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sldIdLst>
    <p:sldId id="257" r:id="rId3"/>
    <p:sldId id="258" r:id="rId4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</p:sldIdLst>
  <p:sldSz cx="9144000" cy="5143500" type="screen16x9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howGuides="1">
      <p:cViewPr varScale="1">
        <p:scale>
          <a:sx n="109" d="100"/>
          <a:sy n="109" d="100"/>
        </p:scale>
        <p:origin x="258" y="7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36" Type="http://schemas.openxmlformats.org/officeDocument/2006/relationships/tableStyles" Target="tableStyles.xml"/><Relationship Id="rId35" Type="http://schemas.openxmlformats.org/officeDocument/2006/relationships/viewProps" Target="viewProps.xml"/><Relationship Id="rId34" Type="http://schemas.openxmlformats.org/officeDocument/2006/relationships/presProps" Target="presProps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5D213634-AEE2-404F-ADAB-69CA4CD4F1E3}" type="datetimeFigureOut">
              <a:rPr lang="zh-CN" altLang="en-US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 smtClean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 smtClean="0"/>
              <a:t>单击此处编辑母版文本样式</a:t>
            </a:r>
            <a:endParaRPr lang="zh-CN" altLang="en-US" noProof="0" smtClean="0"/>
          </a:p>
          <a:p>
            <a:pPr lvl="1"/>
            <a:r>
              <a:rPr lang="zh-CN" altLang="en-US" noProof="0" smtClean="0"/>
              <a:t>第二级</a:t>
            </a:r>
            <a:endParaRPr lang="zh-CN" altLang="en-US" noProof="0" smtClean="0"/>
          </a:p>
          <a:p>
            <a:pPr lvl="2"/>
            <a:r>
              <a:rPr lang="zh-CN" altLang="en-US" noProof="0" smtClean="0"/>
              <a:t>第三级</a:t>
            </a:r>
            <a:endParaRPr lang="zh-CN" altLang="en-US" noProof="0" smtClean="0"/>
          </a:p>
          <a:p>
            <a:pPr lvl="3"/>
            <a:r>
              <a:rPr lang="zh-CN" altLang="en-US" noProof="0" smtClean="0"/>
              <a:t>第四级</a:t>
            </a:r>
            <a:endParaRPr lang="zh-CN" altLang="en-US" noProof="0" smtClean="0"/>
          </a:p>
          <a:p>
            <a:pPr lvl="4"/>
            <a:r>
              <a:rPr lang="zh-CN" altLang="en-US" noProof="0" smtClean="0"/>
              <a:t>第五级</a:t>
            </a:r>
            <a:endParaRPr lang="zh-CN" altLang="en-US" noProof="0" smtClean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E6318B01-217B-4541-A15F-F1CE6798A8A7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024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A69B050A-07D0-4985-8826-053CE40A3F4F}" type="slidenum">
              <a:rPr lang="zh-CN" altLang="en-US">
                <a:solidFill>
                  <a:srgbClr val="000000"/>
                </a:solidFill>
              </a:rPr>
            </a:fld>
            <a:endParaRPr lang="zh-CN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A59D84D-EF65-4C67-B8AA-C96FDA954711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43E67BC-AD2E-48E6-A880-C26F38A9F0D5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5AB199-9BAC-4C3F-BDD9-0B63C0FD5199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00CA513-06C9-44EA-9A7B-183615C476D1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1" y="841773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1" y="2701529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165" indent="0" algn="ctr">
              <a:buNone/>
              <a:defRPr sz="1350"/>
            </a:lvl3pPr>
            <a:lvl4pPr marL="1028065" indent="0" algn="ctr">
              <a:buNone/>
              <a:defRPr sz="1200"/>
            </a:lvl4pPr>
            <a:lvl5pPr marL="1370965" indent="0" algn="ctr">
              <a:buNone/>
              <a:defRPr sz="1200"/>
            </a:lvl5pPr>
            <a:lvl6pPr marL="1713865" indent="0" algn="ctr">
              <a:buNone/>
              <a:defRPr sz="1200"/>
            </a:lvl6pPr>
            <a:lvl7pPr marL="2056130" indent="0" algn="ctr">
              <a:buNone/>
              <a:defRPr sz="1200"/>
            </a:lvl7pPr>
            <a:lvl8pPr marL="2399030" indent="0" algn="ctr">
              <a:buNone/>
              <a:defRPr sz="1200"/>
            </a:lvl8pPr>
            <a:lvl9pPr marL="274193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22EE8E58-5942-4EE6-94B2-7843921D7C0D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C84491-0B76-4D50-8D7A-6A2FE9872C92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1C968BB-9BC9-4D5E-A097-5033301DD04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4BD7FDA-0130-44EC-B48E-FD265A8011DE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3A75959-4CAB-470D-9AA1-C185F2D52A9B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AA848CB-C905-4158-B973-2252B20D71AE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8430624-76F6-42DB-BE59-41BF2787636C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1887C5-166C-488D-B345-BF8FB9F1E159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E783747-537E-42E1-842B-9726F30FBA21}" type="datetimeFigureOut">
              <a:rPr lang="zh-CN" altLang="en-US"/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D9F154-5042-4ECC-99F4-03FA4C1E43F2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D2F6A8-CF1C-4896-9349-CB3AE2CF6145}" type="datetimeFigureOut">
              <a:rPr lang="zh-CN" altLang="en-US"/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4269D24-1C56-44EC-B1E3-F009148A12D4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C:\Users\Administrator.MICROSO-BQCPAHA\Desktop\222Nipic_3671538_20130130100523845000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45" t="21498" r="1025" b="6625"/>
          <a:stretch>
            <a:fillRect/>
          </a:stretch>
        </p:blipFill>
        <p:spPr bwMode="auto">
          <a:xfrm>
            <a:off x="0" y="19050"/>
            <a:ext cx="9142413" cy="512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 2"/>
          <p:cNvSpPr/>
          <p:nvPr userDrawn="1"/>
        </p:nvSpPr>
        <p:spPr>
          <a:xfrm>
            <a:off x="0" y="0"/>
            <a:ext cx="9144000" cy="5141913"/>
          </a:xfrm>
          <a:prstGeom prst="rect">
            <a:avLst/>
          </a:prstGeom>
          <a:solidFill>
            <a:schemeClr val="bg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" name="矩形 3"/>
          <p:cNvSpPr/>
          <p:nvPr userDrawn="1"/>
        </p:nvSpPr>
        <p:spPr>
          <a:xfrm>
            <a:off x="0" y="166688"/>
            <a:ext cx="179388" cy="369887"/>
          </a:xfrm>
          <a:prstGeom prst="rect">
            <a:avLst/>
          </a:prstGeom>
          <a:solidFill>
            <a:srgbClr val="D565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cxnSp>
        <p:nvCxnSpPr>
          <p:cNvPr id="5" name="直接连接符 4"/>
          <p:cNvCxnSpPr/>
          <p:nvPr userDrawn="1"/>
        </p:nvCxnSpPr>
        <p:spPr>
          <a:xfrm>
            <a:off x="207963" y="166688"/>
            <a:ext cx="0" cy="368300"/>
          </a:xfrm>
          <a:prstGeom prst="line">
            <a:avLst/>
          </a:prstGeom>
          <a:ln w="28575">
            <a:solidFill>
              <a:srgbClr val="F57B17">
                <a:alpha val="7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 userDrawn="1"/>
        </p:nvSpPr>
        <p:spPr>
          <a:xfrm>
            <a:off x="9093200" y="4875213"/>
            <a:ext cx="50800" cy="217487"/>
          </a:xfrm>
          <a:prstGeom prst="rect">
            <a:avLst/>
          </a:prstGeom>
          <a:solidFill>
            <a:srgbClr val="D565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8" name="等腰三角形 7"/>
          <p:cNvSpPr/>
          <p:nvPr userDrawn="1"/>
        </p:nvSpPr>
        <p:spPr>
          <a:xfrm rot="5400000">
            <a:off x="217488" y="173038"/>
            <a:ext cx="71437" cy="58737"/>
          </a:xfrm>
          <a:prstGeom prst="triangle">
            <a:avLst/>
          </a:prstGeom>
          <a:solidFill>
            <a:srgbClr val="F57B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9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7B7CB4D-49C7-499A-8378-46C97AFCA601}" type="datetimeFigureOut">
              <a:rPr lang="zh-CN" altLang="en-US"/>
            </a:fld>
            <a:endParaRPr lang="zh-CN" altLang="en-US"/>
          </a:p>
        </p:txBody>
      </p:sp>
      <p:sp>
        <p:nvSpPr>
          <p:cNvPr id="10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1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7FB1FCAA-5872-4D2A-BF8A-FF714122C301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33E5DC0-73BE-4B55-A41F-8EE9AC7C48C4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4444893-DBE2-4F58-A569-D058BCDBEA01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F8B85D7-7144-4056-98FB-77216AABA34A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CCA1DD5-9EF3-4554-9AAD-002D9B1D4FF5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06375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 smtClean="0"/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200150"/>
            <a:ext cx="8229600" cy="339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60F63634-89F9-4CF9-923F-AD7E762B565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r" eaLnBrk="1" hangingPunct="1">
              <a:defRPr sz="1200" smtClean="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8116BB86-D6AD-403C-9851-24B89E51042A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5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9.png"/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image" Target="../media/image16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1.jpeg"/><Relationship Id="rId2" Type="http://schemas.openxmlformats.org/officeDocument/2006/relationships/image" Target="../media/image7.jpeg"/><Relationship Id="rId1" Type="http://schemas.openxmlformats.org/officeDocument/2006/relationships/image" Target="../media/image20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2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7.jpeg"/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image" Target="../media/image24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7.jpeg"/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image" Target="../media/image4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14.jpeg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Administrator.MICROSO-BQCPAHA\Desktop\Nipic_3671538_20130130100523845000.jp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98" t="6290" b="16542"/>
          <a:stretch>
            <a:fillRect/>
          </a:stretch>
        </p:blipFill>
        <p:spPr bwMode="auto">
          <a:xfrm>
            <a:off x="0" y="0"/>
            <a:ext cx="9144000" cy="5141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椭圆 2"/>
          <p:cNvSpPr/>
          <p:nvPr/>
        </p:nvSpPr>
        <p:spPr>
          <a:xfrm>
            <a:off x="488950" y="2303463"/>
            <a:ext cx="941388" cy="931862"/>
          </a:xfrm>
          <a:prstGeom prst="ellipse">
            <a:avLst/>
          </a:prstGeom>
          <a:solidFill>
            <a:schemeClr val="accent6">
              <a:lumMod val="7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" name="椭圆 3"/>
          <p:cNvSpPr/>
          <p:nvPr/>
        </p:nvSpPr>
        <p:spPr>
          <a:xfrm>
            <a:off x="-2989263" y="-2719388"/>
            <a:ext cx="5734051" cy="5688013"/>
          </a:xfrm>
          <a:prstGeom prst="ellipse">
            <a:avLst/>
          </a:prstGeom>
          <a:solidFill>
            <a:srgbClr val="D565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6149" name="组合 11"/>
          <p:cNvGrpSpPr/>
          <p:nvPr/>
        </p:nvGrpSpPr>
        <p:grpSpPr bwMode="auto">
          <a:xfrm>
            <a:off x="206375" y="439738"/>
            <a:ext cx="4740275" cy="1539875"/>
            <a:chOff x="206626" y="440109"/>
            <a:chExt cx="4739529" cy="1538883"/>
          </a:xfrm>
        </p:grpSpPr>
        <p:sp>
          <p:nvSpPr>
            <p:cNvPr id="6164" name="TextBox 5"/>
            <p:cNvSpPr txBox="1">
              <a:spLocks noChangeArrowheads="1"/>
            </p:cNvSpPr>
            <p:nvPr/>
          </p:nvSpPr>
          <p:spPr bwMode="auto">
            <a:xfrm>
              <a:off x="1001839" y="646351"/>
              <a:ext cx="3944316" cy="7694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dist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4400" b="1">
                  <a:solidFill>
                    <a:srgbClr val="FFFFFF"/>
                  </a:solidFill>
                  <a:latin typeface="方正粗黑繁体" panose="02010601030101010101" pitchFamily="65" charset="-122"/>
                  <a:ea typeface="方正粗黑繁体" panose="02010601030101010101" pitchFamily="65" charset="-122"/>
                </a:rPr>
                <a:t>OWE</a:t>
              </a:r>
              <a:r>
                <a:rPr lang="en-US" altLang="zh-CN" sz="4400" b="1">
                  <a:solidFill>
                    <a:srgbClr val="376092"/>
                  </a:solidFill>
                  <a:latin typeface="方正粗黑繁体" panose="02010601030101010101" pitchFamily="65" charset="-122"/>
                  <a:ea typeface="方正粗黑繁体" panose="02010601030101010101" pitchFamily="65" charset="-122"/>
                </a:rPr>
                <a:t>RPOINT</a:t>
              </a:r>
              <a:endParaRPr lang="zh-CN" altLang="en-US" sz="4400" b="1">
                <a:solidFill>
                  <a:srgbClr val="376092"/>
                </a:solidFill>
                <a:latin typeface="方正粗黑繁体" panose="02010601030101010101" pitchFamily="65" charset="-122"/>
                <a:ea typeface="方正粗黑繁体" panose="02010601030101010101" pitchFamily="65" charset="-122"/>
              </a:endParaRPr>
            </a:p>
          </p:txBody>
        </p:sp>
        <p:sp>
          <p:nvSpPr>
            <p:cNvPr id="6165" name="TextBox 6"/>
            <p:cNvSpPr txBox="1">
              <a:spLocks noChangeArrowheads="1"/>
            </p:cNvSpPr>
            <p:nvPr/>
          </p:nvSpPr>
          <p:spPr bwMode="auto">
            <a:xfrm>
              <a:off x="206626" y="440109"/>
              <a:ext cx="615231" cy="15388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9400" b="1">
                  <a:solidFill>
                    <a:srgbClr val="FFFFFF"/>
                  </a:solidFill>
                  <a:latin typeface="方正粗黑繁体" panose="02010601030101010101" pitchFamily="65" charset="-122"/>
                  <a:ea typeface="方正粗黑繁体" panose="02010601030101010101" pitchFamily="65" charset="-122"/>
                </a:rPr>
                <a:t>P</a:t>
              </a:r>
              <a:endParaRPr lang="zh-CN" altLang="en-US" sz="9400" b="1">
                <a:solidFill>
                  <a:srgbClr val="FFFFFF"/>
                </a:solidFill>
                <a:latin typeface="方正粗黑繁体" panose="02010601030101010101" pitchFamily="65" charset="-122"/>
                <a:ea typeface="方正粗黑繁体" panose="02010601030101010101" pitchFamily="65" charset="-122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609600" y="1249363"/>
            <a:ext cx="3538538" cy="46196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di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300" spc="26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上海锐普广</a:t>
            </a:r>
            <a:r>
              <a:rPr lang="zh-CN" altLang="en-US" sz="2300" spc="26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告有限公司</a:t>
            </a:r>
            <a:endParaRPr lang="zh-CN" altLang="en-US" sz="2300" spc="26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7"/>
          <p:cNvSpPr>
            <a:spLocks noChangeArrowheads="1"/>
          </p:cNvSpPr>
          <p:nvPr/>
        </p:nvSpPr>
        <p:spPr bwMode="auto">
          <a:xfrm>
            <a:off x="1001713" y="1708150"/>
            <a:ext cx="3065462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dist" eaLnBrk="1" fontAlgn="auto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800" spc="5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SHANGHAI RAPID</a:t>
            </a:r>
            <a:r>
              <a:rPr lang="en-US" altLang="zh-CN" sz="800" spc="5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ESIGN ADVERTISING </a:t>
            </a:r>
            <a:r>
              <a:rPr lang="en-US" altLang="zh-CN" sz="800" spc="5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CO.,LTD </a:t>
            </a:r>
            <a:endParaRPr lang="en-US" altLang="zh-CN" sz="800" spc="5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1697038" y="2809875"/>
            <a:ext cx="196850" cy="195263"/>
          </a:xfrm>
          <a:prstGeom prst="ellipse">
            <a:avLst/>
          </a:prstGeom>
          <a:solidFill>
            <a:schemeClr val="accent6">
              <a:lumMod val="75000"/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592138" y="3436938"/>
            <a:ext cx="508000" cy="504825"/>
          </a:xfrm>
          <a:prstGeom prst="ellipse">
            <a:avLst/>
          </a:prstGeom>
          <a:solidFill>
            <a:schemeClr val="accent6">
              <a:lumMod val="75000"/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4234052" y="1491630"/>
            <a:ext cx="121928" cy="103336"/>
            <a:chOff x="4283968" y="1491630"/>
            <a:chExt cx="227880" cy="169520"/>
          </a:xfrm>
          <a:solidFill>
            <a:schemeClr val="bg1">
              <a:lumMod val="75000"/>
            </a:schemeClr>
          </a:solidFill>
        </p:grpSpPr>
        <p:sp>
          <p:nvSpPr>
            <p:cNvPr id="29" name="燕尾形 28"/>
            <p:cNvSpPr/>
            <p:nvPr/>
          </p:nvSpPr>
          <p:spPr>
            <a:xfrm>
              <a:off x="4283968" y="1491630"/>
              <a:ext cx="144016" cy="169520"/>
            </a:xfrm>
            <a:prstGeom prst="chevron">
              <a:avLst>
                <a:gd name="adj" fmla="val 6616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0" name="燕尾形 29"/>
            <p:cNvSpPr/>
            <p:nvPr/>
          </p:nvSpPr>
          <p:spPr>
            <a:xfrm>
              <a:off x="4367833" y="1491630"/>
              <a:ext cx="144015" cy="169520"/>
            </a:xfrm>
            <a:prstGeom prst="chevron">
              <a:avLst>
                <a:gd name="adj" fmla="val 6616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6155" name="组合 18"/>
          <p:cNvGrpSpPr/>
          <p:nvPr/>
        </p:nvGrpSpPr>
        <p:grpSpPr bwMode="auto">
          <a:xfrm>
            <a:off x="368300" y="1687513"/>
            <a:ext cx="3779838" cy="0"/>
            <a:chOff x="368300" y="1686820"/>
            <a:chExt cx="3779838" cy="0"/>
          </a:xfrm>
        </p:grpSpPr>
        <p:cxnSp>
          <p:nvCxnSpPr>
            <p:cNvPr id="33" name="直接连接符 32"/>
            <p:cNvCxnSpPr/>
            <p:nvPr/>
          </p:nvCxnSpPr>
          <p:spPr>
            <a:xfrm>
              <a:off x="2273300" y="1686820"/>
              <a:ext cx="1874838" cy="0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/>
            <p:cNvCxnSpPr/>
            <p:nvPr/>
          </p:nvCxnSpPr>
          <p:spPr>
            <a:xfrm>
              <a:off x="368300" y="1686820"/>
              <a:ext cx="1898650" cy="0"/>
            </a:xfrm>
            <a:prstGeom prst="line">
              <a:avLst/>
            </a:prstGeom>
            <a:ln w="63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56" name="组合 24"/>
          <p:cNvGrpSpPr/>
          <p:nvPr/>
        </p:nvGrpSpPr>
        <p:grpSpPr bwMode="auto">
          <a:xfrm>
            <a:off x="7812088" y="4940300"/>
            <a:ext cx="1455737" cy="193675"/>
            <a:chOff x="7812360" y="4940814"/>
            <a:chExt cx="1455226" cy="193899"/>
          </a:xfrm>
        </p:grpSpPr>
        <p:grpSp>
          <p:nvGrpSpPr>
            <p:cNvPr id="6157" name="组合 23"/>
            <p:cNvGrpSpPr/>
            <p:nvPr/>
          </p:nvGrpSpPr>
          <p:grpSpPr bwMode="auto">
            <a:xfrm>
              <a:off x="8937012" y="5014303"/>
              <a:ext cx="206988" cy="45719"/>
              <a:chOff x="8447868" y="4984018"/>
              <a:chExt cx="326008" cy="72008"/>
            </a:xfrm>
          </p:grpSpPr>
          <p:sp>
            <p:nvSpPr>
              <p:cNvPr id="21" name="矩形 20"/>
              <p:cNvSpPr/>
              <p:nvPr/>
            </p:nvSpPr>
            <p:spPr>
              <a:xfrm>
                <a:off x="8448639" y="4983420"/>
                <a:ext cx="72485" cy="72595"/>
              </a:xfrm>
              <a:prstGeom prst="rect">
                <a:avLst/>
              </a:prstGeom>
              <a:solidFill>
                <a:schemeClr val="bg1">
                  <a:alpha val="5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矩形 21"/>
              <p:cNvSpPr/>
              <p:nvPr/>
            </p:nvSpPr>
            <p:spPr>
              <a:xfrm>
                <a:off x="8576112" y="4983420"/>
                <a:ext cx="69984" cy="72595"/>
              </a:xfrm>
              <a:prstGeom prst="rect">
                <a:avLst/>
              </a:prstGeom>
              <a:solidFill>
                <a:schemeClr val="bg1">
                  <a:alpha val="5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矩形 22"/>
              <p:cNvSpPr/>
              <p:nvPr/>
            </p:nvSpPr>
            <p:spPr>
              <a:xfrm>
                <a:off x="8701084" y="4983420"/>
                <a:ext cx="72483" cy="72595"/>
              </a:xfrm>
              <a:prstGeom prst="rect">
                <a:avLst/>
              </a:prstGeom>
              <a:solidFill>
                <a:schemeClr val="bg1">
                  <a:alpha val="5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6" name="TextBox 25"/>
            <p:cNvSpPr txBox="1"/>
            <p:nvPr/>
          </p:nvSpPr>
          <p:spPr>
            <a:xfrm>
              <a:off x="7812360" y="4940814"/>
              <a:ext cx="1455226" cy="1938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zh-CN"/>
              </a:defPPr>
              <a:lvl1pPr algn="ctr">
                <a:lnSpc>
                  <a:spcPct val="110000"/>
                </a:lnSpc>
                <a:defRPr sz="500">
                  <a:solidFill>
                    <a:schemeClr val="bg1">
                      <a:alpha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600" dirty="0">
                  <a:solidFill>
                    <a:prstClr val="white">
                      <a:lumMod val="75000"/>
                      <a:alpha val="75000"/>
                    </a:prstClr>
                  </a:solidFill>
                </a:rPr>
                <a:t>www.rapidppt.com</a:t>
              </a:r>
              <a:endParaRPr lang="zh-CN" altLang="en-US" sz="600" dirty="0">
                <a:solidFill>
                  <a:prstClr val="white">
                    <a:lumMod val="75000"/>
                    <a:alpha val="75000"/>
                  </a:prstClr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TextBox 161"/>
          <p:cNvSpPr txBox="1"/>
          <p:nvPr/>
        </p:nvSpPr>
        <p:spPr>
          <a:xfrm>
            <a:off x="227013" y="204788"/>
            <a:ext cx="1249362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b="1" spc="3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过渡页</a:t>
            </a:r>
            <a:endParaRPr lang="zh-CN" altLang="en-US" sz="2000" b="1" spc="300" dirty="0">
              <a:solidFill>
                <a:prstClr val="black">
                  <a:lumMod val="95000"/>
                  <a:lumOff val="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8435" name="组合 122"/>
          <p:cNvGrpSpPr/>
          <p:nvPr/>
        </p:nvGrpSpPr>
        <p:grpSpPr bwMode="auto">
          <a:xfrm>
            <a:off x="2538413" y="1876425"/>
            <a:ext cx="4619625" cy="574675"/>
            <a:chOff x="2543966" y="1311592"/>
            <a:chExt cx="4619558" cy="574750"/>
          </a:xfrm>
        </p:grpSpPr>
        <p:grpSp>
          <p:nvGrpSpPr>
            <p:cNvPr id="18436" name="组合 123"/>
            <p:cNvGrpSpPr/>
            <p:nvPr/>
          </p:nvGrpSpPr>
          <p:grpSpPr bwMode="auto">
            <a:xfrm>
              <a:off x="2543966" y="1311592"/>
              <a:ext cx="4619558" cy="574750"/>
              <a:chOff x="4592222" y="555674"/>
              <a:chExt cx="3198718" cy="574750"/>
            </a:xfrm>
          </p:grpSpPr>
          <p:sp>
            <p:nvSpPr>
              <p:cNvPr id="17" name="圆角矩形 16"/>
              <p:cNvSpPr/>
              <p:nvPr/>
            </p:nvSpPr>
            <p:spPr>
              <a:xfrm>
                <a:off x="4592222" y="771602"/>
                <a:ext cx="2661201" cy="338182"/>
              </a:xfrm>
              <a:prstGeom prst="roundRect">
                <a:avLst/>
              </a:prstGeom>
              <a:solidFill>
                <a:srgbClr val="D5650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" name="任意多边形 17"/>
              <p:cNvSpPr/>
              <p:nvPr/>
            </p:nvSpPr>
            <p:spPr>
              <a:xfrm>
                <a:off x="4592222" y="555674"/>
                <a:ext cx="2645812" cy="330243"/>
              </a:xfrm>
              <a:custGeom>
                <a:avLst/>
                <a:gdLst>
                  <a:gd name="connsiteX0" fmla="*/ 0 w 2588456"/>
                  <a:gd name="connsiteY0" fmla="*/ 260252 h 260252"/>
                  <a:gd name="connsiteX1" fmla="*/ 316523 w 2588456"/>
                  <a:gd name="connsiteY1" fmla="*/ 0 h 260252"/>
                  <a:gd name="connsiteX2" fmla="*/ 647114 w 2588456"/>
                  <a:gd name="connsiteY2" fmla="*/ 260252 h 260252"/>
                  <a:gd name="connsiteX3" fmla="*/ 2588456 w 2588456"/>
                  <a:gd name="connsiteY3" fmla="*/ 260252 h 260252"/>
                  <a:gd name="connsiteX0-1" fmla="*/ 0 w 2645606"/>
                  <a:gd name="connsiteY0-2" fmla="*/ 330102 h 330102"/>
                  <a:gd name="connsiteX1-3" fmla="*/ 373673 w 2645606"/>
                  <a:gd name="connsiteY1-4" fmla="*/ 0 h 330102"/>
                  <a:gd name="connsiteX2-5" fmla="*/ 704264 w 2645606"/>
                  <a:gd name="connsiteY2-6" fmla="*/ 260252 h 330102"/>
                  <a:gd name="connsiteX3-7" fmla="*/ 2645606 w 2645606"/>
                  <a:gd name="connsiteY3-8" fmla="*/ 260252 h 330102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2645606" h="330102">
                    <a:moveTo>
                      <a:pt x="0" y="330102"/>
                    </a:moveTo>
                    <a:lnTo>
                      <a:pt x="373673" y="0"/>
                    </a:lnTo>
                    <a:lnTo>
                      <a:pt x="704264" y="260252"/>
                    </a:lnTo>
                    <a:lnTo>
                      <a:pt x="2645606" y="260252"/>
                    </a:lnTo>
                  </a:path>
                </a:pathLst>
              </a:custGeom>
              <a:solidFill>
                <a:srgbClr val="D56509"/>
              </a:solidFill>
              <a:ln w="3175">
                <a:solidFill>
                  <a:schemeClr val="bg1">
                    <a:alpha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" name="矩形 18"/>
              <p:cNvSpPr/>
              <p:nvPr/>
            </p:nvSpPr>
            <p:spPr>
              <a:xfrm>
                <a:off x="5080274" y="592192"/>
                <a:ext cx="56060" cy="122253"/>
              </a:xfrm>
              <a:prstGeom prst="rect">
                <a:avLst/>
              </a:prstGeom>
              <a:solidFill>
                <a:srgbClr val="D5650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5438618" y="792243"/>
                <a:ext cx="2352322" cy="338181"/>
              </a:xfrm>
              <a:prstGeom prst="rect">
                <a:avLst/>
              </a:prstGeom>
              <a:noFill/>
              <a:effectLst/>
            </p:spPr>
            <p:txBody>
              <a:bodyPr>
                <a:spAutoFit/>
              </a:bodyPr>
              <a:lstStyle>
                <a:defPPr>
                  <a:defRPr lang="zh-CN"/>
                </a:defPPr>
                <a:lvl1pPr>
                  <a:defRPr sz="1600" b="1" spc="3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b="0" dirty="0">
                    <a:solidFill>
                      <a:prstClr val="white"/>
                    </a:solidFill>
                  </a:rPr>
                  <a:t>点击此处添加标题</a:t>
                </a:r>
                <a:endParaRPr lang="zh-CN" altLang="en-US" b="0" dirty="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8437" name="组合 124"/>
            <p:cNvGrpSpPr/>
            <p:nvPr/>
          </p:nvGrpSpPr>
          <p:grpSpPr bwMode="auto">
            <a:xfrm>
              <a:off x="2903555" y="1487805"/>
              <a:ext cx="360040" cy="307777"/>
              <a:chOff x="2820261" y="1471115"/>
              <a:chExt cx="360040" cy="307777"/>
            </a:xfrm>
          </p:grpSpPr>
          <p:sp>
            <p:nvSpPr>
              <p:cNvPr id="15" name="椭圆 14"/>
              <p:cNvSpPr/>
              <p:nvPr/>
            </p:nvSpPr>
            <p:spPr>
              <a:xfrm>
                <a:off x="2876591" y="1499717"/>
                <a:ext cx="247647" cy="25085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439" name="TextBox 126"/>
              <p:cNvSpPr txBox="1">
                <a:spLocks noChangeArrowheads="1"/>
              </p:cNvSpPr>
              <p:nvPr/>
            </p:nvSpPr>
            <p:spPr bwMode="auto">
              <a:xfrm>
                <a:off x="2821029" y="1471138"/>
                <a:ext cx="358770" cy="3080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1400">
                    <a:solidFill>
                      <a:srgbClr val="E46C0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</a:t>
                </a:r>
                <a:endParaRPr lang="zh-CN" altLang="en-US" sz="1400">
                  <a:solidFill>
                    <a:srgbClr val="E46C0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 descr="C:\Users\Administrator.MICROSO-BQCPAHA\Desktop\Nipic_8821914_20130728074048242155.jp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36" r="39114"/>
          <a:stretch>
            <a:fillRect/>
          </a:stretch>
        </p:blipFill>
        <p:spPr bwMode="auto">
          <a:xfrm>
            <a:off x="525463" y="915988"/>
            <a:ext cx="3513137" cy="3554412"/>
          </a:xfrm>
          <a:prstGeom prst="rect">
            <a:avLst/>
          </a:prstGeom>
          <a:solidFill>
            <a:srgbClr val="D56509"/>
          </a:solidFill>
          <a:ln w="9525">
            <a:solidFill>
              <a:srgbClr val="D56509"/>
            </a:solidFill>
            <a:miter lim="800000"/>
            <a:headEnd/>
            <a:tailEnd/>
          </a:ln>
        </p:spPr>
      </p:pic>
      <p:grpSp>
        <p:nvGrpSpPr>
          <p:cNvPr id="19459" name="组合 8"/>
          <p:cNvGrpSpPr/>
          <p:nvPr/>
        </p:nvGrpSpPr>
        <p:grpSpPr bwMode="auto">
          <a:xfrm>
            <a:off x="4229100" y="915988"/>
            <a:ext cx="4598988" cy="3554412"/>
            <a:chOff x="4229117" y="915566"/>
            <a:chExt cx="4599739" cy="3555315"/>
          </a:xfrm>
        </p:grpSpPr>
        <p:sp>
          <p:nvSpPr>
            <p:cNvPr id="19461" name="Rectangle 13"/>
            <p:cNvSpPr>
              <a:spLocks noChangeArrowheads="1"/>
            </p:cNvSpPr>
            <p:nvPr/>
          </p:nvSpPr>
          <p:spPr bwMode="auto">
            <a:xfrm>
              <a:off x="4229117" y="915566"/>
              <a:ext cx="4414681" cy="831438"/>
            </a:xfrm>
            <a:prstGeom prst="rect">
              <a:avLst/>
            </a:prstGeom>
            <a:solidFill>
              <a:srgbClr val="D5650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zh-CN" sz="1800">
                <a:solidFill>
                  <a:srgbClr val="000000"/>
                </a:solidFill>
              </a:endParaRPr>
            </a:p>
          </p:txBody>
        </p:sp>
        <p:sp>
          <p:nvSpPr>
            <p:cNvPr id="19462" name="矩形 19"/>
            <p:cNvSpPr>
              <a:spLocks noChangeArrowheads="1"/>
            </p:cNvSpPr>
            <p:nvPr/>
          </p:nvSpPr>
          <p:spPr bwMode="auto">
            <a:xfrm>
              <a:off x="4554010" y="1121444"/>
              <a:ext cx="4254205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931545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931545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931545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931545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931545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93154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93154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93154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93154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20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上海锐普广告有限公司以不同于传统的</a:t>
              </a:r>
              <a:r>
                <a:rPr lang="en-US" altLang="zh-CN" sz="120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制作模式，创造全新的</a:t>
              </a:r>
              <a:r>
                <a:rPr lang="en-US" altLang="zh-CN" sz="120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体验。 </a:t>
              </a:r>
              <a:endParaRPr lang="en-US" altLang="zh-CN" sz="1200">
                <a:solidFill>
                  <a:srgbClr val="FFFFFF"/>
                </a:solidFill>
                <a:latin typeface="Segoe UI Light" panose="020B0502040204020203" pitchFamily="34" charset="0"/>
                <a:ea typeface="Adobe 繁黑體 Std B" panose="020B0700000000000000" pitchFamily="34" charset="-128"/>
              </a:endParaRPr>
            </a:p>
          </p:txBody>
        </p:sp>
        <p:grpSp>
          <p:nvGrpSpPr>
            <p:cNvPr id="19463" name="组合 23"/>
            <p:cNvGrpSpPr/>
            <p:nvPr/>
          </p:nvGrpSpPr>
          <p:grpSpPr bwMode="auto">
            <a:xfrm>
              <a:off x="4277765" y="1180549"/>
              <a:ext cx="194362" cy="149217"/>
              <a:chOff x="3309132" y="4655328"/>
              <a:chExt cx="627233" cy="481543"/>
            </a:xfrm>
          </p:grpSpPr>
          <p:sp>
            <p:nvSpPr>
              <p:cNvPr id="19473" name="Freeform 43"/>
              <p:cNvSpPr/>
              <p:nvPr/>
            </p:nvSpPr>
            <p:spPr bwMode="auto">
              <a:xfrm>
                <a:off x="3309132" y="4655328"/>
                <a:ext cx="627233" cy="297425"/>
              </a:xfrm>
              <a:custGeom>
                <a:avLst/>
                <a:gdLst>
                  <a:gd name="T0" fmla="*/ 2147483646 w 533"/>
                  <a:gd name="T1" fmla="*/ 2147483646 h 253"/>
                  <a:gd name="T2" fmla="*/ 2147483646 w 533"/>
                  <a:gd name="T3" fmla="*/ 2147483646 h 253"/>
                  <a:gd name="T4" fmla="*/ 2147483646 w 533"/>
                  <a:gd name="T5" fmla="*/ 0 h 253"/>
                  <a:gd name="T6" fmla="*/ 2147483646 w 533"/>
                  <a:gd name="T7" fmla="*/ 2147483646 h 253"/>
                  <a:gd name="T8" fmla="*/ 2147483646 w 533"/>
                  <a:gd name="T9" fmla="*/ 2147483646 h 253"/>
                  <a:gd name="T10" fmla="*/ 2147483646 w 533"/>
                  <a:gd name="T11" fmla="*/ 2147483646 h 253"/>
                  <a:gd name="T12" fmla="*/ 2147483646 w 533"/>
                  <a:gd name="T13" fmla="*/ 2147483646 h 253"/>
                  <a:gd name="T14" fmla="*/ 2147483646 w 533"/>
                  <a:gd name="T15" fmla="*/ 2147483646 h 253"/>
                  <a:gd name="T16" fmla="*/ 2147483646 w 533"/>
                  <a:gd name="T17" fmla="*/ 2147483646 h 253"/>
                  <a:gd name="T18" fmla="*/ 2147483646 w 533"/>
                  <a:gd name="T19" fmla="*/ 2147483646 h 253"/>
                  <a:gd name="T20" fmla="*/ 2147483646 w 533"/>
                  <a:gd name="T21" fmla="*/ 2147483646 h 253"/>
                  <a:gd name="T22" fmla="*/ 2147483646 w 533"/>
                  <a:gd name="T23" fmla="*/ 2147483646 h 253"/>
                  <a:gd name="T24" fmla="*/ 2147483646 w 533"/>
                  <a:gd name="T25" fmla="*/ 2147483646 h 253"/>
                  <a:gd name="T26" fmla="*/ 2147483646 w 533"/>
                  <a:gd name="T27" fmla="*/ 2147483646 h 253"/>
                  <a:gd name="T28" fmla="*/ 2147483646 w 533"/>
                  <a:gd name="T29" fmla="*/ 2147483646 h 253"/>
                  <a:gd name="T30" fmla="*/ 2147483646 w 533"/>
                  <a:gd name="T31" fmla="*/ 2147483646 h 253"/>
                  <a:gd name="T32" fmla="*/ 2147483646 w 533"/>
                  <a:gd name="T33" fmla="*/ 2147483646 h 253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533" h="253">
                    <a:moveTo>
                      <a:pt x="525" y="222"/>
                    </a:moveTo>
                    <a:cubicBezTo>
                      <a:pt x="338" y="31"/>
                      <a:pt x="338" y="31"/>
                      <a:pt x="338" y="31"/>
                    </a:cubicBezTo>
                    <a:cubicBezTo>
                      <a:pt x="318" y="11"/>
                      <a:pt x="294" y="0"/>
                      <a:pt x="266" y="0"/>
                    </a:cubicBezTo>
                    <a:cubicBezTo>
                      <a:pt x="240" y="0"/>
                      <a:pt x="216" y="11"/>
                      <a:pt x="196" y="31"/>
                    </a:cubicBezTo>
                    <a:cubicBezTo>
                      <a:pt x="163" y="64"/>
                      <a:pt x="163" y="64"/>
                      <a:pt x="163" y="64"/>
                    </a:cubicBezTo>
                    <a:cubicBezTo>
                      <a:pt x="163" y="18"/>
                      <a:pt x="163" y="18"/>
                      <a:pt x="163" y="18"/>
                    </a:cubicBezTo>
                    <a:cubicBezTo>
                      <a:pt x="81" y="18"/>
                      <a:pt x="81" y="18"/>
                      <a:pt x="81" y="18"/>
                    </a:cubicBezTo>
                    <a:cubicBezTo>
                      <a:pt x="81" y="147"/>
                      <a:pt x="81" y="147"/>
                      <a:pt x="81" y="147"/>
                    </a:cubicBezTo>
                    <a:cubicBezTo>
                      <a:pt x="7" y="222"/>
                      <a:pt x="7" y="222"/>
                      <a:pt x="7" y="222"/>
                    </a:cubicBezTo>
                    <a:cubicBezTo>
                      <a:pt x="0" y="231"/>
                      <a:pt x="0" y="237"/>
                      <a:pt x="7" y="244"/>
                    </a:cubicBezTo>
                    <a:cubicBezTo>
                      <a:pt x="13" y="253"/>
                      <a:pt x="22" y="253"/>
                      <a:pt x="29" y="244"/>
                    </a:cubicBezTo>
                    <a:cubicBezTo>
                      <a:pt x="218" y="53"/>
                      <a:pt x="218" y="53"/>
                      <a:pt x="218" y="53"/>
                    </a:cubicBezTo>
                    <a:cubicBezTo>
                      <a:pt x="231" y="38"/>
                      <a:pt x="248" y="31"/>
                      <a:pt x="266" y="33"/>
                    </a:cubicBezTo>
                    <a:cubicBezTo>
                      <a:pt x="285" y="31"/>
                      <a:pt x="303" y="38"/>
                      <a:pt x="316" y="53"/>
                    </a:cubicBezTo>
                    <a:cubicBezTo>
                      <a:pt x="503" y="244"/>
                      <a:pt x="503" y="244"/>
                      <a:pt x="503" y="244"/>
                    </a:cubicBezTo>
                    <a:cubicBezTo>
                      <a:pt x="512" y="253"/>
                      <a:pt x="518" y="253"/>
                      <a:pt x="525" y="244"/>
                    </a:cubicBezTo>
                    <a:cubicBezTo>
                      <a:pt x="533" y="237"/>
                      <a:pt x="533" y="231"/>
                      <a:pt x="525" y="22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9474" name="Freeform 44"/>
              <p:cNvSpPr/>
              <p:nvPr/>
            </p:nvSpPr>
            <p:spPr bwMode="auto">
              <a:xfrm>
                <a:off x="3396320" y="4695967"/>
                <a:ext cx="450373" cy="440904"/>
              </a:xfrm>
              <a:custGeom>
                <a:avLst/>
                <a:gdLst>
                  <a:gd name="T0" fmla="*/ 2147483646 w 383"/>
                  <a:gd name="T1" fmla="*/ 2147483646 h 375"/>
                  <a:gd name="T2" fmla="*/ 2147483646 w 383"/>
                  <a:gd name="T3" fmla="*/ 2147483646 h 375"/>
                  <a:gd name="T4" fmla="*/ 2147483646 w 383"/>
                  <a:gd name="T5" fmla="*/ 2147483646 h 375"/>
                  <a:gd name="T6" fmla="*/ 2147483646 w 383"/>
                  <a:gd name="T7" fmla="*/ 2147483646 h 375"/>
                  <a:gd name="T8" fmla="*/ 2147483646 w 383"/>
                  <a:gd name="T9" fmla="*/ 2147483646 h 375"/>
                  <a:gd name="T10" fmla="*/ 2147483646 w 383"/>
                  <a:gd name="T11" fmla="*/ 2147483646 h 375"/>
                  <a:gd name="T12" fmla="*/ 2147483646 w 383"/>
                  <a:gd name="T13" fmla="*/ 0 h 375"/>
                  <a:gd name="T14" fmla="*/ 2147483646 w 383"/>
                  <a:gd name="T15" fmla="*/ 2147483646 h 375"/>
                  <a:gd name="T16" fmla="*/ 0 w 383"/>
                  <a:gd name="T17" fmla="*/ 2147483646 h 375"/>
                  <a:gd name="T18" fmla="*/ 0 w 383"/>
                  <a:gd name="T19" fmla="*/ 2147483646 h 375"/>
                  <a:gd name="T20" fmla="*/ 2147483646 w 383"/>
                  <a:gd name="T21" fmla="*/ 2147483646 h 375"/>
                  <a:gd name="T22" fmla="*/ 2147483646 w 383"/>
                  <a:gd name="T23" fmla="*/ 2147483646 h 375"/>
                  <a:gd name="T24" fmla="*/ 2147483646 w 383"/>
                  <a:gd name="T25" fmla="*/ 2147483646 h 375"/>
                  <a:gd name="T26" fmla="*/ 2147483646 w 383"/>
                  <a:gd name="T27" fmla="*/ 2147483646 h 375"/>
                  <a:gd name="T28" fmla="*/ 2147483646 w 383"/>
                  <a:gd name="T29" fmla="*/ 2147483646 h 375"/>
                  <a:gd name="T30" fmla="*/ 2147483646 w 383"/>
                  <a:gd name="T31" fmla="*/ 2147483646 h 375"/>
                  <a:gd name="T32" fmla="*/ 2147483646 w 383"/>
                  <a:gd name="T33" fmla="*/ 2147483646 h 375"/>
                  <a:gd name="T34" fmla="*/ 2147483646 w 383"/>
                  <a:gd name="T35" fmla="*/ 2147483646 h 3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383" h="375">
                    <a:moveTo>
                      <a:pt x="268" y="375"/>
                    </a:moveTo>
                    <a:cubicBezTo>
                      <a:pt x="351" y="375"/>
                      <a:pt x="351" y="375"/>
                      <a:pt x="351" y="375"/>
                    </a:cubicBezTo>
                    <a:cubicBezTo>
                      <a:pt x="359" y="375"/>
                      <a:pt x="366" y="372"/>
                      <a:pt x="375" y="366"/>
                    </a:cubicBezTo>
                    <a:cubicBezTo>
                      <a:pt x="381" y="357"/>
                      <a:pt x="383" y="350"/>
                      <a:pt x="383" y="341"/>
                    </a:cubicBezTo>
                    <a:cubicBezTo>
                      <a:pt x="383" y="168"/>
                      <a:pt x="383" y="168"/>
                      <a:pt x="383" y="168"/>
                    </a:cubicBezTo>
                    <a:cubicBezTo>
                      <a:pt x="237" y="20"/>
                      <a:pt x="237" y="20"/>
                      <a:pt x="237" y="20"/>
                    </a:cubicBezTo>
                    <a:cubicBezTo>
                      <a:pt x="224" y="6"/>
                      <a:pt x="209" y="0"/>
                      <a:pt x="192" y="0"/>
                    </a:cubicBezTo>
                    <a:cubicBezTo>
                      <a:pt x="174" y="0"/>
                      <a:pt x="161" y="6"/>
                      <a:pt x="148" y="20"/>
                    </a:cubicBezTo>
                    <a:cubicBezTo>
                      <a:pt x="0" y="168"/>
                      <a:pt x="0" y="168"/>
                      <a:pt x="0" y="168"/>
                    </a:cubicBezTo>
                    <a:cubicBezTo>
                      <a:pt x="0" y="341"/>
                      <a:pt x="0" y="341"/>
                      <a:pt x="0" y="341"/>
                    </a:cubicBezTo>
                    <a:cubicBezTo>
                      <a:pt x="0" y="350"/>
                      <a:pt x="5" y="357"/>
                      <a:pt x="11" y="366"/>
                    </a:cubicBezTo>
                    <a:cubicBezTo>
                      <a:pt x="18" y="372"/>
                      <a:pt x="26" y="375"/>
                      <a:pt x="35" y="375"/>
                    </a:cubicBezTo>
                    <a:cubicBezTo>
                      <a:pt x="116" y="375"/>
                      <a:pt x="116" y="375"/>
                      <a:pt x="116" y="375"/>
                    </a:cubicBezTo>
                    <a:cubicBezTo>
                      <a:pt x="116" y="273"/>
                      <a:pt x="116" y="273"/>
                      <a:pt x="116" y="273"/>
                    </a:cubicBezTo>
                    <a:cubicBezTo>
                      <a:pt x="116" y="257"/>
                      <a:pt x="124" y="250"/>
                      <a:pt x="137" y="250"/>
                    </a:cubicBezTo>
                    <a:cubicBezTo>
                      <a:pt x="246" y="250"/>
                      <a:pt x="246" y="250"/>
                      <a:pt x="246" y="250"/>
                    </a:cubicBezTo>
                    <a:cubicBezTo>
                      <a:pt x="261" y="250"/>
                      <a:pt x="268" y="257"/>
                      <a:pt x="268" y="273"/>
                    </a:cubicBezTo>
                    <a:lnTo>
                      <a:pt x="268" y="375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15" name="Rectangle 13"/>
            <p:cNvSpPr/>
            <p:nvPr/>
          </p:nvSpPr>
          <p:spPr>
            <a:xfrm>
              <a:off x="4229117" y="1831786"/>
              <a:ext cx="4413971" cy="832061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prstClr val="black"/>
                </a:solidFill>
                <a:latin typeface="+mn-lt"/>
                <a:ea typeface="宋体" panose="02010600030101010101" pitchFamily="2" charset="-122"/>
              </a:endParaRPr>
            </a:p>
          </p:txBody>
        </p:sp>
        <p:sp>
          <p:nvSpPr>
            <p:cNvPr id="19465" name="矩形 18"/>
            <p:cNvSpPr>
              <a:spLocks noChangeArrowheads="1"/>
            </p:cNvSpPr>
            <p:nvPr/>
          </p:nvSpPr>
          <p:spPr bwMode="auto">
            <a:xfrm>
              <a:off x="4594238" y="1986412"/>
              <a:ext cx="4234618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931545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931545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931545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931545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931545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93154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93154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93154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93154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20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这里有中国最大的原创</a:t>
              </a:r>
              <a:r>
                <a:rPr lang="en-US" altLang="zh-CN" sz="120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素材站，这里有中国最强的</a:t>
              </a:r>
              <a:r>
                <a:rPr lang="en-US" altLang="zh-CN" sz="120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制作团队，这里有人人都能快速提升的</a:t>
              </a:r>
              <a:r>
                <a:rPr lang="en-US" altLang="zh-CN" sz="120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培训。</a:t>
              </a:r>
              <a:endParaRPr lang="zh-CN" altLang="en-US" sz="12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Rectangle 13"/>
            <p:cNvSpPr/>
            <p:nvPr/>
          </p:nvSpPr>
          <p:spPr>
            <a:xfrm>
              <a:off x="4229117" y="2740066"/>
              <a:ext cx="4413971" cy="832061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prstClr val="black"/>
                </a:solidFill>
                <a:latin typeface="+mn-lt"/>
                <a:ea typeface="宋体" panose="02010600030101010101" pitchFamily="2" charset="-122"/>
              </a:endParaRPr>
            </a:p>
          </p:txBody>
        </p:sp>
        <p:sp>
          <p:nvSpPr>
            <p:cNvPr id="19467" name="矩形 20"/>
            <p:cNvSpPr>
              <a:spLocks noChangeArrowheads="1"/>
            </p:cNvSpPr>
            <p:nvPr/>
          </p:nvSpPr>
          <p:spPr bwMode="auto">
            <a:xfrm>
              <a:off x="4581525" y="2936873"/>
              <a:ext cx="3252814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931545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931545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931545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931545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931545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93154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93154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93154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93154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20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7</a:t>
              </a:r>
              <a:r>
                <a:rPr lang="zh-CN" altLang="en-US" sz="120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年专业</a:t>
              </a:r>
              <a:r>
                <a:rPr lang="en-US" altLang="zh-CN" sz="120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制作经验，</a:t>
              </a:r>
              <a:r>
                <a:rPr lang="en-US" altLang="zh-CN" sz="120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700</a:t>
              </a:r>
              <a:r>
                <a:rPr lang="zh-CN" altLang="en-US" sz="120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件经典</a:t>
              </a:r>
              <a:r>
                <a:rPr lang="en-US" altLang="zh-CN" sz="120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案例。</a:t>
              </a:r>
              <a:endParaRPr lang="zh-CN" altLang="en-US" sz="12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468" name="Freeform 38"/>
            <p:cNvSpPr>
              <a:spLocks noEditPoints="1"/>
            </p:cNvSpPr>
            <p:nvPr/>
          </p:nvSpPr>
          <p:spPr bwMode="auto">
            <a:xfrm>
              <a:off x="4279760" y="2992542"/>
              <a:ext cx="172818" cy="175412"/>
            </a:xfrm>
            <a:custGeom>
              <a:avLst/>
              <a:gdLst>
                <a:gd name="T0" fmla="*/ 0 w 451"/>
                <a:gd name="T1" fmla="*/ 2147483646 h 458"/>
                <a:gd name="T2" fmla="*/ 2147483646 w 451"/>
                <a:gd name="T3" fmla="*/ 2147483646 h 458"/>
                <a:gd name="T4" fmla="*/ 2147483646 w 451"/>
                <a:gd name="T5" fmla="*/ 2147483646 h 458"/>
                <a:gd name="T6" fmla="*/ 2147483646 w 451"/>
                <a:gd name="T7" fmla="*/ 0 h 458"/>
                <a:gd name="T8" fmla="*/ 2147483646 w 451"/>
                <a:gd name="T9" fmla="*/ 2147483646 h 458"/>
                <a:gd name="T10" fmla="*/ 2147483646 w 451"/>
                <a:gd name="T11" fmla="*/ 2147483646 h 458"/>
                <a:gd name="T12" fmla="*/ 2147483646 w 451"/>
                <a:gd name="T13" fmla="*/ 2147483646 h 458"/>
                <a:gd name="T14" fmla="*/ 2147483646 w 451"/>
                <a:gd name="T15" fmla="*/ 2147483646 h 458"/>
                <a:gd name="T16" fmla="*/ 2147483646 w 451"/>
                <a:gd name="T17" fmla="*/ 2147483646 h 458"/>
                <a:gd name="T18" fmla="*/ 2147483646 w 451"/>
                <a:gd name="T19" fmla="*/ 2147483646 h 458"/>
                <a:gd name="T20" fmla="*/ 2147483646 w 451"/>
                <a:gd name="T21" fmla="*/ 2147483646 h 458"/>
                <a:gd name="T22" fmla="*/ 2147483646 w 451"/>
                <a:gd name="T23" fmla="*/ 2147483646 h 458"/>
                <a:gd name="T24" fmla="*/ 2147483646 w 451"/>
                <a:gd name="T25" fmla="*/ 2147483646 h 458"/>
                <a:gd name="T26" fmla="*/ 2147483646 w 451"/>
                <a:gd name="T27" fmla="*/ 2147483646 h 458"/>
                <a:gd name="T28" fmla="*/ 2147483646 w 451"/>
                <a:gd name="T29" fmla="*/ 2147483646 h 458"/>
                <a:gd name="T30" fmla="*/ 2147483646 w 451"/>
                <a:gd name="T31" fmla="*/ 2147483646 h 458"/>
                <a:gd name="T32" fmla="*/ 2147483646 w 451"/>
                <a:gd name="T33" fmla="*/ 2147483646 h 458"/>
                <a:gd name="T34" fmla="*/ 2147483646 w 451"/>
                <a:gd name="T35" fmla="*/ 2147483646 h 458"/>
                <a:gd name="T36" fmla="*/ 2147483646 w 451"/>
                <a:gd name="T37" fmla="*/ 2147483646 h 458"/>
                <a:gd name="T38" fmla="*/ 2147483646 w 451"/>
                <a:gd name="T39" fmla="*/ 2147483646 h 458"/>
                <a:gd name="T40" fmla="*/ 2147483646 w 451"/>
                <a:gd name="T41" fmla="*/ 2147483646 h 458"/>
                <a:gd name="T42" fmla="*/ 2147483646 w 451"/>
                <a:gd name="T43" fmla="*/ 2147483646 h 458"/>
                <a:gd name="T44" fmla="*/ 2147483646 w 451"/>
                <a:gd name="T45" fmla="*/ 2147483646 h 458"/>
                <a:gd name="T46" fmla="*/ 2147483646 w 451"/>
                <a:gd name="T47" fmla="*/ 2147483646 h 458"/>
                <a:gd name="T48" fmla="*/ 2147483646 w 451"/>
                <a:gd name="T49" fmla="*/ 2147483646 h 458"/>
                <a:gd name="T50" fmla="*/ 2147483646 w 451"/>
                <a:gd name="T51" fmla="*/ 2147483646 h 458"/>
                <a:gd name="T52" fmla="*/ 2147483646 w 451"/>
                <a:gd name="T53" fmla="*/ 2147483646 h 458"/>
                <a:gd name="T54" fmla="*/ 2147483646 w 451"/>
                <a:gd name="T55" fmla="*/ 2147483646 h 458"/>
                <a:gd name="T56" fmla="*/ 2147483646 w 451"/>
                <a:gd name="T57" fmla="*/ 2147483646 h 458"/>
                <a:gd name="T58" fmla="*/ 2147483646 w 451"/>
                <a:gd name="T59" fmla="*/ 2147483646 h 458"/>
                <a:gd name="T60" fmla="*/ 2147483646 w 451"/>
                <a:gd name="T61" fmla="*/ 2147483646 h 458"/>
                <a:gd name="T62" fmla="*/ 2147483646 w 451"/>
                <a:gd name="T63" fmla="*/ 2147483646 h 458"/>
                <a:gd name="T64" fmla="*/ 2147483646 w 451"/>
                <a:gd name="T65" fmla="*/ 2147483646 h 458"/>
                <a:gd name="T66" fmla="*/ 2147483646 w 451"/>
                <a:gd name="T67" fmla="*/ 2147483646 h 458"/>
                <a:gd name="T68" fmla="*/ 2147483646 w 451"/>
                <a:gd name="T69" fmla="*/ 2147483646 h 458"/>
                <a:gd name="T70" fmla="*/ 2147483646 w 451"/>
                <a:gd name="T71" fmla="*/ 2147483646 h 458"/>
                <a:gd name="T72" fmla="*/ 2147483646 w 451"/>
                <a:gd name="T73" fmla="*/ 2147483646 h 458"/>
                <a:gd name="T74" fmla="*/ 2147483646 w 451"/>
                <a:gd name="T75" fmla="*/ 2147483646 h 458"/>
                <a:gd name="T76" fmla="*/ 2147483646 w 451"/>
                <a:gd name="T77" fmla="*/ 2147483646 h 458"/>
                <a:gd name="T78" fmla="*/ 2147483646 w 451"/>
                <a:gd name="T79" fmla="*/ 2147483646 h 458"/>
                <a:gd name="T80" fmla="*/ 2147483646 w 451"/>
                <a:gd name="T81" fmla="*/ 2147483646 h 458"/>
                <a:gd name="T82" fmla="*/ 2147483646 w 451"/>
                <a:gd name="T83" fmla="*/ 2147483646 h 458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451" h="458">
                  <a:moveTo>
                    <a:pt x="65" y="66"/>
                  </a:moveTo>
                  <a:cubicBezTo>
                    <a:pt x="22" y="110"/>
                    <a:pt x="0" y="166"/>
                    <a:pt x="0" y="230"/>
                  </a:cubicBezTo>
                  <a:cubicBezTo>
                    <a:pt x="0" y="292"/>
                    <a:pt x="22" y="345"/>
                    <a:pt x="65" y="392"/>
                  </a:cubicBezTo>
                  <a:cubicBezTo>
                    <a:pt x="109" y="436"/>
                    <a:pt x="163" y="458"/>
                    <a:pt x="226" y="458"/>
                  </a:cubicBezTo>
                  <a:cubicBezTo>
                    <a:pt x="287" y="458"/>
                    <a:pt x="340" y="436"/>
                    <a:pt x="385" y="392"/>
                  </a:cubicBezTo>
                  <a:cubicBezTo>
                    <a:pt x="429" y="345"/>
                    <a:pt x="451" y="292"/>
                    <a:pt x="451" y="230"/>
                  </a:cubicBezTo>
                  <a:cubicBezTo>
                    <a:pt x="451" y="166"/>
                    <a:pt x="429" y="110"/>
                    <a:pt x="385" y="66"/>
                  </a:cubicBezTo>
                  <a:cubicBezTo>
                    <a:pt x="340" y="22"/>
                    <a:pt x="287" y="0"/>
                    <a:pt x="226" y="0"/>
                  </a:cubicBezTo>
                  <a:cubicBezTo>
                    <a:pt x="163" y="0"/>
                    <a:pt x="109" y="22"/>
                    <a:pt x="65" y="66"/>
                  </a:cubicBezTo>
                  <a:close/>
                  <a:moveTo>
                    <a:pt x="92" y="135"/>
                  </a:moveTo>
                  <a:cubicBezTo>
                    <a:pt x="96" y="126"/>
                    <a:pt x="102" y="119"/>
                    <a:pt x="109" y="113"/>
                  </a:cubicBezTo>
                  <a:cubicBezTo>
                    <a:pt x="135" y="86"/>
                    <a:pt x="166" y="70"/>
                    <a:pt x="198" y="66"/>
                  </a:cubicBezTo>
                  <a:cubicBezTo>
                    <a:pt x="174" y="93"/>
                    <a:pt x="157" y="119"/>
                    <a:pt x="144" y="146"/>
                  </a:cubicBezTo>
                  <a:cubicBezTo>
                    <a:pt x="126" y="144"/>
                    <a:pt x="109" y="139"/>
                    <a:pt x="92" y="135"/>
                  </a:cubicBezTo>
                  <a:close/>
                  <a:moveTo>
                    <a:pt x="131" y="221"/>
                  </a:moveTo>
                  <a:cubicBezTo>
                    <a:pt x="63" y="221"/>
                    <a:pt x="63" y="221"/>
                    <a:pt x="63" y="221"/>
                  </a:cubicBezTo>
                  <a:cubicBezTo>
                    <a:pt x="63" y="197"/>
                    <a:pt x="70" y="175"/>
                    <a:pt x="81" y="153"/>
                  </a:cubicBezTo>
                  <a:cubicBezTo>
                    <a:pt x="98" y="159"/>
                    <a:pt x="118" y="164"/>
                    <a:pt x="137" y="168"/>
                  </a:cubicBezTo>
                  <a:cubicBezTo>
                    <a:pt x="133" y="186"/>
                    <a:pt x="131" y="204"/>
                    <a:pt x="131" y="221"/>
                  </a:cubicBezTo>
                  <a:close/>
                  <a:moveTo>
                    <a:pt x="63" y="239"/>
                  </a:moveTo>
                  <a:cubicBezTo>
                    <a:pt x="129" y="239"/>
                    <a:pt x="129" y="239"/>
                    <a:pt x="129" y="239"/>
                  </a:cubicBezTo>
                  <a:cubicBezTo>
                    <a:pt x="129" y="257"/>
                    <a:pt x="133" y="274"/>
                    <a:pt x="142" y="292"/>
                  </a:cubicBezTo>
                  <a:cubicBezTo>
                    <a:pt x="120" y="297"/>
                    <a:pt x="100" y="301"/>
                    <a:pt x="81" y="306"/>
                  </a:cubicBezTo>
                  <a:cubicBezTo>
                    <a:pt x="70" y="286"/>
                    <a:pt x="63" y="263"/>
                    <a:pt x="63" y="239"/>
                  </a:cubicBezTo>
                  <a:close/>
                  <a:moveTo>
                    <a:pt x="109" y="345"/>
                  </a:moveTo>
                  <a:cubicBezTo>
                    <a:pt x="102" y="339"/>
                    <a:pt x="98" y="332"/>
                    <a:pt x="92" y="325"/>
                  </a:cubicBezTo>
                  <a:cubicBezTo>
                    <a:pt x="111" y="319"/>
                    <a:pt x="131" y="317"/>
                    <a:pt x="150" y="312"/>
                  </a:cubicBezTo>
                  <a:cubicBezTo>
                    <a:pt x="161" y="339"/>
                    <a:pt x="179" y="365"/>
                    <a:pt x="200" y="392"/>
                  </a:cubicBezTo>
                  <a:cubicBezTo>
                    <a:pt x="166" y="388"/>
                    <a:pt x="135" y="372"/>
                    <a:pt x="109" y="345"/>
                  </a:cubicBezTo>
                  <a:close/>
                  <a:moveTo>
                    <a:pt x="340" y="113"/>
                  </a:moveTo>
                  <a:cubicBezTo>
                    <a:pt x="346" y="119"/>
                    <a:pt x="353" y="126"/>
                    <a:pt x="357" y="133"/>
                  </a:cubicBezTo>
                  <a:cubicBezTo>
                    <a:pt x="337" y="139"/>
                    <a:pt x="318" y="144"/>
                    <a:pt x="298" y="146"/>
                  </a:cubicBezTo>
                  <a:cubicBezTo>
                    <a:pt x="285" y="119"/>
                    <a:pt x="270" y="93"/>
                    <a:pt x="246" y="64"/>
                  </a:cubicBezTo>
                  <a:cubicBezTo>
                    <a:pt x="283" y="68"/>
                    <a:pt x="314" y="84"/>
                    <a:pt x="340" y="113"/>
                  </a:cubicBezTo>
                  <a:close/>
                  <a:moveTo>
                    <a:pt x="233" y="221"/>
                  </a:moveTo>
                  <a:cubicBezTo>
                    <a:pt x="233" y="175"/>
                    <a:pt x="233" y="175"/>
                    <a:pt x="233" y="175"/>
                  </a:cubicBezTo>
                  <a:cubicBezTo>
                    <a:pt x="250" y="172"/>
                    <a:pt x="268" y="172"/>
                    <a:pt x="285" y="170"/>
                  </a:cubicBezTo>
                  <a:cubicBezTo>
                    <a:pt x="292" y="188"/>
                    <a:pt x="296" y="206"/>
                    <a:pt x="298" y="221"/>
                  </a:cubicBezTo>
                  <a:lnTo>
                    <a:pt x="233" y="221"/>
                  </a:lnTo>
                  <a:close/>
                  <a:moveTo>
                    <a:pt x="213" y="175"/>
                  </a:moveTo>
                  <a:cubicBezTo>
                    <a:pt x="213" y="221"/>
                    <a:pt x="213" y="221"/>
                    <a:pt x="213" y="221"/>
                  </a:cubicBezTo>
                  <a:cubicBezTo>
                    <a:pt x="150" y="221"/>
                    <a:pt x="150" y="221"/>
                    <a:pt x="150" y="221"/>
                  </a:cubicBezTo>
                  <a:cubicBezTo>
                    <a:pt x="150" y="204"/>
                    <a:pt x="152" y="188"/>
                    <a:pt x="159" y="170"/>
                  </a:cubicBezTo>
                  <a:cubicBezTo>
                    <a:pt x="176" y="172"/>
                    <a:pt x="194" y="172"/>
                    <a:pt x="213" y="175"/>
                  </a:cubicBezTo>
                  <a:close/>
                  <a:moveTo>
                    <a:pt x="213" y="153"/>
                  </a:moveTo>
                  <a:cubicBezTo>
                    <a:pt x="196" y="153"/>
                    <a:pt x="181" y="150"/>
                    <a:pt x="166" y="150"/>
                  </a:cubicBezTo>
                  <a:cubicBezTo>
                    <a:pt x="176" y="126"/>
                    <a:pt x="192" y="104"/>
                    <a:pt x="213" y="82"/>
                  </a:cubicBezTo>
                  <a:lnTo>
                    <a:pt x="213" y="153"/>
                  </a:lnTo>
                  <a:close/>
                  <a:moveTo>
                    <a:pt x="307" y="168"/>
                  </a:moveTo>
                  <a:cubicBezTo>
                    <a:pt x="327" y="164"/>
                    <a:pt x="348" y="157"/>
                    <a:pt x="370" y="153"/>
                  </a:cubicBezTo>
                  <a:cubicBezTo>
                    <a:pt x="381" y="172"/>
                    <a:pt x="385" y="197"/>
                    <a:pt x="387" y="221"/>
                  </a:cubicBezTo>
                  <a:cubicBezTo>
                    <a:pt x="318" y="221"/>
                    <a:pt x="318" y="221"/>
                    <a:pt x="318" y="221"/>
                  </a:cubicBezTo>
                  <a:cubicBezTo>
                    <a:pt x="318" y="204"/>
                    <a:pt x="314" y="186"/>
                    <a:pt x="307" y="168"/>
                  </a:cubicBezTo>
                  <a:close/>
                  <a:moveTo>
                    <a:pt x="233" y="153"/>
                  </a:moveTo>
                  <a:cubicBezTo>
                    <a:pt x="233" y="82"/>
                    <a:pt x="233" y="82"/>
                    <a:pt x="233" y="82"/>
                  </a:cubicBezTo>
                  <a:cubicBezTo>
                    <a:pt x="253" y="106"/>
                    <a:pt x="266" y="128"/>
                    <a:pt x="277" y="150"/>
                  </a:cubicBezTo>
                  <a:cubicBezTo>
                    <a:pt x="263" y="150"/>
                    <a:pt x="248" y="153"/>
                    <a:pt x="233" y="153"/>
                  </a:cubicBezTo>
                  <a:close/>
                  <a:moveTo>
                    <a:pt x="235" y="239"/>
                  </a:moveTo>
                  <a:cubicBezTo>
                    <a:pt x="296" y="239"/>
                    <a:pt x="296" y="239"/>
                    <a:pt x="296" y="239"/>
                  </a:cubicBezTo>
                  <a:cubicBezTo>
                    <a:pt x="296" y="255"/>
                    <a:pt x="294" y="272"/>
                    <a:pt x="290" y="288"/>
                  </a:cubicBezTo>
                  <a:cubicBezTo>
                    <a:pt x="270" y="286"/>
                    <a:pt x="253" y="286"/>
                    <a:pt x="235" y="286"/>
                  </a:cubicBezTo>
                  <a:lnTo>
                    <a:pt x="235" y="239"/>
                  </a:lnTo>
                  <a:close/>
                  <a:moveTo>
                    <a:pt x="357" y="325"/>
                  </a:moveTo>
                  <a:cubicBezTo>
                    <a:pt x="353" y="332"/>
                    <a:pt x="346" y="339"/>
                    <a:pt x="340" y="345"/>
                  </a:cubicBezTo>
                  <a:cubicBezTo>
                    <a:pt x="314" y="372"/>
                    <a:pt x="283" y="388"/>
                    <a:pt x="248" y="394"/>
                  </a:cubicBezTo>
                  <a:cubicBezTo>
                    <a:pt x="272" y="368"/>
                    <a:pt x="290" y="341"/>
                    <a:pt x="303" y="312"/>
                  </a:cubicBezTo>
                  <a:cubicBezTo>
                    <a:pt x="320" y="317"/>
                    <a:pt x="340" y="319"/>
                    <a:pt x="357" y="325"/>
                  </a:cubicBezTo>
                  <a:close/>
                  <a:moveTo>
                    <a:pt x="370" y="306"/>
                  </a:moveTo>
                  <a:cubicBezTo>
                    <a:pt x="351" y="301"/>
                    <a:pt x="331" y="294"/>
                    <a:pt x="309" y="292"/>
                  </a:cubicBezTo>
                  <a:cubicBezTo>
                    <a:pt x="316" y="274"/>
                    <a:pt x="318" y="257"/>
                    <a:pt x="318" y="239"/>
                  </a:cubicBezTo>
                  <a:cubicBezTo>
                    <a:pt x="387" y="239"/>
                    <a:pt x="387" y="239"/>
                    <a:pt x="387" y="239"/>
                  </a:cubicBezTo>
                  <a:cubicBezTo>
                    <a:pt x="385" y="263"/>
                    <a:pt x="381" y="286"/>
                    <a:pt x="370" y="306"/>
                  </a:cubicBezTo>
                  <a:close/>
                  <a:moveTo>
                    <a:pt x="213" y="286"/>
                  </a:moveTo>
                  <a:cubicBezTo>
                    <a:pt x="196" y="286"/>
                    <a:pt x="179" y="286"/>
                    <a:pt x="163" y="288"/>
                  </a:cubicBezTo>
                  <a:cubicBezTo>
                    <a:pt x="155" y="272"/>
                    <a:pt x="150" y="255"/>
                    <a:pt x="150" y="239"/>
                  </a:cubicBezTo>
                  <a:cubicBezTo>
                    <a:pt x="213" y="239"/>
                    <a:pt x="213" y="239"/>
                    <a:pt x="213" y="239"/>
                  </a:cubicBezTo>
                  <a:lnTo>
                    <a:pt x="213" y="286"/>
                  </a:lnTo>
                  <a:close/>
                  <a:moveTo>
                    <a:pt x="172" y="310"/>
                  </a:moveTo>
                  <a:cubicBezTo>
                    <a:pt x="185" y="308"/>
                    <a:pt x="200" y="308"/>
                    <a:pt x="213" y="306"/>
                  </a:cubicBezTo>
                  <a:cubicBezTo>
                    <a:pt x="213" y="376"/>
                    <a:pt x="213" y="376"/>
                    <a:pt x="213" y="376"/>
                  </a:cubicBezTo>
                  <a:cubicBezTo>
                    <a:pt x="196" y="354"/>
                    <a:pt x="181" y="332"/>
                    <a:pt x="172" y="310"/>
                  </a:cubicBezTo>
                  <a:close/>
                  <a:moveTo>
                    <a:pt x="235" y="379"/>
                  </a:moveTo>
                  <a:cubicBezTo>
                    <a:pt x="235" y="306"/>
                    <a:pt x="235" y="306"/>
                    <a:pt x="235" y="306"/>
                  </a:cubicBezTo>
                  <a:cubicBezTo>
                    <a:pt x="250" y="306"/>
                    <a:pt x="266" y="308"/>
                    <a:pt x="281" y="310"/>
                  </a:cubicBezTo>
                  <a:cubicBezTo>
                    <a:pt x="270" y="332"/>
                    <a:pt x="255" y="354"/>
                    <a:pt x="235" y="37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" name="Rectangle 13"/>
            <p:cNvSpPr/>
            <p:nvPr/>
          </p:nvSpPr>
          <p:spPr>
            <a:xfrm>
              <a:off x="4229117" y="3638820"/>
              <a:ext cx="4413971" cy="832061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prstClr val="black"/>
                </a:solidFill>
                <a:latin typeface="+mn-lt"/>
                <a:ea typeface="宋体" panose="02010600030101010101" pitchFamily="2" charset="-122"/>
              </a:endParaRPr>
            </a:p>
          </p:txBody>
        </p:sp>
        <p:sp>
          <p:nvSpPr>
            <p:cNvPr id="19470" name="矩形 21"/>
            <p:cNvSpPr>
              <a:spLocks noChangeArrowheads="1"/>
            </p:cNvSpPr>
            <p:nvPr/>
          </p:nvSpPr>
          <p:spPr bwMode="auto">
            <a:xfrm>
              <a:off x="4595379" y="3773357"/>
              <a:ext cx="4090602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931545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931545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931545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931545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931545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93154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93154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93154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93154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20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清晰、美观、创意、有效、超值、保密，我们为数百家客户带来意想不到的价值。</a:t>
              </a:r>
              <a:endParaRPr lang="zh-CN" altLang="en-US" sz="12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471" name="Freeform 38"/>
            <p:cNvSpPr>
              <a:spLocks noEditPoints="1"/>
            </p:cNvSpPr>
            <p:nvPr/>
          </p:nvSpPr>
          <p:spPr bwMode="auto">
            <a:xfrm>
              <a:off x="4299309" y="2041832"/>
              <a:ext cx="172818" cy="175412"/>
            </a:xfrm>
            <a:custGeom>
              <a:avLst/>
              <a:gdLst>
                <a:gd name="T0" fmla="*/ 0 w 451"/>
                <a:gd name="T1" fmla="*/ 2147483646 h 458"/>
                <a:gd name="T2" fmla="*/ 2147483646 w 451"/>
                <a:gd name="T3" fmla="*/ 2147483646 h 458"/>
                <a:gd name="T4" fmla="*/ 2147483646 w 451"/>
                <a:gd name="T5" fmla="*/ 2147483646 h 458"/>
                <a:gd name="T6" fmla="*/ 2147483646 w 451"/>
                <a:gd name="T7" fmla="*/ 0 h 458"/>
                <a:gd name="T8" fmla="*/ 2147483646 w 451"/>
                <a:gd name="T9" fmla="*/ 2147483646 h 458"/>
                <a:gd name="T10" fmla="*/ 2147483646 w 451"/>
                <a:gd name="T11" fmla="*/ 2147483646 h 458"/>
                <a:gd name="T12" fmla="*/ 2147483646 w 451"/>
                <a:gd name="T13" fmla="*/ 2147483646 h 458"/>
                <a:gd name="T14" fmla="*/ 2147483646 w 451"/>
                <a:gd name="T15" fmla="*/ 2147483646 h 458"/>
                <a:gd name="T16" fmla="*/ 2147483646 w 451"/>
                <a:gd name="T17" fmla="*/ 2147483646 h 458"/>
                <a:gd name="T18" fmla="*/ 2147483646 w 451"/>
                <a:gd name="T19" fmla="*/ 2147483646 h 458"/>
                <a:gd name="T20" fmla="*/ 2147483646 w 451"/>
                <a:gd name="T21" fmla="*/ 2147483646 h 458"/>
                <a:gd name="T22" fmla="*/ 2147483646 w 451"/>
                <a:gd name="T23" fmla="*/ 2147483646 h 458"/>
                <a:gd name="T24" fmla="*/ 2147483646 w 451"/>
                <a:gd name="T25" fmla="*/ 2147483646 h 458"/>
                <a:gd name="T26" fmla="*/ 2147483646 w 451"/>
                <a:gd name="T27" fmla="*/ 2147483646 h 458"/>
                <a:gd name="T28" fmla="*/ 2147483646 w 451"/>
                <a:gd name="T29" fmla="*/ 2147483646 h 458"/>
                <a:gd name="T30" fmla="*/ 2147483646 w 451"/>
                <a:gd name="T31" fmla="*/ 2147483646 h 458"/>
                <a:gd name="T32" fmla="*/ 2147483646 w 451"/>
                <a:gd name="T33" fmla="*/ 2147483646 h 458"/>
                <a:gd name="T34" fmla="*/ 2147483646 w 451"/>
                <a:gd name="T35" fmla="*/ 2147483646 h 458"/>
                <a:gd name="T36" fmla="*/ 2147483646 w 451"/>
                <a:gd name="T37" fmla="*/ 2147483646 h 458"/>
                <a:gd name="T38" fmla="*/ 2147483646 w 451"/>
                <a:gd name="T39" fmla="*/ 2147483646 h 458"/>
                <a:gd name="T40" fmla="*/ 2147483646 w 451"/>
                <a:gd name="T41" fmla="*/ 2147483646 h 458"/>
                <a:gd name="T42" fmla="*/ 2147483646 w 451"/>
                <a:gd name="T43" fmla="*/ 2147483646 h 458"/>
                <a:gd name="T44" fmla="*/ 2147483646 w 451"/>
                <a:gd name="T45" fmla="*/ 2147483646 h 458"/>
                <a:gd name="T46" fmla="*/ 2147483646 w 451"/>
                <a:gd name="T47" fmla="*/ 2147483646 h 458"/>
                <a:gd name="T48" fmla="*/ 2147483646 w 451"/>
                <a:gd name="T49" fmla="*/ 2147483646 h 458"/>
                <a:gd name="T50" fmla="*/ 2147483646 w 451"/>
                <a:gd name="T51" fmla="*/ 2147483646 h 458"/>
                <a:gd name="T52" fmla="*/ 2147483646 w 451"/>
                <a:gd name="T53" fmla="*/ 2147483646 h 458"/>
                <a:gd name="T54" fmla="*/ 2147483646 w 451"/>
                <a:gd name="T55" fmla="*/ 2147483646 h 458"/>
                <a:gd name="T56" fmla="*/ 2147483646 w 451"/>
                <a:gd name="T57" fmla="*/ 2147483646 h 458"/>
                <a:gd name="T58" fmla="*/ 2147483646 w 451"/>
                <a:gd name="T59" fmla="*/ 2147483646 h 458"/>
                <a:gd name="T60" fmla="*/ 2147483646 w 451"/>
                <a:gd name="T61" fmla="*/ 2147483646 h 458"/>
                <a:gd name="T62" fmla="*/ 2147483646 w 451"/>
                <a:gd name="T63" fmla="*/ 2147483646 h 458"/>
                <a:gd name="T64" fmla="*/ 2147483646 w 451"/>
                <a:gd name="T65" fmla="*/ 2147483646 h 458"/>
                <a:gd name="T66" fmla="*/ 2147483646 w 451"/>
                <a:gd name="T67" fmla="*/ 2147483646 h 458"/>
                <a:gd name="T68" fmla="*/ 2147483646 w 451"/>
                <a:gd name="T69" fmla="*/ 2147483646 h 458"/>
                <a:gd name="T70" fmla="*/ 2147483646 w 451"/>
                <a:gd name="T71" fmla="*/ 2147483646 h 458"/>
                <a:gd name="T72" fmla="*/ 2147483646 w 451"/>
                <a:gd name="T73" fmla="*/ 2147483646 h 458"/>
                <a:gd name="T74" fmla="*/ 2147483646 w 451"/>
                <a:gd name="T75" fmla="*/ 2147483646 h 458"/>
                <a:gd name="T76" fmla="*/ 2147483646 w 451"/>
                <a:gd name="T77" fmla="*/ 2147483646 h 458"/>
                <a:gd name="T78" fmla="*/ 2147483646 w 451"/>
                <a:gd name="T79" fmla="*/ 2147483646 h 458"/>
                <a:gd name="T80" fmla="*/ 2147483646 w 451"/>
                <a:gd name="T81" fmla="*/ 2147483646 h 458"/>
                <a:gd name="T82" fmla="*/ 2147483646 w 451"/>
                <a:gd name="T83" fmla="*/ 2147483646 h 458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451" h="458">
                  <a:moveTo>
                    <a:pt x="65" y="66"/>
                  </a:moveTo>
                  <a:cubicBezTo>
                    <a:pt x="22" y="110"/>
                    <a:pt x="0" y="166"/>
                    <a:pt x="0" y="230"/>
                  </a:cubicBezTo>
                  <a:cubicBezTo>
                    <a:pt x="0" y="292"/>
                    <a:pt x="22" y="345"/>
                    <a:pt x="65" y="392"/>
                  </a:cubicBezTo>
                  <a:cubicBezTo>
                    <a:pt x="109" y="436"/>
                    <a:pt x="163" y="458"/>
                    <a:pt x="226" y="458"/>
                  </a:cubicBezTo>
                  <a:cubicBezTo>
                    <a:pt x="287" y="458"/>
                    <a:pt x="340" y="436"/>
                    <a:pt x="385" y="392"/>
                  </a:cubicBezTo>
                  <a:cubicBezTo>
                    <a:pt x="429" y="345"/>
                    <a:pt x="451" y="292"/>
                    <a:pt x="451" y="230"/>
                  </a:cubicBezTo>
                  <a:cubicBezTo>
                    <a:pt x="451" y="166"/>
                    <a:pt x="429" y="110"/>
                    <a:pt x="385" y="66"/>
                  </a:cubicBezTo>
                  <a:cubicBezTo>
                    <a:pt x="340" y="22"/>
                    <a:pt x="287" y="0"/>
                    <a:pt x="226" y="0"/>
                  </a:cubicBezTo>
                  <a:cubicBezTo>
                    <a:pt x="163" y="0"/>
                    <a:pt x="109" y="22"/>
                    <a:pt x="65" y="66"/>
                  </a:cubicBezTo>
                  <a:close/>
                  <a:moveTo>
                    <a:pt x="92" y="135"/>
                  </a:moveTo>
                  <a:cubicBezTo>
                    <a:pt x="96" y="126"/>
                    <a:pt x="102" y="119"/>
                    <a:pt x="109" y="113"/>
                  </a:cubicBezTo>
                  <a:cubicBezTo>
                    <a:pt x="135" y="86"/>
                    <a:pt x="166" y="70"/>
                    <a:pt x="198" y="66"/>
                  </a:cubicBezTo>
                  <a:cubicBezTo>
                    <a:pt x="174" y="93"/>
                    <a:pt x="157" y="119"/>
                    <a:pt x="144" y="146"/>
                  </a:cubicBezTo>
                  <a:cubicBezTo>
                    <a:pt x="126" y="144"/>
                    <a:pt x="109" y="139"/>
                    <a:pt x="92" y="135"/>
                  </a:cubicBezTo>
                  <a:close/>
                  <a:moveTo>
                    <a:pt x="131" y="221"/>
                  </a:moveTo>
                  <a:cubicBezTo>
                    <a:pt x="63" y="221"/>
                    <a:pt x="63" y="221"/>
                    <a:pt x="63" y="221"/>
                  </a:cubicBezTo>
                  <a:cubicBezTo>
                    <a:pt x="63" y="197"/>
                    <a:pt x="70" y="175"/>
                    <a:pt x="81" y="153"/>
                  </a:cubicBezTo>
                  <a:cubicBezTo>
                    <a:pt x="98" y="159"/>
                    <a:pt x="118" y="164"/>
                    <a:pt x="137" y="168"/>
                  </a:cubicBezTo>
                  <a:cubicBezTo>
                    <a:pt x="133" y="186"/>
                    <a:pt x="131" y="204"/>
                    <a:pt x="131" y="221"/>
                  </a:cubicBezTo>
                  <a:close/>
                  <a:moveTo>
                    <a:pt x="63" y="239"/>
                  </a:moveTo>
                  <a:cubicBezTo>
                    <a:pt x="129" y="239"/>
                    <a:pt x="129" y="239"/>
                    <a:pt x="129" y="239"/>
                  </a:cubicBezTo>
                  <a:cubicBezTo>
                    <a:pt x="129" y="257"/>
                    <a:pt x="133" y="274"/>
                    <a:pt x="142" y="292"/>
                  </a:cubicBezTo>
                  <a:cubicBezTo>
                    <a:pt x="120" y="297"/>
                    <a:pt x="100" y="301"/>
                    <a:pt x="81" y="306"/>
                  </a:cubicBezTo>
                  <a:cubicBezTo>
                    <a:pt x="70" y="286"/>
                    <a:pt x="63" y="263"/>
                    <a:pt x="63" y="239"/>
                  </a:cubicBezTo>
                  <a:close/>
                  <a:moveTo>
                    <a:pt x="109" y="345"/>
                  </a:moveTo>
                  <a:cubicBezTo>
                    <a:pt x="102" y="339"/>
                    <a:pt x="98" y="332"/>
                    <a:pt x="92" y="325"/>
                  </a:cubicBezTo>
                  <a:cubicBezTo>
                    <a:pt x="111" y="319"/>
                    <a:pt x="131" y="317"/>
                    <a:pt x="150" y="312"/>
                  </a:cubicBezTo>
                  <a:cubicBezTo>
                    <a:pt x="161" y="339"/>
                    <a:pt x="179" y="365"/>
                    <a:pt x="200" y="392"/>
                  </a:cubicBezTo>
                  <a:cubicBezTo>
                    <a:pt x="166" y="388"/>
                    <a:pt x="135" y="372"/>
                    <a:pt x="109" y="345"/>
                  </a:cubicBezTo>
                  <a:close/>
                  <a:moveTo>
                    <a:pt x="340" y="113"/>
                  </a:moveTo>
                  <a:cubicBezTo>
                    <a:pt x="346" y="119"/>
                    <a:pt x="353" y="126"/>
                    <a:pt x="357" y="133"/>
                  </a:cubicBezTo>
                  <a:cubicBezTo>
                    <a:pt x="337" y="139"/>
                    <a:pt x="318" y="144"/>
                    <a:pt x="298" y="146"/>
                  </a:cubicBezTo>
                  <a:cubicBezTo>
                    <a:pt x="285" y="119"/>
                    <a:pt x="270" y="93"/>
                    <a:pt x="246" y="64"/>
                  </a:cubicBezTo>
                  <a:cubicBezTo>
                    <a:pt x="283" y="68"/>
                    <a:pt x="314" y="84"/>
                    <a:pt x="340" y="113"/>
                  </a:cubicBezTo>
                  <a:close/>
                  <a:moveTo>
                    <a:pt x="233" y="221"/>
                  </a:moveTo>
                  <a:cubicBezTo>
                    <a:pt x="233" y="175"/>
                    <a:pt x="233" y="175"/>
                    <a:pt x="233" y="175"/>
                  </a:cubicBezTo>
                  <a:cubicBezTo>
                    <a:pt x="250" y="172"/>
                    <a:pt x="268" y="172"/>
                    <a:pt x="285" y="170"/>
                  </a:cubicBezTo>
                  <a:cubicBezTo>
                    <a:pt x="292" y="188"/>
                    <a:pt x="296" y="206"/>
                    <a:pt x="298" y="221"/>
                  </a:cubicBezTo>
                  <a:lnTo>
                    <a:pt x="233" y="221"/>
                  </a:lnTo>
                  <a:close/>
                  <a:moveTo>
                    <a:pt x="213" y="175"/>
                  </a:moveTo>
                  <a:cubicBezTo>
                    <a:pt x="213" y="221"/>
                    <a:pt x="213" y="221"/>
                    <a:pt x="213" y="221"/>
                  </a:cubicBezTo>
                  <a:cubicBezTo>
                    <a:pt x="150" y="221"/>
                    <a:pt x="150" y="221"/>
                    <a:pt x="150" y="221"/>
                  </a:cubicBezTo>
                  <a:cubicBezTo>
                    <a:pt x="150" y="204"/>
                    <a:pt x="152" y="188"/>
                    <a:pt x="159" y="170"/>
                  </a:cubicBezTo>
                  <a:cubicBezTo>
                    <a:pt x="176" y="172"/>
                    <a:pt x="194" y="172"/>
                    <a:pt x="213" y="175"/>
                  </a:cubicBezTo>
                  <a:close/>
                  <a:moveTo>
                    <a:pt x="213" y="153"/>
                  </a:moveTo>
                  <a:cubicBezTo>
                    <a:pt x="196" y="153"/>
                    <a:pt x="181" y="150"/>
                    <a:pt x="166" y="150"/>
                  </a:cubicBezTo>
                  <a:cubicBezTo>
                    <a:pt x="176" y="126"/>
                    <a:pt x="192" y="104"/>
                    <a:pt x="213" y="82"/>
                  </a:cubicBezTo>
                  <a:lnTo>
                    <a:pt x="213" y="153"/>
                  </a:lnTo>
                  <a:close/>
                  <a:moveTo>
                    <a:pt x="307" y="168"/>
                  </a:moveTo>
                  <a:cubicBezTo>
                    <a:pt x="327" y="164"/>
                    <a:pt x="348" y="157"/>
                    <a:pt x="370" y="153"/>
                  </a:cubicBezTo>
                  <a:cubicBezTo>
                    <a:pt x="381" y="172"/>
                    <a:pt x="385" y="197"/>
                    <a:pt x="387" y="221"/>
                  </a:cubicBezTo>
                  <a:cubicBezTo>
                    <a:pt x="318" y="221"/>
                    <a:pt x="318" y="221"/>
                    <a:pt x="318" y="221"/>
                  </a:cubicBezTo>
                  <a:cubicBezTo>
                    <a:pt x="318" y="204"/>
                    <a:pt x="314" y="186"/>
                    <a:pt x="307" y="168"/>
                  </a:cubicBezTo>
                  <a:close/>
                  <a:moveTo>
                    <a:pt x="233" y="153"/>
                  </a:moveTo>
                  <a:cubicBezTo>
                    <a:pt x="233" y="82"/>
                    <a:pt x="233" y="82"/>
                    <a:pt x="233" y="82"/>
                  </a:cubicBezTo>
                  <a:cubicBezTo>
                    <a:pt x="253" y="106"/>
                    <a:pt x="266" y="128"/>
                    <a:pt x="277" y="150"/>
                  </a:cubicBezTo>
                  <a:cubicBezTo>
                    <a:pt x="263" y="150"/>
                    <a:pt x="248" y="153"/>
                    <a:pt x="233" y="153"/>
                  </a:cubicBezTo>
                  <a:close/>
                  <a:moveTo>
                    <a:pt x="235" y="239"/>
                  </a:moveTo>
                  <a:cubicBezTo>
                    <a:pt x="296" y="239"/>
                    <a:pt x="296" y="239"/>
                    <a:pt x="296" y="239"/>
                  </a:cubicBezTo>
                  <a:cubicBezTo>
                    <a:pt x="296" y="255"/>
                    <a:pt x="294" y="272"/>
                    <a:pt x="290" y="288"/>
                  </a:cubicBezTo>
                  <a:cubicBezTo>
                    <a:pt x="270" y="286"/>
                    <a:pt x="253" y="286"/>
                    <a:pt x="235" y="286"/>
                  </a:cubicBezTo>
                  <a:lnTo>
                    <a:pt x="235" y="239"/>
                  </a:lnTo>
                  <a:close/>
                  <a:moveTo>
                    <a:pt x="357" y="325"/>
                  </a:moveTo>
                  <a:cubicBezTo>
                    <a:pt x="353" y="332"/>
                    <a:pt x="346" y="339"/>
                    <a:pt x="340" y="345"/>
                  </a:cubicBezTo>
                  <a:cubicBezTo>
                    <a:pt x="314" y="372"/>
                    <a:pt x="283" y="388"/>
                    <a:pt x="248" y="394"/>
                  </a:cubicBezTo>
                  <a:cubicBezTo>
                    <a:pt x="272" y="368"/>
                    <a:pt x="290" y="341"/>
                    <a:pt x="303" y="312"/>
                  </a:cubicBezTo>
                  <a:cubicBezTo>
                    <a:pt x="320" y="317"/>
                    <a:pt x="340" y="319"/>
                    <a:pt x="357" y="325"/>
                  </a:cubicBezTo>
                  <a:close/>
                  <a:moveTo>
                    <a:pt x="370" y="306"/>
                  </a:moveTo>
                  <a:cubicBezTo>
                    <a:pt x="351" y="301"/>
                    <a:pt x="331" y="294"/>
                    <a:pt x="309" y="292"/>
                  </a:cubicBezTo>
                  <a:cubicBezTo>
                    <a:pt x="316" y="274"/>
                    <a:pt x="318" y="257"/>
                    <a:pt x="318" y="239"/>
                  </a:cubicBezTo>
                  <a:cubicBezTo>
                    <a:pt x="387" y="239"/>
                    <a:pt x="387" y="239"/>
                    <a:pt x="387" y="239"/>
                  </a:cubicBezTo>
                  <a:cubicBezTo>
                    <a:pt x="385" y="263"/>
                    <a:pt x="381" y="286"/>
                    <a:pt x="370" y="306"/>
                  </a:cubicBezTo>
                  <a:close/>
                  <a:moveTo>
                    <a:pt x="213" y="286"/>
                  </a:moveTo>
                  <a:cubicBezTo>
                    <a:pt x="196" y="286"/>
                    <a:pt x="179" y="286"/>
                    <a:pt x="163" y="288"/>
                  </a:cubicBezTo>
                  <a:cubicBezTo>
                    <a:pt x="155" y="272"/>
                    <a:pt x="150" y="255"/>
                    <a:pt x="150" y="239"/>
                  </a:cubicBezTo>
                  <a:cubicBezTo>
                    <a:pt x="213" y="239"/>
                    <a:pt x="213" y="239"/>
                    <a:pt x="213" y="239"/>
                  </a:cubicBezTo>
                  <a:lnTo>
                    <a:pt x="213" y="286"/>
                  </a:lnTo>
                  <a:close/>
                  <a:moveTo>
                    <a:pt x="172" y="310"/>
                  </a:moveTo>
                  <a:cubicBezTo>
                    <a:pt x="185" y="308"/>
                    <a:pt x="200" y="308"/>
                    <a:pt x="213" y="306"/>
                  </a:cubicBezTo>
                  <a:cubicBezTo>
                    <a:pt x="213" y="376"/>
                    <a:pt x="213" y="376"/>
                    <a:pt x="213" y="376"/>
                  </a:cubicBezTo>
                  <a:cubicBezTo>
                    <a:pt x="196" y="354"/>
                    <a:pt x="181" y="332"/>
                    <a:pt x="172" y="310"/>
                  </a:cubicBezTo>
                  <a:close/>
                  <a:moveTo>
                    <a:pt x="235" y="379"/>
                  </a:moveTo>
                  <a:cubicBezTo>
                    <a:pt x="235" y="306"/>
                    <a:pt x="235" y="306"/>
                    <a:pt x="235" y="306"/>
                  </a:cubicBezTo>
                  <a:cubicBezTo>
                    <a:pt x="250" y="306"/>
                    <a:pt x="266" y="308"/>
                    <a:pt x="281" y="310"/>
                  </a:cubicBezTo>
                  <a:cubicBezTo>
                    <a:pt x="270" y="332"/>
                    <a:pt x="255" y="354"/>
                    <a:pt x="235" y="37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472" name="Freeform 38"/>
            <p:cNvSpPr>
              <a:spLocks noEditPoints="1"/>
            </p:cNvSpPr>
            <p:nvPr/>
          </p:nvSpPr>
          <p:spPr bwMode="auto">
            <a:xfrm>
              <a:off x="4282948" y="3828777"/>
              <a:ext cx="172818" cy="175412"/>
            </a:xfrm>
            <a:custGeom>
              <a:avLst/>
              <a:gdLst>
                <a:gd name="T0" fmla="*/ 0 w 451"/>
                <a:gd name="T1" fmla="*/ 2147483646 h 458"/>
                <a:gd name="T2" fmla="*/ 2147483646 w 451"/>
                <a:gd name="T3" fmla="*/ 2147483646 h 458"/>
                <a:gd name="T4" fmla="*/ 2147483646 w 451"/>
                <a:gd name="T5" fmla="*/ 2147483646 h 458"/>
                <a:gd name="T6" fmla="*/ 2147483646 w 451"/>
                <a:gd name="T7" fmla="*/ 0 h 458"/>
                <a:gd name="T8" fmla="*/ 2147483646 w 451"/>
                <a:gd name="T9" fmla="*/ 2147483646 h 458"/>
                <a:gd name="T10" fmla="*/ 2147483646 w 451"/>
                <a:gd name="T11" fmla="*/ 2147483646 h 458"/>
                <a:gd name="T12" fmla="*/ 2147483646 w 451"/>
                <a:gd name="T13" fmla="*/ 2147483646 h 458"/>
                <a:gd name="T14" fmla="*/ 2147483646 w 451"/>
                <a:gd name="T15" fmla="*/ 2147483646 h 458"/>
                <a:gd name="T16" fmla="*/ 2147483646 w 451"/>
                <a:gd name="T17" fmla="*/ 2147483646 h 458"/>
                <a:gd name="T18" fmla="*/ 2147483646 w 451"/>
                <a:gd name="T19" fmla="*/ 2147483646 h 458"/>
                <a:gd name="T20" fmla="*/ 2147483646 w 451"/>
                <a:gd name="T21" fmla="*/ 2147483646 h 458"/>
                <a:gd name="T22" fmla="*/ 2147483646 w 451"/>
                <a:gd name="T23" fmla="*/ 2147483646 h 458"/>
                <a:gd name="T24" fmla="*/ 2147483646 w 451"/>
                <a:gd name="T25" fmla="*/ 2147483646 h 458"/>
                <a:gd name="T26" fmla="*/ 2147483646 w 451"/>
                <a:gd name="T27" fmla="*/ 2147483646 h 458"/>
                <a:gd name="T28" fmla="*/ 2147483646 w 451"/>
                <a:gd name="T29" fmla="*/ 2147483646 h 458"/>
                <a:gd name="T30" fmla="*/ 2147483646 w 451"/>
                <a:gd name="T31" fmla="*/ 2147483646 h 458"/>
                <a:gd name="T32" fmla="*/ 2147483646 w 451"/>
                <a:gd name="T33" fmla="*/ 2147483646 h 458"/>
                <a:gd name="T34" fmla="*/ 2147483646 w 451"/>
                <a:gd name="T35" fmla="*/ 2147483646 h 458"/>
                <a:gd name="T36" fmla="*/ 2147483646 w 451"/>
                <a:gd name="T37" fmla="*/ 2147483646 h 458"/>
                <a:gd name="T38" fmla="*/ 2147483646 w 451"/>
                <a:gd name="T39" fmla="*/ 2147483646 h 458"/>
                <a:gd name="T40" fmla="*/ 2147483646 w 451"/>
                <a:gd name="T41" fmla="*/ 2147483646 h 458"/>
                <a:gd name="T42" fmla="*/ 2147483646 w 451"/>
                <a:gd name="T43" fmla="*/ 2147483646 h 458"/>
                <a:gd name="T44" fmla="*/ 2147483646 w 451"/>
                <a:gd name="T45" fmla="*/ 2147483646 h 458"/>
                <a:gd name="T46" fmla="*/ 2147483646 w 451"/>
                <a:gd name="T47" fmla="*/ 2147483646 h 458"/>
                <a:gd name="T48" fmla="*/ 2147483646 w 451"/>
                <a:gd name="T49" fmla="*/ 2147483646 h 458"/>
                <a:gd name="T50" fmla="*/ 2147483646 w 451"/>
                <a:gd name="T51" fmla="*/ 2147483646 h 458"/>
                <a:gd name="T52" fmla="*/ 2147483646 w 451"/>
                <a:gd name="T53" fmla="*/ 2147483646 h 458"/>
                <a:gd name="T54" fmla="*/ 2147483646 w 451"/>
                <a:gd name="T55" fmla="*/ 2147483646 h 458"/>
                <a:gd name="T56" fmla="*/ 2147483646 w 451"/>
                <a:gd name="T57" fmla="*/ 2147483646 h 458"/>
                <a:gd name="T58" fmla="*/ 2147483646 w 451"/>
                <a:gd name="T59" fmla="*/ 2147483646 h 458"/>
                <a:gd name="T60" fmla="*/ 2147483646 w 451"/>
                <a:gd name="T61" fmla="*/ 2147483646 h 458"/>
                <a:gd name="T62" fmla="*/ 2147483646 w 451"/>
                <a:gd name="T63" fmla="*/ 2147483646 h 458"/>
                <a:gd name="T64" fmla="*/ 2147483646 w 451"/>
                <a:gd name="T65" fmla="*/ 2147483646 h 458"/>
                <a:gd name="T66" fmla="*/ 2147483646 w 451"/>
                <a:gd name="T67" fmla="*/ 2147483646 h 458"/>
                <a:gd name="T68" fmla="*/ 2147483646 w 451"/>
                <a:gd name="T69" fmla="*/ 2147483646 h 458"/>
                <a:gd name="T70" fmla="*/ 2147483646 w 451"/>
                <a:gd name="T71" fmla="*/ 2147483646 h 458"/>
                <a:gd name="T72" fmla="*/ 2147483646 w 451"/>
                <a:gd name="T73" fmla="*/ 2147483646 h 458"/>
                <a:gd name="T74" fmla="*/ 2147483646 w 451"/>
                <a:gd name="T75" fmla="*/ 2147483646 h 458"/>
                <a:gd name="T76" fmla="*/ 2147483646 w 451"/>
                <a:gd name="T77" fmla="*/ 2147483646 h 458"/>
                <a:gd name="T78" fmla="*/ 2147483646 w 451"/>
                <a:gd name="T79" fmla="*/ 2147483646 h 458"/>
                <a:gd name="T80" fmla="*/ 2147483646 w 451"/>
                <a:gd name="T81" fmla="*/ 2147483646 h 458"/>
                <a:gd name="T82" fmla="*/ 2147483646 w 451"/>
                <a:gd name="T83" fmla="*/ 2147483646 h 458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451" h="458">
                  <a:moveTo>
                    <a:pt x="65" y="66"/>
                  </a:moveTo>
                  <a:cubicBezTo>
                    <a:pt x="22" y="110"/>
                    <a:pt x="0" y="166"/>
                    <a:pt x="0" y="230"/>
                  </a:cubicBezTo>
                  <a:cubicBezTo>
                    <a:pt x="0" y="292"/>
                    <a:pt x="22" y="345"/>
                    <a:pt x="65" y="392"/>
                  </a:cubicBezTo>
                  <a:cubicBezTo>
                    <a:pt x="109" y="436"/>
                    <a:pt x="163" y="458"/>
                    <a:pt x="226" y="458"/>
                  </a:cubicBezTo>
                  <a:cubicBezTo>
                    <a:pt x="287" y="458"/>
                    <a:pt x="340" y="436"/>
                    <a:pt x="385" y="392"/>
                  </a:cubicBezTo>
                  <a:cubicBezTo>
                    <a:pt x="429" y="345"/>
                    <a:pt x="451" y="292"/>
                    <a:pt x="451" y="230"/>
                  </a:cubicBezTo>
                  <a:cubicBezTo>
                    <a:pt x="451" y="166"/>
                    <a:pt x="429" y="110"/>
                    <a:pt x="385" y="66"/>
                  </a:cubicBezTo>
                  <a:cubicBezTo>
                    <a:pt x="340" y="22"/>
                    <a:pt x="287" y="0"/>
                    <a:pt x="226" y="0"/>
                  </a:cubicBezTo>
                  <a:cubicBezTo>
                    <a:pt x="163" y="0"/>
                    <a:pt x="109" y="22"/>
                    <a:pt x="65" y="66"/>
                  </a:cubicBezTo>
                  <a:close/>
                  <a:moveTo>
                    <a:pt x="92" y="135"/>
                  </a:moveTo>
                  <a:cubicBezTo>
                    <a:pt x="96" y="126"/>
                    <a:pt x="102" y="119"/>
                    <a:pt x="109" y="113"/>
                  </a:cubicBezTo>
                  <a:cubicBezTo>
                    <a:pt x="135" y="86"/>
                    <a:pt x="166" y="70"/>
                    <a:pt x="198" y="66"/>
                  </a:cubicBezTo>
                  <a:cubicBezTo>
                    <a:pt x="174" y="93"/>
                    <a:pt x="157" y="119"/>
                    <a:pt x="144" y="146"/>
                  </a:cubicBezTo>
                  <a:cubicBezTo>
                    <a:pt x="126" y="144"/>
                    <a:pt x="109" y="139"/>
                    <a:pt x="92" y="135"/>
                  </a:cubicBezTo>
                  <a:close/>
                  <a:moveTo>
                    <a:pt x="131" y="221"/>
                  </a:moveTo>
                  <a:cubicBezTo>
                    <a:pt x="63" y="221"/>
                    <a:pt x="63" y="221"/>
                    <a:pt x="63" y="221"/>
                  </a:cubicBezTo>
                  <a:cubicBezTo>
                    <a:pt x="63" y="197"/>
                    <a:pt x="70" y="175"/>
                    <a:pt x="81" y="153"/>
                  </a:cubicBezTo>
                  <a:cubicBezTo>
                    <a:pt x="98" y="159"/>
                    <a:pt x="118" y="164"/>
                    <a:pt x="137" y="168"/>
                  </a:cubicBezTo>
                  <a:cubicBezTo>
                    <a:pt x="133" y="186"/>
                    <a:pt x="131" y="204"/>
                    <a:pt x="131" y="221"/>
                  </a:cubicBezTo>
                  <a:close/>
                  <a:moveTo>
                    <a:pt x="63" y="239"/>
                  </a:moveTo>
                  <a:cubicBezTo>
                    <a:pt x="129" y="239"/>
                    <a:pt x="129" y="239"/>
                    <a:pt x="129" y="239"/>
                  </a:cubicBezTo>
                  <a:cubicBezTo>
                    <a:pt x="129" y="257"/>
                    <a:pt x="133" y="274"/>
                    <a:pt x="142" y="292"/>
                  </a:cubicBezTo>
                  <a:cubicBezTo>
                    <a:pt x="120" y="297"/>
                    <a:pt x="100" y="301"/>
                    <a:pt x="81" y="306"/>
                  </a:cubicBezTo>
                  <a:cubicBezTo>
                    <a:pt x="70" y="286"/>
                    <a:pt x="63" y="263"/>
                    <a:pt x="63" y="239"/>
                  </a:cubicBezTo>
                  <a:close/>
                  <a:moveTo>
                    <a:pt x="109" y="345"/>
                  </a:moveTo>
                  <a:cubicBezTo>
                    <a:pt x="102" y="339"/>
                    <a:pt x="98" y="332"/>
                    <a:pt x="92" y="325"/>
                  </a:cubicBezTo>
                  <a:cubicBezTo>
                    <a:pt x="111" y="319"/>
                    <a:pt x="131" y="317"/>
                    <a:pt x="150" y="312"/>
                  </a:cubicBezTo>
                  <a:cubicBezTo>
                    <a:pt x="161" y="339"/>
                    <a:pt x="179" y="365"/>
                    <a:pt x="200" y="392"/>
                  </a:cubicBezTo>
                  <a:cubicBezTo>
                    <a:pt x="166" y="388"/>
                    <a:pt x="135" y="372"/>
                    <a:pt x="109" y="345"/>
                  </a:cubicBezTo>
                  <a:close/>
                  <a:moveTo>
                    <a:pt x="340" y="113"/>
                  </a:moveTo>
                  <a:cubicBezTo>
                    <a:pt x="346" y="119"/>
                    <a:pt x="353" y="126"/>
                    <a:pt x="357" y="133"/>
                  </a:cubicBezTo>
                  <a:cubicBezTo>
                    <a:pt x="337" y="139"/>
                    <a:pt x="318" y="144"/>
                    <a:pt x="298" y="146"/>
                  </a:cubicBezTo>
                  <a:cubicBezTo>
                    <a:pt x="285" y="119"/>
                    <a:pt x="270" y="93"/>
                    <a:pt x="246" y="64"/>
                  </a:cubicBezTo>
                  <a:cubicBezTo>
                    <a:pt x="283" y="68"/>
                    <a:pt x="314" y="84"/>
                    <a:pt x="340" y="113"/>
                  </a:cubicBezTo>
                  <a:close/>
                  <a:moveTo>
                    <a:pt x="233" y="221"/>
                  </a:moveTo>
                  <a:cubicBezTo>
                    <a:pt x="233" y="175"/>
                    <a:pt x="233" y="175"/>
                    <a:pt x="233" y="175"/>
                  </a:cubicBezTo>
                  <a:cubicBezTo>
                    <a:pt x="250" y="172"/>
                    <a:pt x="268" y="172"/>
                    <a:pt x="285" y="170"/>
                  </a:cubicBezTo>
                  <a:cubicBezTo>
                    <a:pt x="292" y="188"/>
                    <a:pt x="296" y="206"/>
                    <a:pt x="298" y="221"/>
                  </a:cubicBezTo>
                  <a:lnTo>
                    <a:pt x="233" y="221"/>
                  </a:lnTo>
                  <a:close/>
                  <a:moveTo>
                    <a:pt x="213" y="175"/>
                  </a:moveTo>
                  <a:cubicBezTo>
                    <a:pt x="213" y="221"/>
                    <a:pt x="213" y="221"/>
                    <a:pt x="213" y="221"/>
                  </a:cubicBezTo>
                  <a:cubicBezTo>
                    <a:pt x="150" y="221"/>
                    <a:pt x="150" y="221"/>
                    <a:pt x="150" y="221"/>
                  </a:cubicBezTo>
                  <a:cubicBezTo>
                    <a:pt x="150" y="204"/>
                    <a:pt x="152" y="188"/>
                    <a:pt x="159" y="170"/>
                  </a:cubicBezTo>
                  <a:cubicBezTo>
                    <a:pt x="176" y="172"/>
                    <a:pt x="194" y="172"/>
                    <a:pt x="213" y="175"/>
                  </a:cubicBezTo>
                  <a:close/>
                  <a:moveTo>
                    <a:pt x="213" y="153"/>
                  </a:moveTo>
                  <a:cubicBezTo>
                    <a:pt x="196" y="153"/>
                    <a:pt x="181" y="150"/>
                    <a:pt x="166" y="150"/>
                  </a:cubicBezTo>
                  <a:cubicBezTo>
                    <a:pt x="176" y="126"/>
                    <a:pt x="192" y="104"/>
                    <a:pt x="213" y="82"/>
                  </a:cubicBezTo>
                  <a:lnTo>
                    <a:pt x="213" y="153"/>
                  </a:lnTo>
                  <a:close/>
                  <a:moveTo>
                    <a:pt x="307" y="168"/>
                  </a:moveTo>
                  <a:cubicBezTo>
                    <a:pt x="327" y="164"/>
                    <a:pt x="348" y="157"/>
                    <a:pt x="370" y="153"/>
                  </a:cubicBezTo>
                  <a:cubicBezTo>
                    <a:pt x="381" y="172"/>
                    <a:pt x="385" y="197"/>
                    <a:pt x="387" y="221"/>
                  </a:cubicBezTo>
                  <a:cubicBezTo>
                    <a:pt x="318" y="221"/>
                    <a:pt x="318" y="221"/>
                    <a:pt x="318" y="221"/>
                  </a:cubicBezTo>
                  <a:cubicBezTo>
                    <a:pt x="318" y="204"/>
                    <a:pt x="314" y="186"/>
                    <a:pt x="307" y="168"/>
                  </a:cubicBezTo>
                  <a:close/>
                  <a:moveTo>
                    <a:pt x="233" y="153"/>
                  </a:moveTo>
                  <a:cubicBezTo>
                    <a:pt x="233" y="82"/>
                    <a:pt x="233" y="82"/>
                    <a:pt x="233" y="82"/>
                  </a:cubicBezTo>
                  <a:cubicBezTo>
                    <a:pt x="253" y="106"/>
                    <a:pt x="266" y="128"/>
                    <a:pt x="277" y="150"/>
                  </a:cubicBezTo>
                  <a:cubicBezTo>
                    <a:pt x="263" y="150"/>
                    <a:pt x="248" y="153"/>
                    <a:pt x="233" y="153"/>
                  </a:cubicBezTo>
                  <a:close/>
                  <a:moveTo>
                    <a:pt x="235" y="239"/>
                  </a:moveTo>
                  <a:cubicBezTo>
                    <a:pt x="296" y="239"/>
                    <a:pt x="296" y="239"/>
                    <a:pt x="296" y="239"/>
                  </a:cubicBezTo>
                  <a:cubicBezTo>
                    <a:pt x="296" y="255"/>
                    <a:pt x="294" y="272"/>
                    <a:pt x="290" y="288"/>
                  </a:cubicBezTo>
                  <a:cubicBezTo>
                    <a:pt x="270" y="286"/>
                    <a:pt x="253" y="286"/>
                    <a:pt x="235" y="286"/>
                  </a:cubicBezTo>
                  <a:lnTo>
                    <a:pt x="235" y="239"/>
                  </a:lnTo>
                  <a:close/>
                  <a:moveTo>
                    <a:pt x="357" y="325"/>
                  </a:moveTo>
                  <a:cubicBezTo>
                    <a:pt x="353" y="332"/>
                    <a:pt x="346" y="339"/>
                    <a:pt x="340" y="345"/>
                  </a:cubicBezTo>
                  <a:cubicBezTo>
                    <a:pt x="314" y="372"/>
                    <a:pt x="283" y="388"/>
                    <a:pt x="248" y="394"/>
                  </a:cubicBezTo>
                  <a:cubicBezTo>
                    <a:pt x="272" y="368"/>
                    <a:pt x="290" y="341"/>
                    <a:pt x="303" y="312"/>
                  </a:cubicBezTo>
                  <a:cubicBezTo>
                    <a:pt x="320" y="317"/>
                    <a:pt x="340" y="319"/>
                    <a:pt x="357" y="325"/>
                  </a:cubicBezTo>
                  <a:close/>
                  <a:moveTo>
                    <a:pt x="370" y="306"/>
                  </a:moveTo>
                  <a:cubicBezTo>
                    <a:pt x="351" y="301"/>
                    <a:pt x="331" y="294"/>
                    <a:pt x="309" y="292"/>
                  </a:cubicBezTo>
                  <a:cubicBezTo>
                    <a:pt x="316" y="274"/>
                    <a:pt x="318" y="257"/>
                    <a:pt x="318" y="239"/>
                  </a:cubicBezTo>
                  <a:cubicBezTo>
                    <a:pt x="387" y="239"/>
                    <a:pt x="387" y="239"/>
                    <a:pt x="387" y="239"/>
                  </a:cubicBezTo>
                  <a:cubicBezTo>
                    <a:pt x="385" y="263"/>
                    <a:pt x="381" y="286"/>
                    <a:pt x="370" y="306"/>
                  </a:cubicBezTo>
                  <a:close/>
                  <a:moveTo>
                    <a:pt x="213" y="286"/>
                  </a:moveTo>
                  <a:cubicBezTo>
                    <a:pt x="196" y="286"/>
                    <a:pt x="179" y="286"/>
                    <a:pt x="163" y="288"/>
                  </a:cubicBezTo>
                  <a:cubicBezTo>
                    <a:pt x="155" y="272"/>
                    <a:pt x="150" y="255"/>
                    <a:pt x="150" y="239"/>
                  </a:cubicBezTo>
                  <a:cubicBezTo>
                    <a:pt x="213" y="239"/>
                    <a:pt x="213" y="239"/>
                    <a:pt x="213" y="239"/>
                  </a:cubicBezTo>
                  <a:lnTo>
                    <a:pt x="213" y="286"/>
                  </a:lnTo>
                  <a:close/>
                  <a:moveTo>
                    <a:pt x="172" y="310"/>
                  </a:moveTo>
                  <a:cubicBezTo>
                    <a:pt x="185" y="308"/>
                    <a:pt x="200" y="308"/>
                    <a:pt x="213" y="306"/>
                  </a:cubicBezTo>
                  <a:cubicBezTo>
                    <a:pt x="213" y="376"/>
                    <a:pt x="213" y="376"/>
                    <a:pt x="213" y="376"/>
                  </a:cubicBezTo>
                  <a:cubicBezTo>
                    <a:pt x="196" y="354"/>
                    <a:pt x="181" y="332"/>
                    <a:pt x="172" y="310"/>
                  </a:cubicBezTo>
                  <a:close/>
                  <a:moveTo>
                    <a:pt x="235" y="379"/>
                  </a:moveTo>
                  <a:cubicBezTo>
                    <a:pt x="235" y="306"/>
                    <a:pt x="235" y="306"/>
                    <a:pt x="235" y="306"/>
                  </a:cubicBezTo>
                  <a:cubicBezTo>
                    <a:pt x="250" y="306"/>
                    <a:pt x="266" y="308"/>
                    <a:pt x="281" y="310"/>
                  </a:cubicBezTo>
                  <a:cubicBezTo>
                    <a:pt x="270" y="332"/>
                    <a:pt x="255" y="354"/>
                    <a:pt x="235" y="37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9460" name="TextBox 37"/>
          <p:cNvSpPr txBox="1">
            <a:spLocks noChangeArrowheads="1"/>
          </p:cNvSpPr>
          <p:nvPr/>
        </p:nvSpPr>
        <p:spPr bwMode="auto">
          <a:xfrm>
            <a:off x="217488" y="233363"/>
            <a:ext cx="17526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800" b="1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  <a:endParaRPr lang="zh-CN" altLang="en-US" sz="1800" b="1">
              <a:solidFill>
                <a:srgbClr val="0D0D0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" name="直接连接符 37"/>
          <p:cNvCxnSpPr/>
          <p:nvPr/>
        </p:nvCxnSpPr>
        <p:spPr>
          <a:xfrm>
            <a:off x="3576638" y="2278063"/>
            <a:ext cx="4176712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  <a:prstDash val="sysDot"/>
            <a:headEnd type="oval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3576638" y="2882900"/>
            <a:ext cx="4176712" cy="0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  <a:prstDash val="sysDot"/>
            <a:headEnd type="oval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/>
        </p:nvCxnSpPr>
        <p:spPr>
          <a:xfrm>
            <a:off x="3576638" y="3482975"/>
            <a:ext cx="4176712" cy="0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  <a:prstDash val="sysDot"/>
            <a:headEnd type="oval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/>
          <p:nvPr/>
        </p:nvCxnSpPr>
        <p:spPr>
          <a:xfrm>
            <a:off x="3576638" y="4078288"/>
            <a:ext cx="4176712" cy="0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  <a:prstDash val="sysDot"/>
            <a:headEnd type="oval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486" name="组合 5"/>
          <p:cNvGrpSpPr/>
          <p:nvPr/>
        </p:nvGrpSpPr>
        <p:grpSpPr bwMode="auto">
          <a:xfrm>
            <a:off x="4999038" y="1982788"/>
            <a:ext cx="2733675" cy="336550"/>
            <a:chOff x="4999146" y="2139702"/>
            <a:chExt cx="2733090" cy="336374"/>
          </a:xfrm>
        </p:grpSpPr>
        <p:sp>
          <p:nvSpPr>
            <p:cNvPr id="39" name="TextBox 11"/>
            <p:cNvSpPr txBox="1">
              <a:spLocks noChangeArrowheads="1"/>
            </p:cNvSpPr>
            <p:nvPr/>
          </p:nvSpPr>
          <p:spPr bwMode="auto">
            <a:xfrm flipH="1">
              <a:off x="6275223" y="2139702"/>
              <a:ext cx="1457013" cy="307814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400" b="1" kern="0" dirty="0" smtClea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    </a:t>
              </a:r>
              <a:endParaRPr lang="en-US" altLang="zh-CN" sz="1400" b="1" kern="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6" name="TextBox 11"/>
            <p:cNvSpPr txBox="1">
              <a:spLocks noChangeArrowheads="1"/>
            </p:cNvSpPr>
            <p:nvPr/>
          </p:nvSpPr>
          <p:spPr bwMode="auto">
            <a:xfrm flipH="1">
              <a:off x="4999146" y="2198408"/>
              <a:ext cx="1457013" cy="277668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200" kern="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点击添加文本    </a:t>
              </a:r>
              <a:endParaRPr lang="en-US" altLang="zh-CN" sz="1200" kern="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0487" name="组合 6"/>
          <p:cNvGrpSpPr/>
          <p:nvPr/>
        </p:nvGrpSpPr>
        <p:grpSpPr bwMode="auto">
          <a:xfrm>
            <a:off x="4999038" y="2587625"/>
            <a:ext cx="2733675" cy="336550"/>
            <a:chOff x="4999146" y="2744329"/>
            <a:chExt cx="2733090" cy="336374"/>
          </a:xfrm>
        </p:grpSpPr>
        <p:sp>
          <p:nvSpPr>
            <p:cNvPr id="20516" name="TextBox 11"/>
            <p:cNvSpPr txBox="1">
              <a:spLocks noChangeArrowheads="1"/>
            </p:cNvSpPr>
            <p:nvPr/>
          </p:nvSpPr>
          <p:spPr bwMode="auto">
            <a:xfrm flipH="1">
              <a:off x="6275651" y="2744329"/>
              <a:ext cx="1456585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r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400" b="1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    </a:t>
              </a:r>
              <a:endParaRPr lang="en-US" altLang="zh-CN" sz="14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517" name="TextBox 11"/>
            <p:cNvSpPr txBox="1">
              <a:spLocks noChangeArrowheads="1"/>
            </p:cNvSpPr>
            <p:nvPr/>
          </p:nvSpPr>
          <p:spPr bwMode="auto">
            <a:xfrm flipH="1">
              <a:off x="4999146" y="2803704"/>
              <a:ext cx="1456585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r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20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点击添加文本    </a:t>
              </a:r>
              <a:endParaRPr lang="en-US" altLang="zh-CN" sz="12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0488" name="组合 7"/>
          <p:cNvGrpSpPr/>
          <p:nvPr/>
        </p:nvGrpSpPr>
        <p:grpSpPr bwMode="auto">
          <a:xfrm>
            <a:off x="4999038" y="3187700"/>
            <a:ext cx="2733675" cy="336550"/>
            <a:chOff x="4999146" y="3344143"/>
            <a:chExt cx="2733090" cy="336374"/>
          </a:xfrm>
        </p:grpSpPr>
        <p:sp>
          <p:nvSpPr>
            <p:cNvPr id="20514" name="TextBox 11"/>
            <p:cNvSpPr txBox="1">
              <a:spLocks noChangeArrowheads="1"/>
            </p:cNvSpPr>
            <p:nvPr/>
          </p:nvSpPr>
          <p:spPr bwMode="auto">
            <a:xfrm flipH="1">
              <a:off x="6275651" y="3344143"/>
              <a:ext cx="1456585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r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400" b="1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    </a:t>
              </a:r>
              <a:endParaRPr lang="en-US" altLang="zh-CN" sz="14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515" name="TextBox 11"/>
            <p:cNvSpPr txBox="1">
              <a:spLocks noChangeArrowheads="1"/>
            </p:cNvSpPr>
            <p:nvPr/>
          </p:nvSpPr>
          <p:spPr bwMode="auto">
            <a:xfrm flipH="1">
              <a:off x="4999146" y="3403518"/>
              <a:ext cx="1456585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r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20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点击添加文本    </a:t>
              </a:r>
              <a:endParaRPr lang="en-US" altLang="zh-CN" sz="12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0489" name="组合 8"/>
          <p:cNvGrpSpPr/>
          <p:nvPr/>
        </p:nvGrpSpPr>
        <p:grpSpPr bwMode="auto">
          <a:xfrm>
            <a:off x="4999038" y="3783013"/>
            <a:ext cx="2733675" cy="336550"/>
            <a:chOff x="4999146" y="3939144"/>
            <a:chExt cx="2733090" cy="336374"/>
          </a:xfrm>
        </p:grpSpPr>
        <p:sp>
          <p:nvSpPr>
            <p:cNvPr id="20512" name="TextBox 11"/>
            <p:cNvSpPr txBox="1">
              <a:spLocks noChangeArrowheads="1"/>
            </p:cNvSpPr>
            <p:nvPr/>
          </p:nvSpPr>
          <p:spPr bwMode="auto">
            <a:xfrm flipH="1">
              <a:off x="6275651" y="3939144"/>
              <a:ext cx="1456585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r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400" b="1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    </a:t>
              </a:r>
              <a:endParaRPr lang="en-US" altLang="zh-CN" sz="14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513" name="TextBox 11"/>
            <p:cNvSpPr txBox="1">
              <a:spLocks noChangeArrowheads="1"/>
            </p:cNvSpPr>
            <p:nvPr/>
          </p:nvSpPr>
          <p:spPr bwMode="auto">
            <a:xfrm flipH="1">
              <a:off x="4999146" y="3998519"/>
              <a:ext cx="1456585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r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20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点击添加文本    </a:t>
              </a:r>
              <a:endParaRPr lang="en-US" altLang="zh-CN" sz="12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0490" name="组合 3"/>
          <p:cNvGrpSpPr/>
          <p:nvPr/>
        </p:nvGrpSpPr>
        <p:grpSpPr bwMode="auto">
          <a:xfrm>
            <a:off x="1046163" y="1031875"/>
            <a:ext cx="2855912" cy="3211513"/>
            <a:chOff x="1045518" y="1231978"/>
            <a:chExt cx="2856681" cy="3211980"/>
          </a:xfrm>
        </p:grpSpPr>
        <p:grpSp>
          <p:nvGrpSpPr>
            <p:cNvPr id="20501" name="组合 2"/>
            <p:cNvGrpSpPr/>
            <p:nvPr/>
          </p:nvGrpSpPr>
          <p:grpSpPr bwMode="auto">
            <a:xfrm>
              <a:off x="1045518" y="1266897"/>
              <a:ext cx="2856681" cy="3177061"/>
              <a:chOff x="1045518" y="1266897"/>
              <a:chExt cx="2856681" cy="3177061"/>
            </a:xfrm>
          </p:grpSpPr>
          <p:sp>
            <p:nvSpPr>
              <p:cNvPr id="24" name="矩形 23"/>
              <p:cNvSpPr/>
              <p:nvPr/>
            </p:nvSpPr>
            <p:spPr>
              <a:xfrm>
                <a:off x="1337697" y="3931120"/>
                <a:ext cx="2304082" cy="512838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 w="3175">
                <a:solidFill>
                  <a:srgbClr val="C96009">
                    <a:alpha val="48000"/>
                  </a:srgbClr>
                </a:solidFill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26" name="矩形 25"/>
              <p:cNvSpPr/>
              <p:nvPr/>
            </p:nvSpPr>
            <p:spPr>
              <a:xfrm>
                <a:off x="1337697" y="3408757"/>
                <a:ext cx="2304082" cy="511249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3175">
                <a:solidFill>
                  <a:srgbClr val="C96009">
                    <a:alpha val="48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0" name="矩形 29"/>
              <p:cNvSpPr/>
              <p:nvPr/>
            </p:nvSpPr>
            <p:spPr>
              <a:xfrm>
                <a:off x="1337697" y="2884806"/>
                <a:ext cx="2304082" cy="512837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3175">
                <a:solidFill>
                  <a:srgbClr val="C96009">
                    <a:alpha val="48000"/>
                  </a:srgbClr>
                </a:solidFill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33" name="矩形 32"/>
              <p:cNvSpPr/>
              <p:nvPr/>
            </p:nvSpPr>
            <p:spPr>
              <a:xfrm>
                <a:off x="1337697" y="2362442"/>
                <a:ext cx="2304082" cy="511249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3175">
                <a:solidFill>
                  <a:srgbClr val="C96009">
                    <a:alpha val="48000"/>
                  </a:srgbClr>
                </a:solidFill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34" name="TextBox 11"/>
              <p:cNvSpPr txBox="1">
                <a:spLocks noChangeArrowheads="1"/>
              </p:cNvSpPr>
              <p:nvPr/>
            </p:nvSpPr>
            <p:spPr bwMode="auto">
              <a:xfrm flipH="1">
                <a:off x="1849009" y="4037499"/>
                <a:ext cx="1295749" cy="30802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1400" b="1" kern="0" dirty="0" smtClean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</a:t>
                </a:r>
                <a:r>
                  <a:rPr lang="zh-CN" altLang="en-US" sz="1400" b="1" kern="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标题</a:t>
                </a:r>
                <a:r>
                  <a:rPr lang="zh-CN" altLang="en-US" sz="1400" b="1" kern="0" dirty="0" smtClean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  </a:t>
                </a:r>
                <a:endParaRPr lang="en-US" altLang="zh-CN" sz="1400" b="1" kern="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5" name="TextBox 11"/>
              <p:cNvSpPr txBox="1">
                <a:spLocks noChangeArrowheads="1"/>
              </p:cNvSpPr>
              <p:nvPr/>
            </p:nvSpPr>
            <p:spPr bwMode="auto">
              <a:xfrm flipH="1">
                <a:off x="1849009" y="3508784"/>
                <a:ext cx="1367205" cy="30802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1400" b="1" kern="0" dirty="0" smtClean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</a:t>
                </a:r>
                <a:r>
                  <a:rPr lang="zh-CN" altLang="en-US" sz="1400" b="1" kern="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标题</a:t>
                </a:r>
                <a:r>
                  <a:rPr lang="zh-CN" altLang="en-US" sz="1400" b="1" kern="0" dirty="0" smtClean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  </a:t>
                </a:r>
                <a:endParaRPr lang="en-US" altLang="zh-CN" sz="1400" b="1" kern="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6" name="TextBox 11"/>
              <p:cNvSpPr txBox="1">
                <a:spLocks noChangeArrowheads="1"/>
              </p:cNvSpPr>
              <p:nvPr/>
            </p:nvSpPr>
            <p:spPr bwMode="auto">
              <a:xfrm flipH="1">
                <a:off x="1849009" y="2975306"/>
                <a:ext cx="1295749" cy="30802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1400" b="1" kern="0" dirty="0" smtClean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</a:t>
                </a:r>
                <a:r>
                  <a:rPr lang="zh-CN" altLang="en-US" sz="1400" b="1" kern="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标题</a:t>
                </a:r>
                <a:r>
                  <a:rPr lang="zh-CN" altLang="en-US" sz="1400" b="1" kern="0" dirty="0" smtClean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  </a:t>
                </a:r>
                <a:endParaRPr lang="en-US" altLang="zh-CN" sz="1400" b="1" kern="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7" name="TextBox 11"/>
              <p:cNvSpPr txBox="1">
                <a:spLocks noChangeArrowheads="1"/>
              </p:cNvSpPr>
              <p:nvPr/>
            </p:nvSpPr>
            <p:spPr bwMode="auto">
              <a:xfrm flipH="1">
                <a:off x="1849009" y="2437066"/>
                <a:ext cx="1295749" cy="30802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1400" b="1" kern="0" dirty="0" smtClean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</a:t>
                </a:r>
                <a:r>
                  <a:rPr lang="zh-CN" altLang="en-US" sz="1400" b="1" kern="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标题</a:t>
                </a:r>
                <a:r>
                  <a:rPr lang="zh-CN" altLang="en-US" sz="1400" b="1" kern="0" dirty="0" smtClean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  </a:t>
                </a:r>
                <a:endParaRPr lang="en-US" altLang="zh-CN" sz="1400" b="1" kern="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0511" name="等腰三角形 4"/>
              <p:cNvSpPr>
                <a:spLocks noChangeArrowheads="1"/>
              </p:cNvSpPr>
              <p:nvPr/>
            </p:nvSpPr>
            <p:spPr bwMode="auto">
              <a:xfrm>
                <a:off x="1045518" y="1266897"/>
                <a:ext cx="2856681" cy="1060253"/>
              </a:xfrm>
              <a:prstGeom prst="triangle">
                <a:avLst>
                  <a:gd name="adj" fmla="val 50000"/>
                </a:avLst>
              </a:prstGeom>
              <a:solidFill>
                <a:srgbClr val="D5650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zh-CN" altLang="en-US" sz="180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20502" name="矩形 49"/>
            <p:cNvSpPr/>
            <p:nvPr/>
          </p:nvSpPr>
          <p:spPr bwMode="auto">
            <a:xfrm>
              <a:off x="1738845" y="1231978"/>
              <a:ext cx="255712" cy="589410"/>
            </a:xfrm>
            <a:custGeom>
              <a:avLst/>
              <a:gdLst>
                <a:gd name="T0" fmla="*/ 0 w 255712"/>
                <a:gd name="T1" fmla="*/ 0 h 589410"/>
                <a:gd name="T2" fmla="*/ 255712 w 255712"/>
                <a:gd name="T3" fmla="*/ 0 h 589410"/>
                <a:gd name="T4" fmla="*/ 255712 w 255712"/>
                <a:gd name="T5" fmla="*/ 399595 h 589410"/>
                <a:gd name="T6" fmla="*/ 0 w 255712"/>
                <a:gd name="T7" fmla="*/ 589410 h 589410"/>
                <a:gd name="T8" fmla="*/ 0 w 255712"/>
                <a:gd name="T9" fmla="*/ 0 h 5894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55712" h="589410">
                  <a:moveTo>
                    <a:pt x="0" y="0"/>
                  </a:moveTo>
                  <a:lnTo>
                    <a:pt x="255712" y="0"/>
                  </a:lnTo>
                  <a:lnTo>
                    <a:pt x="255712" y="399595"/>
                  </a:lnTo>
                  <a:lnTo>
                    <a:pt x="0" y="5894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5650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0491" name="TextBox 49"/>
          <p:cNvSpPr txBox="1">
            <a:spLocks noChangeArrowheads="1"/>
          </p:cNvSpPr>
          <p:nvPr/>
        </p:nvSpPr>
        <p:spPr bwMode="auto">
          <a:xfrm>
            <a:off x="217488" y="233363"/>
            <a:ext cx="17526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800" b="1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  <a:endParaRPr lang="zh-CN" altLang="en-US" sz="1800" b="1">
              <a:solidFill>
                <a:srgbClr val="0D0D0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0492" name="组合 28"/>
          <p:cNvGrpSpPr/>
          <p:nvPr/>
        </p:nvGrpSpPr>
        <p:grpSpPr bwMode="auto">
          <a:xfrm>
            <a:off x="1431925" y="1203325"/>
            <a:ext cx="2074863" cy="781050"/>
            <a:chOff x="1499188" y="1139050"/>
            <a:chExt cx="2073718" cy="859923"/>
          </a:xfrm>
        </p:grpSpPr>
        <p:cxnSp>
          <p:nvCxnSpPr>
            <p:cNvPr id="10" name="直接连接符 9"/>
            <p:cNvCxnSpPr/>
            <p:nvPr/>
          </p:nvCxnSpPr>
          <p:spPr>
            <a:xfrm flipH="1">
              <a:off x="1994215" y="1139050"/>
              <a:ext cx="550559" cy="450935"/>
            </a:xfrm>
            <a:prstGeom prst="line">
              <a:avLst/>
            </a:prstGeom>
            <a:ln>
              <a:solidFill>
                <a:schemeClr val="bg1">
                  <a:alpha val="4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/>
            <p:cNvCxnSpPr/>
            <p:nvPr/>
          </p:nvCxnSpPr>
          <p:spPr>
            <a:xfrm flipH="1">
              <a:off x="1499188" y="1696602"/>
              <a:ext cx="350644" cy="288388"/>
            </a:xfrm>
            <a:prstGeom prst="line">
              <a:avLst/>
            </a:prstGeom>
            <a:ln>
              <a:solidFill>
                <a:schemeClr val="bg1">
                  <a:alpha val="4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2573333" y="1158276"/>
              <a:ext cx="999573" cy="840697"/>
            </a:xfrm>
            <a:prstGeom prst="line">
              <a:avLst/>
            </a:prstGeom>
            <a:ln>
              <a:solidFill>
                <a:schemeClr val="bg1">
                  <a:alpha val="4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 flipH="1">
              <a:off x="1499188" y="1998973"/>
              <a:ext cx="2073718" cy="0"/>
            </a:xfrm>
            <a:prstGeom prst="line">
              <a:avLst/>
            </a:prstGeom>
            <a:ln>
              <a:solidFill>
                <a:schemeClr val="bg1">
                  <a:alpha val="4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 flipV="1">
              <a:off x="1849832" y="1233432"/>
              <a:ext cx="0" cy="463170"/>
            </a:xfrm>
            <a:prstGeom prst="line">
              <a:avLst/>
            </a:prstGeom>
            <a:ln>
              <a:solidFill>
                <a:schemeClr val="bg1">
                  <a:alpha val="4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>
              <a:off x="1849832" y="1233432"/>
              <a:ext cx="144382" cy="0"/>
            </a:xfrm>
            <a:prstGeom prst="line">
              <a:avLst/>
            </a:prstGeom>
            <a:ln>
              <a:solidFill>
                <a:schemeClr val="bg1">
                  <a:alpha val="4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/>
            <p:nvPr/>
          </p:nvCxnSpPr>
          <p:spPr>
            <a:xfrm>
              <a:off x="1994215" y="1233432"/>
              <a:ext cx="0" cy="375780"/>
            </a:xfrm>
            <a:prstGeom prst="line">
              <a:avLst/>
            </a:prstGeom>
            <a:ln>
              <a:solidFill>
                <a:schemeClr val="bg1">
                  <a:alpha val="4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4" name="TextBox 11"/>
          <p:cNvSpPr txBox="1">
            <a:spLocks noChangeArrowheads="1"/>
          </p:cNvSpPr>
          <p:nvPr/>
        </p:nvSpPr>
        <p:spPr bwMode="auto">
          <a:xfrm flipH="1">
            <a:off x="1633538" y="1679575"/>
            <a:ext cx="1457325" cy="307975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b="1" kern="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    </a:t>
            </a:r>
            <a:endParaRPr lang="en-US" altLang="zh-CN" sz="1400" b="1" kern="0" dirty="0" smtClean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矩形 43"/>
          <p:cNvSpPr>
            <a:spLocks noChangeArrowheads="1"/>
          </p:cNvSpPr>
          <p:nvPr/>
        </p:nvSpPr>
        <p:spPr bwMode="auto">
          <a:xfrm>
            <a:off x="4195763" y="3079750"/>
            <a:ext cx="3922712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931545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931545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931545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931545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931545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93154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93154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93154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93154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2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lang="zh-CN" altLang="en-US" sz="12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年专业</a:t>
            </a:r>
            <a:r>
              <a:rPr lang="en-US" altLang="zh-CN" sz="12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制作经验，</a:t>
            </a:r>
            <a:r>
              <a:rPr lang="en-US" altLang="zh-CN" sz="12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700</a:t>
            </a:r>
            <a:r>
              <a:rPr lang="zh-CN" altLang="en-US" sz="12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件经典</a:t>
            </a:r>
            <a:r>
              <a:rPr lang="en-US" altLang="zh-CN" sz="12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案例，</a:t>
            </a:r>
            <a:r>
              <a:rPr lang="en-US" altLang="zh-CN" sz="12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100%</a:t>
            </a:r>
            <a:r>
              <a:rPr lang="zh-CN" altLang="en-US" sz="12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客户满意率</a:t>
            </a:r>
            <a:r>
              <a:rPr lang="en-US" altLang="zh-CN" sz="12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r>
              <a:rPr lang="zh-CN" altLang="en-US" sz="12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上海锐普广告有限公司以不同于传统的</a:t>
            </a:r>
            <a:r>
              <a:rPr lang="en-US" altLang="zh-CN" sz="12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制作模式。</a:t>
            </a:r>
            <a:endParaRPr lang="zh-CN" altLang="en-US" sz="120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1507" name="组合 16"/>
          <p:cNvGrpSpPr/>
          <p:nvPr/>
        </p:nvGrpSpPr>
        <p:grpSpPr bwMode="auto">
          <a:xfrm>
            <a:off x="496888" y="958850"/>
            <a:ext cx="3492500" cy="1620838"/>
            <a:chOff x="784069" y="1164380"/>
            <a:chExt cx="3493204" cy="1620385"/>
          </a:xfrm>
        </p:grpSpPr>
        <p:pic>
          <p:nvPicPr>
            <p:cNvPr id="21533" name="Picture 2" descr="C:\Users\Administrator.MICROSO-BQCPAHA\Desktop\Nipic_8821914_20130125055916684116.jpg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029" b="13498"/>
            <a:stretch>
              <a:fillRect/>
            </a:stretch>
          </p:blipFill>
          <p:spPr bwMode="auto">
            <a:xfrm>
              <a:off x="1064650" y="1270634"/>
              <a:ext cx="3123696" cy="14186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21534" name="组合 10"/>
            <p:cNvGrpSpPr/>
            <p:nvPr/>
          </p:nvGrpSpPr>
          <p:grpSpPr bwMode="auto">
            <a:xfrm>
              <a:off x="784069" y="1164380"/>
              <a:ext cx="3493204" cy="1620385"/>
              <a:chOff x="784069" y="1164380"/>
              <a:chExt cx="3493204" cy="1620385"/>
            </a:xfrm>
          </p:grpSpPr>
          <p:grpSp>
            <p:nvGrpSpPr>
              <p:cNvPr id="21535" name="组合 3"/>
              <p:cNvGrpSpPr/>
              <p:nvPr/>
            </p:nvGrpSpPr>
            <p:grpSpPr bwMode="auto">
              <a:xfrm>
                <a:off x="784069" y="1164380"/>
                <a:ext cx="3493204" cy="1620385"/>
                <a:chOff x="645004" y="1446320"/>
                <a:chExt cx="3493204" cy="1620385"/>
              </a:xfrm>
            </p:grpSpPr>
            <p:pic>
              <p:nvPicPr>
                <p:cNvPr id="21537" name="Windows Tablet"/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7483" t="11179" r="8493" b="11415"/>
                <a:stretch>
                  <a:fillRect/>
                </a:stretch>
              </p:blipFill>
              <p:spPr bwMode="auto">
                <a:xfrm>
                  <a:off x="804929" y="1446320"/>
                  <a:ext cx="3333279" cy="162038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grpSp>
              <p:nvGrpSpPr>
                <p:cNvPr id="21538" name="Group 27"/>
                <p:cNvGrpSpPr/>
                <p:nvPr/>
              </p:nvGrpSpPr>
              <p:grpSpPr bwMode="auto">
                <a:xfrm>
                  <a:off x="645004" y="2579009"/>
                  <a:ext cx="1376027" cy="392225"/>
                  <a:chOff x="351473" y="3289087"/>
                  <a:chExt cx="1025330" cy="376272"/>
                </a:xfrm>
              </p:grpSpPr>
              <p:sp>
                <p:nvSpPr>
                  <p:cNvPr id="22" name="Isosceles Triangle 29"/>
                  <p:cNvSpPr/>
                  <p:nvPr/>
                </p:nvSpPr>
                <p:spPr>
                  <a:xfrm rot="10800000">
                    <a:off x="351473" y="3560543"/>
                    <a:ext cx="183387" cy="105053"/>
                  </a:xfrm>
                  <a:prstGeom prst="triangle">
                    <a:avLst>
                      <a:gd name="adj" fmla="val 0"/>
                    </a:avLst>
                  </a:prstGeom>
                  <a:solidFill>
                    <a:srgbClr val="C9600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dirty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23" name="Rectangle 28"/>
                  <p:cNvSpPr/>
                  <p:nvPr/>
                </p:nvSpPr>
                <p:spPr>
                  <a:xfrm>
                    <a:off x="351473" y="3289537"/>
                    <a:ext cx="1025786" cy="274051"/>
                  </a:xfrm>
                  <a:prstGeom prst="rect">
                    <a:avLst/>
                  </a:prstGeom>
                  <a:solidFill>
                    <a:srgbClr val="D5650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182880" anchor="ctr"/>
                  <a:lstStyle/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300" dirty="0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  <p:sp>
            <p:nvSpPr>
              <p:cNvPr id="25" name="TextBox 24"/>
              <p:cNvSpPr txBox="1"/>
              <p:nvPr/>
            </p:nvSpPr>
            <p:spPr>
              <a:xfrm>
                <a:off x="1111160" y="2292778"/>
                <a:ext cx="1314715" cy="277734"/>
              </a:xfrm>
              <a:prstGeom prst="rect">
                <a:avLst/>
              </a:prstGeom>
              <a:noFill/>
              <a:effectLst/>
            </p:spPr>
            <p:txBody>
              <a:bodyPr>
                <a:spAutoFit/>
              </a:bodyPr>
              <a:lstStyle>
                <a:defPPr>
                  <a:defRPr lang="zh-CN"/>
                </a:defPPr>
                <a:lvl1pPr>
                  <a:defRPr sz="1600" b="1" spc="3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1200" dirty="0" smtClean="0">
                    <a:solidFill>
                      <a:prstClr val="white"/>
                    </a:solidFill>
                  </a:rPr>
                  <a:t>添加</a:t>
                </a:r>
                <a:r>
                  <a:rPr lang="zh-CN" altLang="en-US" sz="1200" dirty="0">
                    <a:solidFill>
                      <a:prstClr val="white"/>
                    </a:solidFill>
                  </a:rPr>
                  <a:t>标题</a:t>
                </a:r>
                <a:endParaRPr lang="zh-CN" altLang="en-US" sz="1200" dirty="0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21508" name="组合 26"/>
          <p:cNvGrpSpPr/>
          <p:nvPr/>
        </p:nvGrpSpPr>
        <p:grpSpPr bwMode="auto">
          <a:xfrm>
            <a:off x="504825" y="2755900"/>
            <a:ext cx="3484563" cy="1801813"/>
            <a:chOff x="791938" y="2754068"/>
            <a:chExt cx="3484848" cy="1801512"/>
          </a:xfrm>
        </p:grpSpPr>
        <p:pic>
          <p:nvPicPr>
            <p:cNvPr id="21523" name="Picture 3" descr="C:\Users\Administrator.MICROSO-BQCPAHA\Desktop\Nipic_10130800_20130603151150794000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3026"/>
            <a:stretch>
              <a:fillRect/>
            </a:stretch>
          </p:blipFill>
          <p:spPr bwMode="auto">
            <a:xfrm>
              <a:off x="1171228" y="2908620"/>
              <a:ext cx="2971926" cy="1308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524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23" r="5692" b="-2"/>
            <a:stretch>
              <a:fillRect/>
            </a:stretch>
          </p:blipFill>
          <p:spPr bwMode="auto">
            <a:xfrm>
              <a:off x="1020885" y="4372731"/>
              <a:ext cx="3167461" cy="1337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21525" name="组合 11"/>
            <p:cNvGrpSpPr/>
            <p:nvPr/>
          </p:nvGrpSpPr>
          <p:grpSpPr bwMode="auto">
            <a:xfrm>
              <a:off x="791938" y="2754068"/>
              <a:ext cx="3484848" cy="1801512"/>
              <a:chOff x="791938" y="2754068"/>
              <a:chExt cx="3484848" cy="1801512"/>
            </a:xfrm>
          </p:grpSpPr>
          <p:grpSp>
            <p:nvGrpSpPr>
              <p:cNvPr id="21526" name="组合 7"/>
              <p:cNvGrpSpPr/>
              <p:nvPr/>
            </p:nvGrpSpPr>
            <p:grpSpPr bwMode="auto">
              <a:xfrm>
                <a:off x="791938" y="2754068"/>
                <a:ext cx="3484848" cy="1801512"/>
                <a:chOff x="4471528" y="3002486"/>
                <a:chExt cx="3484848" cy="1801512"/>
              </a:xfrm>
            </p:grpSpPr>
            <p:pic>
              <p:nvPicPr>
                <p:cNvPr id="21528" name="Windows Tablet"/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7483" t="11179" r="8493" b="11415"/>
                <a:stretch>
                  <a:fillRect/>
                </a:stretch>
              </p:blipFill>
              <p:spPr bwMode="auto">
                <a:xfrm>
                  <a:off x="4623097" y="3002486"/>
                  <a:ext cx="3333279" cy="162038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grpSp>
              <p:nvGrpSpPr>
                <p:cNvPr id="21529" name="Group 36"/>
                <p:cNvGrpSpPr/>
                <p:nvPr/>
              </p:nvGrpSpPr>
              <p:grpSpPr bwMode="auto">
                <a:xfrm>
                  <a:off x="4471528" y="4156800"/>
                  <a:ext cx="1396617" cy="392225"/>
                  <a:chOff x="351472" y="3289087"/>
                  <a:chExt cx="1040672" cy="376272"/>
                </a:xfrm>
              </p:grpSpPr>
              <p:sp>
                <p:nvSpPr>
                  <p:cNvPr id="31" name="Isosceles Triangle 37"/>
                  <p:cNvSpPr/>
                  <p:nvPr/>
                </p:nvSpPr>
                <p:spPr>
                  <a:xfrm rot="10800000">
                    <a:off x="351472" y="3559745"/>
                    <a:ext cx="183366" cy="105064"/>
                  </a:xfrm>
                  <a:prstGeom prst="triangle">
                    <a:avLst>
                      <a:gd name="adj" fmla="val 0"/>
                    </a:avLst>
                  </a:prstGeom>
                  <a:solidFill>
                    <a:srgbClr val="C9600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dirty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2" name="Rectangle 38"/>
                  <p:cNvSpPr/>
                  <p:nvPr/>
                </p:nvSpPr>
                <p:spPr>
                  <a:xfrm>
                    <a:off x="351472" y="3288709"/>
                    <a:ext cx="1041042" cy="274082"/>
                  </a:xfrm>
                  <a:prstGeom prst="rect">
                    <a:avLst/>
                  </a:prstGeom>
                  <a:solidFill>
                    <a:srgbClr val="D5650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182880" anchor="ctr"/>
                  <a:lstStyle/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300" dirty="0">
                      <a:solidFill>
                        <a:prstClr val="white"/>
                      </a:solidFill>
                    </a:endParaRPr>
                  </a:p>
                </p:txBody>
              </p:sp>
            </p:grpSp>
            <p:pic>
              <p:nvPicPr>
                <p:cNvPr id="21530" name="Picture 2"/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923" r="5692" b="-2"/>
                <a:stretch>
                  <a:fillRect/>
                </a:stretch>
              </p:blipFill>
              <p:spPr bwMode="auto">
                <a:xfrm>
                  <a:off x="4528840" y="4670270"/>
                  <a:ext cx="3167461" cy="13372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grpSp>
          <p:sp>
            <p:nvSpPr>
              <p:cNvPr id="26" name="TextBox 25"/>
              <p:cNvSpPr txBox="1"/>
              <p:nvPr/>
            </p:nvSpPr>
            <p:spPr>
              <a:xfrm>
                <a:off x="1096763" y="3917512"/>
                <a:ext cx="949403" cy="276179"/>
              </a:xfrm>
              <a:prstGeom prst="rect">
                <a:avLst/>
              </a:prstGeom>
              <a:noFill/>
              <a:effectLst/>
            </p:spPr>
            <p:txBody>
              <a:bodyPr>
                <a:spAutoFit/>
              </a:bodyPr>
              <a:lstStyle>
                <a:defPPr>
                  <a:defRPr lang="zh-CN"/>
                </a:defPPr>
                <a:lvl1pPr>
                  <a:defRPr sz="1600" b="1" spc="3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1200" dirty="0" smtClean="0">
                    <a:solidFill>
                      <a:prstClr val="white"/>
                    </a:solidFill>
                  </a:rPr>
                  <a:t>添加</a:t>
                </a:r>
                <a:r>
                  <a:rPr lang="zh-CN" altLang="en-US" sz="1200" dirty="0">
                    <a:solidFill>
                      <a:prstClr val="white"/>
                    </a:solidFill>
                  </a:rPr>
                  <a:t>标题</a:t>
                </a:r>
                <a:endParaRPr lang="zh-CN" altLang="en-US" sz="1200" dirty="0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21509" name="矩形 35"/>
          <p:cNvSpPr>
            <a:spLocks noChangeArrowheads="1"/>
          </p:cNvSpPr>
          <p:nvPr/>
        </p:nvSpPr>
        <p:spPr bwMode="auto">
          <a:xfrm>
            <a:off x="4211638" y="1328738"/>
            <a:ext cx="38481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931545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931545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931545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931545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931545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93154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93154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93154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93154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2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这里有中国最大的原创</a:t>
            </a:r>
            <a:r>
              <a:rPr lang="en-US" altLang="zh-CN" sz="12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素材站，这里有中国最强的</a:t>
            </a:r>
            <a:r>
              <a:rPr lang="en-US" altLang="zh-CN" sz="12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制作团队，这里有人人都能快速提升的</a:t>
            </a:r>
            <a:r>
              <a:rPr lang="en-US" altLang="zh-CN" sz="12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培训。</a:t>
            </a:r>
            <a:endParaRPr lang="zh-CN" altLang="en-US" sz="120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TextBox 11"/>
          <p:cNvSpPr txBox="1">
            <a:spLocks noChangeArrowheads="1"/>
          </p:cNvSpPr>
          <p:nvPr/>
        </p:nvSpPr>
        <p:spPr bwMode="auto">
          <a:xfrm flipH="1">
            <a:off x="4195763" y="1036638"/>
            <a:ext cx="1455737" cy="307975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b="1" kern="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    </a:t>
            </a:r>
            <a:endParaRPr lang="en-US" altLang="zh-CN" sz="1400" b="1" kern="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TextBox 11"/>
          <p:cNvSpPr txBox="1">
            <a:spLocks noChangeArrowheads="1"/>
          </p:cNvSpPr>
          <p:nvPr/>
        </p:nvSpPr>
        <p:spPr bwMode="auto">
          <a:xfrm flipH="1">
            <a:off x="4186238" y="2792413"/>
            <a:ext cx="1455737" cy="307975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b="1" kern="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</a:t>
            </a:r>
            <a:r>
              <a:rPr lang="zh-CN" altLang="en-US" sz="1400" b="1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</a:t>
            </a:r>
            <a:r>
              <a:rPr lang="zh-CN" altLang="en-US" sz="1400" b="1" kern="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endParaRPr lang="en-US" altLang="zh-CN" sz="1400" b="1" kern="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4314825" y="1328738"/>
            <a:ext cx="3600450" cy="0"/>
          </a:xfrm>
          <a:prstGeom prst="line">
            <a:avLst/>
          </a:prstGeom>
          <a:ln w="6350">
            <a:solidFill>
              <a:srgbClr val="D5650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/>
          <p:cNvCxnSpPr/>
          <p:nvPr/>
        </p:nvCxnSpPr>
        <p:spPr>
          <a:xfrm>
            <a:off x="4265613" y="3086100"/>
            <a:ext cx="3600450" cy="0"/>
          </a:xfrm>
          <a:prstGeom prst="line">
            <a:avLst/>
          </a:prstGeom>
          <a:ln w="6350">
            <a:solidFill>
              <a:srgbClr val="D5650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14" name="TextBox 55"/>
          <p:cNvSpPr txBox="1">
            <a:spLocks noChangeArrowheads="1"/>
          </p:cNvSpPr>
          <p:nvPr/>
        </p:nvSpPr>
        <p:spPr bwMode="auto">
          <a:xfrm>
            <a:off x="217488" y="233363"/>
            <a:ext cx="17526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800" b="1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  <a:endParaRPr lang="zh-CN" altLang="en-US" sz="1800" b="1">
              <a:solidFill>
                <a:srgbClr val="0D0D0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1515" name="组合 57"/>
          <p:cNvGrpSpPr/>
          <p:nvPr/>
        </p:nvGrpSpPr>
        <p:grpSpPr bwMode="auto">
          <a:xfrm>
            <a:off x="4311650" y="1131888"/>
            <a:ext cx="115888" cy="115887"/>
            <a:chOff x="531716" y="4005263"/>
            <a:chExt cx="115585" cy="115585"/>
          </a:xfrm>
        </p:grpSpPr>
        <p:sp>
          <p:nvSpPr>
            <p:cNvPr id="65" name="虚尾箭头 64"/>
            <p:cNvSpPr/>
            <p:nvPr/>
          </p:nvSpPr>
          <p:spPr>
            <a:xfrm>
              <a:off x="558633" y="4027430"/>
              <a:ext cx="61750" cy="71251"/>
            </a:xfrm>
            <a:prstGeom prst="stripedRightArrow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lIns="162518" tIns="81255" rIns="162518" bIns="8125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  <a:latin typeface="+mn-lt"/>
                <a:ea typeface="+mn-ea"/>
              </a:endParaRPr>
            </a:p>
          </p:txBody>
        </p:sp>
        <p:sp>
          <p:nvSpPr>
            <p:cNvPr id="21521" name="椭圆 65"/>
            <p:cNvSpPr>
              <a:spLocks noChangeArrowheads="1"/>
            </p:cNvSpPr>
            <p:nvPr/>
          </p:nvSpPr>
          <p:spPr bwMode="auto">
            <a:xfrm>
              <a:off x="531716" y="4005263"/>
              <a:ext cx="115585" cy="115585"/>
            </a:xfrm>
            <a:prstGeom prst="ellipse">
              <a:avLst/>
            </a:prstGeom>
            <a:solidFill>
              <a:srgbClr val="D5650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162518" tIns="81255" rIns="162518" bIns="81255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  <p:sp>
          <p:nvSpPr>
            <p:cNvPr id="67" name="虚尾箭头 66"/>
            <p:cNvSpPr/>
            <p:nvPr/>
          </p:nvSpPr>
          <p:spPr>
            <a:xfrm>
              <a:off x="558633" y="4025846"/>
              <a:ext cx="60167" cy="72835"/>
            </a:xfrm>
            <a:prstGeom prst="stripedRightArrow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lIns="162518" tIns="81255" rIns="162518" bIns="8125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  <a:latin typeface="+mn-lt"/>
                <a:ea typeface="+mn-ea"/>
              </a:endParaRPr>
            </a:p>
          </p:txBody>
        </p:sp>
      </p:grpSp>
      <p:grpSp>
        <p:nvGrpSpPr>
          <p:cNvPr id="21516" name="组合 67"/>
          <p:cNvGrpSpPr/>
          <p:nvPr/>
        </p:nvGrpSpPr>
        <p:grpSpPr bwMode="auto">
          <a:xfrm>
            <a:off x="4289425" y="2905125"/>
            <a:ext cx="115888" cy="115888"/>
            <a:chOff x="531716" y="4005263"/>
            <a:chExt cx="115585" cy="115585"/>
          </a:xfrm>
        </p:grpSpPr>
        <p:sp>
          <p:nvSpPr>
            <p:cNvPr id="69" name="虚尾箭头 68"/>
            <p:cNvSpPr/>
            <p:nvPr/>
          </p:nvSpPr>
          <p:spPr>
            <a:xfrm>
              <a:off x="558633" y="4027430"/>
              <a:ext cx="61750" cy="71251"/>
            </a:xfrm>
            <a:prstGeom prst="stripedRightArrow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lIns="162518" tIns="81255" rIns="162518" bIns="8125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  <a:latin typeface="+mn-lt"/>
                <a:ea typeface="+mn-ea"/>
              </a:endParaRPr>
            </a:p>
          </p:txBody>
        </p:sp>
        <p:sp>
          <p:nvSpPr>
            <p:cNvPr id="21518" name="椭圆 69"/>
            <p:cNvSpPr>
              <a:spLocks noChangeArrowheads="1"/>
            </p:cNvSpPr>
            <p:nvPr/>
          </p:nvSpPr>
          <p:spPr bwMode="auto">
            <a:xfrm>
              <a:off x="531716" y="4005263"/>
              <a:ext cx="115585" cy="115585"/>
            </a:xfrm>
            <a:prstGeom prst="ellipse">
              <a:avLst/>
            </a:prstGeom>
            <a:solidFill>
              <a:srgbClr val="D5650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162518" tIns="81255" rIns="162518" bIns="81255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  <p:sp>
          <p:nvSpPr>
            <p:cNvPr id="71" name="虚尾箭头 70"/>
            <p:cNvSpPr/>
            <p:nvPr/>
          </p:nvSpPr>
          <p:spPr>
            <a:xfrm>
              <a:off x="558633" y="4025847"/>
              <a:ext cx="60167" cy="72834"/>
            </a:xfrm>
            <a:prstGeom prst="stripedRightArrow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lIns="162518" tIns="81255" rIns="162518" bIns="8125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  <a:latin typeface="+mn-lt"/>
                <a:ea typeface="+mn-ea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extBox 64"/>
          <p:cNvSpPr txBox="1">
            <a:spLocks noChangeArrowheads="1"/>
          </p:cNvSpPr>
          <p:nvPr/>
        </p:nvSpPr>
        <p:spPr bwMode="auto">
          <a:xfrm>
            <a:off x="217488" y="233363"/>
            <a:ext cx="17526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800" b="1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  <a:endParaRPr lang="zh-CN" altLang="en-US" sz="1800" b="1">
              <a:solidFill>
                <a:srgbClr val="0D0D0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2531" name="组合 75"/>
          <p:cNvGrpSpPr/>
          <p:nvPr/>
        </p:nvGrpSpPr>
        <p:grpSpPr bwMode="auto">
          <a:xfrm>
            <a:off x="2443163" y="1231900"/>
            <a:ext cx="3979862" cy="1387475"/>
            <a:chOff x="2480642" y="1577789"/>
            <a:chExt cx="3980048" cy="1387587"/>
          </a:xfrm>
        </p:grpSpPr>
        <p:cxnSp>
          <p:nvCxnSpPr>
            <p:cNvPr id="77" name="直接连接符 76"/>
            <p:cNvCxnSpPr/>
            <p:nvPr/>
          </p:nvCxnSpPr>
          <p:spPr>
            <a:xfrm flipV="1">
              <a:off x="2534620" y="2536716"/>
              <a:ext cx="1254184" cy="355629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接连接符 77"/>
            <p:cNvCxnSpPr/>
            <p:nvPr/>
          </p:nvCxnSpPr>
          <p:spPr>
            <a:xfrm flipV="1">
              <a:off x="3825317" y="2114407"/>
              <a:ext cx="1228782" cy="40167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接连接符 78"/>
            <p:cNvCxnSpPr/>
            <p:nvPr/>
          </p:nvCxnSpPr>
          <p:spPr>
            <a:xfrm flipV="1">
              <a:off x="5109665" y="1628593"/>
              <a:ext cx="1300223" cy="465176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矩形 35"/>
            <p:cNvSpPr>
              <a:spLocks noChangeArrowheads="1"/>
            </p:cNvSpPr>
            <p:nvPr/>
          </p:nvSpPr>
          <p:spPr bwMode="auto">
            <a:xfrm>
              <a:off x="2480642" y="2857417"/>
              <a:ext cx="107955" cy="107959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>
                    <a:lumMod val="50000"/>
                  </a:prstClr>
                </a:solidFill>
              </a:endParaRPr>
            </a:p>
          </p:txBody>
        </p:sp>
        <p:sp>
          <p:nvSpPr>
            <p:cNvPr id="81" name="矩形 80"/>
            <p:cNvSpPr/>
            <p:nvPr/>
          </p:nvSpPr>
          <p:spPr>
            <a:xfrm>
              <a:off x="3750701" y="2479562"/>
              <a:ext cx="107955" cy="106372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>
                    <a:lumMod val="50000"/>
                  </a:prstClr>
                </a:solidFill>
              </a:endParaRPr>
            </a:p>
          </p:txBody>
        </p:sp>
        <p:sp>
          <p:nvSpPr>
            <p:cNvPr id="82" name="矩形 81"/>
            <p:cNvSpPr/>
            <p:nvPr/>
          </p:nvSpPr>
          <p:spPr>
            <a:xfrm>
              <a:off x="5020761" y="2052490"/>
              <a:ext cx="106367" cy="107959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22603" name="矩形 38"/>
            <p:cNvSpPr>
              <a:spLocks noChangeArrowheads="1"/>
            </p:cNvSpPr>
            <p:nvPr/>
          </p:nvSpPr>
          <p:spPr bwMode="auto">
            <a:xfrm>
              <a:off x="6352735" y="1577789"/>
              <a:ext cx="107955" cy="107959"/>
            </a:xfrm>
            <a:prstGeom prst="rect">
              <a:avLst/>
            </a:prstGeom>
            <a:solidFill>
              <a:srgbClr val="C9600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>
                <a:solidFill>
                  <a:srgbClr val="000000"/>
                </a:solidFill>
              </a:endParaRPr>
            </a:p>
          </p:txBody>
        </p:sp>
      </p:grpSp>
      <p:sp>
        <p:nvSpPr>
          <p:cNvPr id="84" name="TextBox 11"/>
          <p:cNvSpPr txBox="1">
            <a:spLocks noChangeArrowheads="1"/>
          </p:cNvSpPr>
          <p:nvPr/>
        </p:nvSpPr>
        <p:spPr bwMode="auto">
          <a:xfrm flipH="1">
            <a:off x="5864225" y="771525"/>
            <a:ext cx="1217613" cy="41592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050" b="1" kern="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    </a:t>
            </a:r>
            <a:endParaRPr lang="en-US" altLang="zh-CN" sz="1050" b="1" kern="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050" b="1" kern="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  <a:endParaRPr lang="en-US" altLang="zh-CN" sz="1050" b="1" kern="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5" name="TextBox 11"/>
          <p:cNvSpPr txBox="1">
            <a:spLocks noChangeArrowheads="1"/>
          </p:cNvSpPr>
          <p:nvPr/>
        </p:nvSpPr>
        <p:spPr bwMode="auto">
          <a:xfrm flipH="1">
            <a:off x="4402138" y="1208088"/>
            <a:ext cx="1141412" cy="414337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050" b="1" kern="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    </a:t>
            </a:r>
            <a:endParaRPr lang="en-US" altLang="zh-CN" sz="1050" b="1" kern="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050" b="1" kern="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  <a:endParaRPr lang="en-US" altLang="zh-CN" sz="1050" b="1" kern="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6" name="TextBox 11"/>
          <p:cNvSpPr txBox="1">
            <a:spLocks noChangeArrowheads="1"/>
          </p:cNvSpPr>
          <p:nvPr/>
        </p:nvSpPr>
        <p:spPr bwMode="auto">
          <a:xfrm flipH="1">
            <a:off x="3282950" y="1609725"/>
            <a:ext cx="1119188" cy="41592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050" b="1" kern="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    </a:t>
            </a:r>
            <a:endParaRPr lang="en-US" altLang="zh-CN" sz="1050" b="1" kern="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050" b="1" kern="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  <a:endParaRPr lang="en-US" altLang="zh-CN" sz="1050" b="1" kern="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7" name="TextBox 11"/>
          <p:cNvSpPr txBox="1">
            <a:spLocks noChangeArrowheads="1"/>
          </p:cNvSpPr>
          <p:nvPr/>
        </p:nvSpPr>
        <p:spPr bwMode="auto">
          <a:xfrm flipH="1">
            <a:off x="1887538" y="1979613"/>
            <a:ext cx="1185862" cy="4603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200" b="1" kern="0" dirty="0" smtClean="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    </a:t>
            </a:r>
            <a:endParaRPr lang="en-US" altLang="zh-CN" sz="1200" b="1" kern="0" dirty="0" smtClean="0">
              <a:solidFill>
                <a:sysClr val="windowText" lastClr="000000">
                  <a:lumMod val="85000"/>
                  <a:lumOff val="1500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200" b="1" kern="0" dirty="0" smtClean="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  <a:endParaRPr lang="en-US" altLang="zh-CN" sz="1200" b="1" kern="0" dirty="0" smtClean="0">
              <a:solidFill>
                <a:sysClr val="windowText" lastClr="000000">
                  <a:lumMod val="85000"/>
                  <a:lumOff val="1500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2536" name="组合 87"/>
          <p:cNvGrpSpPr/>
          <p:nvPr/>
        </p:nvGrpSpPr>
        <p:grpSpPr bwMode="auto">
          <a:xfrm>
            <a:off x="1101725" y="1011238"/>
            <a:ext cx="6783388" cy="3609975"/>
            <a:chOff x="1101102" y="1011740"/>
            <a:chExt cx="6783266" cy="3609067"/>
          </a:xfrm>
        </p:grpSpPr>
        <p:grpSp>
          <p:nvGrpSpPr>
            <p:cNvPr id="22537" name="组合 47"/>
            <p:cNvGrpSpPr/>
            <p:nvPr/>
          </p:nvGrpSpPr>
          <p:grpSpPr bwMode="auto">
            <a:xfrm>
              <a:off x="1101102" y="1011740"/>
              <a:ext cx="6783266" cy="3609067"/>
              <a:chOff x="1101102" y="1011740"/>
              <a:chExt cx="6783266" cy="3609067"/>
            </a:xfrm>
          </p:grpSpPr>
          <p:cxnSp>
            <p:nvCxnSpPr>
              <p:cNvPr id="118" name="直接连接符 117"/>
              <p:cNvCxnSpPr/>
              <p:nvPr/>
            </p:nvCxnSpPr>
            <p:spPr>
              <a:xfrm>
                <a:off x="1685291" y="1018088"/>
                <a:ext cx="0" cy="3299582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直接连接符 118"/>
              <p:cNvCxnSpPr/>
              <p:nvPr/>
            </p:nvCxnSpPr>
            <p:spPr>
              <a:xfrm>
                <a:off x="1558294" y="1778309"/>
                <a:ext cx="126998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直接连接符 119"/>
              <p:cNvCxnSpPr/>
              <p:nvPr/>
            </p:nvCxnSpPr>
            <p:spPr>
              <a:xfrm>
                <a:off x="1558294" y="2435369"/>
                <a:ext cx="126998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直接连接符 120"/>
              <p:cNvCxnSpPr/>
              <p:nvPr/>
            </p:nvCxnSpPr>
            <p:spPr>
              <a:xfrm>
                <a:off x="1558294" y="3090842"/>
                <a:ext cx="126998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直接连接符 121"/>
              <p:cNvCxnSpPr/>
              <p:nvPr/>
            </p:nvCxnSpPr>
            <p:spPr>
              <a:xfrm>
                <a:off x="1566232" y="3746314"/>
                <a:ext cx="126998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571" name="TextBox 10"/>
              <p:cNvSpPr txBox="1">
                <a:spLocks noChangeArrowheads="1"/>
              </p:cNvSpPr>
              <p:nvPr/>
            </p:nvSpPr>
            <p:spPr bwMode="auto">
              <a:xfrm>
                <a:off x="1220163" y="4106586"/>
                <a:ext cx="338131" cy="27774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1200">
                    <a:solidFill>
                      <a:srgbClr val="7F7F7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</a:t>
                </a:r>
                <a:endParaRPr lang="zh-CN" altLang="en-US" sz="1200">
                  <a:solidFill>
                    <a:srgbClr val="7F7F7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2572" name="TextBox 11"/>
              <p:cNvSpPr txBox="1">
                <a:spLocks noChangeArrowheads="1"/>
              </p:cNvSpPr>
              <p:nvPr/>
            </p:nvSpPr>
            <p:spPr bwMode="auto">
              <a:xfrm>
                <a:off x="1101102" y="3581256"/>
                <a:ext cx="642926" cy="27774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1200">
                    <a:solidFill>
                      <a:srgbClr val="7F7F7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100</a:t>
                </a:r>
                <a:endParaRPr lang="zh-CN" altLang="en-US" sz="1200">
                  <a:solidFill>
                    <a:srgbClr val="7F7F7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2573" name="TextBox 12"/>
              <p:cNvSpPr txBox="1">
                <a:spLocks noChangeArrowheads="1"/>
              </p:cNvSpPr>
              <p:nvPr/>
            </p:nvSpPr>
            <p:spPr bwMode="auto">
              <a:xfrm>
                <a:off x="1101102" y="2921022"/>
                <a:ext cx="642926" cy="27774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1200">
                    <a:solidFill>
                      <a:srgbClr val="7F7F7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200</a:t>
                </a:r>
                <a:endParaRPr lang="zh-CN" altLang="en-US" sz="1200">
                  <a:solidFill>
                    <a:srgbClr val="7F7F7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2574" name="TextBox 13"/>
              <p:cNvSpPr txBox="1">
                <a:spLocks noChangeArrowheads="1"/>
              </p:cNvSpPr>
              <p:nvPr/>
            </p:nvSpPr>
            <p:spPr bwMode="auto">
              <a:xfrm>
                <a:off x="1101102" y="2271898"/>
                <a:ext cx="642926" cy="27774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1200">
                    <a:solidFill>
                      <a:srgbClr val="7F7F7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300</a:t>
                </a:r>
                <a:endParaRPr lang="zh-CN" altLang="en-US" sz="1200">
                  <a:solidFill>
                    <a:srgbClr val="7F7F7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2575" name="TextBox 14"/>
              <p:cNvSpPr txBox="1">
                <a:spLocks noChangeArrowheads="1"/>
              </p:cNvSpPr>
              <p:nvPr/>
            </p:nvSpPr>
            <p:spPr bwMode="auto">
              <a:xfrm>
                <a:off x="1101102" y="1616425"/>
                <a:ext cx="642926" cy="2761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1200">
                    <a:solidFill>
                      <a:srgbClr val="7F7F7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400</a:t>
                </a:r>
                <a:endParaRPr lang="zh-CN" altLang="en-US" sz="1200">
                  <a:solidFill>
                    <a:srgbClr val="7F7F7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128" name="直接连接符 127"/>
              <p:cNvCxnSpPr/>
              <p:nvPr/>
            </p:nvCxnSpPr>
            <p:spPr>
              <a:xfrm>
                <a:off x="1685291" y="4319258"/>
                <a:ext cx="5330729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直接连接符 128"/>
              <p:cNvCxnSpPr/>
              <p:nvPr/>
            </p:nvCxnSpPr>
            <p:spPr>
              <a:xfrm>
                <a:off x="1566232" y="4319258"/>
                <a:ext cx="126998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直接连接符 129"/>
              <p:cNvCxnSpPr/>
              <p:nvPr/>
            </p:nvCxnSpPr>
            <p:spPr>
              <a:xfrm>
                <a:off x="7028720" y="1127598"/>
                <a:ext cx="0" cy="3190072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直接连接符 130"/>
              <p:cNvCxnSpPr/>
              <p:nvPr/>
            </p:nvCxnSpPr>
            <p:spPr>
              <a:xfrm>
                <a:off x="7027133" y="1778309"/>
                <a:ext cx="126998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直接连接符 131"/>
              <p:cNvCxnSpPr/>
              <p:nvPr/>
            </p:nvCxnSpPr>
            <p:spPr>
              <a:xfrm>
                <a:off x="7027133" y="2435369"/>
                <a:ext cx="126998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直接连接符 132"/>
              <p:cNvCxnSpPr/>
              <p:nvPr/>
            </p:nvCxnSpPr>
            <p:spPr>
              <a:xfrm>
                <a:off x="7027133" y="3090842"/>
                <a:ext cx="126998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直接连接符 133"/>
              <p:cNvCxnSpPr/>
              <p:nvPr/>
            </p:nvCxnSpPr>
            <p:spPr>
              <a:xfrm>
                <a:off x="7035070" y="3746314"/>
                <a:ext cx="126998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583" name="TextBox 22"/>
              <p:cNvSpPr txBox="1">
                <a:spLocks noChangeArrowheads="1"/>
              </p:cNvSpPr>
              <p:nvPr/>
            </p:nvSpPr>
            <p:spPr bwMode="auto">
              <a:xfrm>
                <a:off x="7098569" y="3581256"/>
                <a:ext cx="642926" cy="27774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1200">
                    <a:solidFill>
                      <a:srgbClr val="7F7F7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20%</a:t>
                </a:r>
                <a:endParaRPr lang="zh-CN" altLang="en-US" sz="1200">
                  <a:solidFill>
                    <a:srgbClr val="7F7F7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2584" name="TextBox 23"/>
              <p:cNvSpPr txBox="1">
                <a:spLocks noChangeArrowheads="1"/>
              </p:cNvSpPr>
              <p:nvPr/>
            </p:nvSpPr>
            <p:spPr bwMode="auto">
              <a:xfrm>
                <a:off x="7098569" y="2921022"/>
                <a:ext cx="642926" cy="27774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1200">
                    <a:solidFill>
                      <a:srgbClr val="7F7F7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40%</a:t>
                </a:r>
                <a:endParaRPr lang="zh-CN" altLang="en-US" sz="1200">
                  <a:solidFill>
                    <a:srgbClr val="7F7F7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2585" name="TextBox 24"/>
              <p:cNvSpPr txBox="1">
                <a:spLocks noChangeArrowheads="1"/>
              </p:cNvSpPr>
              <p:nvPr/>
            </p:nvSpPr>
            <p:spPr bwMode="auto">
              <a:xfrm>
                <a:off x="7098569" y="2271898"/>
                <a:ext cx="642926" cy="27774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1200">
                    <a:solidFill>
                      <a:srgbClr val="7F7F7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60%</a:t>
                </a:r>
                <a:endParaRPr lang="zh-CN" altLang="en-US" sz="1200">
                  <a:solidFill>
                    <a:srgbClr val="7F7F7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2586" name="TextBox 25"/>
              <p:cNvSpPr txBox="1">
                <a:spLocks noChangeArrowheads="1"/>
              </p:cNvSpPr>
              <p:nvPr/>
            </p:nvSpPr>
            <p:spPr bwMode="auto">
              <a:xfrm>
                <a:off x="7098569" y="1643406"/>
                <a:ext cx="642926" cy="27774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1200">
                    <a:solidFill>
                      <a:srgbClr val="7F7F7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80%</a:t>
                </a:r>
                <a:endParaRPr lang="zh-CN" altLang="en-US" sz="1200">
                  <a:solidFill>
                    <a:srgbClr val="7F7F7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139" name="直接连接符 138"/>
              <p:cNvCxnSpPr/>
              <p:nvPr/>
            </p:nvCxnSpPr>
            <p:spPr>
              <a:xfrm>
                <a:off x="1558294" y="1175211"/>
                <a:ext cx="126998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588" name="TextBox 27"/>
              <p:cNvSpPr txBox="1">
                <a:spLocks noChangeArrowheads="1"/>
              </p:cNvSpPr>
              <p:nvPr/>
            </p:nvSpPr>
            <p:spPr bwMode="auto">
              <a:xfrm>
                <a:off x="1101102" y="1011740"/>
                <a:ext cx="642926" cy="27774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1200">
                    <a:solidFill>
                      <a:srgbClr val="7F7F7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500</a:t>
                </a:r>
                <a:endParaRPr lang="zh-CN" altLang="en-US" sz="1200">
                  <a:solidFill>
                    <a:srgbClr val="7F7F7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141" name="直接连接符 140"/>
              <p:cNvCxnSpPr/>
              <p:nvPr/>
            </p:nvCxnSpPr>
            <p:spPr>
              <a:xfrm>
                <a:off x="7027133" y="1270437"/>
                <a:ext cx="126998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590" name="TextBox 29"/>
              <p:cNvSpPr txBox="1">
                <a:spLocks noChangeArrowheads="1"/>
              </p:cNvSpPr>
              <p:nvPr/>
            </p:nvSpPr>
            <p:spPr bwMode="auto">
              <a:xfrm>
                <a:off x="7098569" y="1113314"/>
                <a:ext cx="785799" cy="27774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1200">
                    <a:solidFill>
                      <a:srgbClr val="7F7F7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100%</a:t>
                </a:r>
                <a:endParaRPr lang="zh-CN" altLang="en-US" sz="1200">
                  <a:solidFill>
                    <a:srgbClr val="7F7F7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143" name="直接连接符 142"/>
              <p:cNvCxnSpPr/>
              <p:nvPr/>
            </p:nvCxnSpPr>
            <p:spPr>
              <a:xfrm>
                <a:off x="7017609" y="4319258"/>
                <a:ext cx="126998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592" name="TextBox 31"/>
              <p:cNvSpPr txBox="1">
                <a:spLocks noChangeArrowheads="1"/>
              </p:cNvSpPr>
              <p:nvPr/>
            </p:nvSpPr>
            <p:spPr bwMode="auto">
              <a:xfrm>
                <a:off x="7127144" y="4154199"/>
                <a:ext cx="642926" cy="27774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1200">
                    <a:solidFill>
                      <a:srgbClr val="7F7F7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0%</a:t>
                </a:r>
                <a:endParaRPr lang="zh-CN" altLang="en-US" sz="1200">
                  <a:solidFill>
                    <a:srgbClr val="7F7F7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45" name="TextBox 11"/>
              <p:cNvSpPr txBox="1">
                <a:spLocks noChangeArrowheads="1"/>
              </p:cNvSpPr>
              <p:nvPr/>
            </p:nvSpPr>
            <p:spPr bwMode="auto">
              <a:xfrm flipH="1">
                <a:off x="1993261" y="4343064"/>
                <a:ext cx="1011220" cy="2777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1200" kern="0" dirty="0" smtClean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添加文本    </a:t>
                </a:r>
                <a:endParaRPr lang="en-US" altLang="zh-CN" sz="1200" kern="0" dirty="0" smtClea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46" name="TextBox 11"/>
              <p:cNvSpPr txBox="1">
                <a:spLocks noChangeArrowheads="1"/>
              </p:cNvSpPr>
              <p:nvPr/>
            </p:nvSpPr>
            <p:spPr bwMode="auto">
              <a:xfrm flipH="1">
                <a:off x="3285463" y="4343064"/>
                <a:ext cx="1009632" cy="2777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1200" kern="0" dirty="0" smtClean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添加文本    </a:t>
                </a:r>
                <a:endParaRPr lang="en-US" altLang="zh-CN" sz="1200" kern="0" dirty="0" smtClea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47" name="TextBox 11"/>
              <p:cNvSpPr txBox="1">
                <a:spLocks noChangeArrowheads="1"/>
              </p:cNvSpPr>
              <p:nvPr/>
            </p:nvSpPr>
            <p:spPr bwMode="auto">
              <a:xfrm flipH="1">
                <a:off x="4641163" y="4328780"/>
                <a:ext cx="1011220" cy="27774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1200" kern="0" dirty="0" smtClean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添加文本    </a:t>
                </a:r>
                <a:endParaRPr lang="en-US" altLang="zh-CN" sz="1200" kern="0" dirty="0" smtClea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48" name="TextBox 11"/>
              <p:cNvSpPr txBox="1">
                <a:spLocks noChangeArrowheads="1"/>
              </p:cNvSpPr>
              <p:nvPr/>
            </p:nvSpPr>
            <p:spPr bwMode="auto">
              <a:xfrm flipH="1">
                <a:off x="5869866" y="4328780"/>
                <a:ext cx="1009632" cy="27774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1200" kern="0" dirty="0" smtClean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添加文本    </a:t>
                </a:r>
                <a:endParaRPr lang="en-US" altLang="zh-CN" sz="1200" kern="0" dirty="0" smtClea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22538" name="组合 71"/>
            <p:cNvGrpSpPr/>
            <p:nvPr/>
          </p:nvGrpSpPr>
          <p:grpSpPr bwMode="auto">
            <a:xfrm>
              <a:off x="5860597" y="2808431"/>
              <a:ext cx="1015470" cy="1534353"/>
              <a:chOff x="5860597" y="2808431"/>
              <a:chExt cx="1015470" cy="1534353"/>
            </a:xfrm>
          </p:grpSpPr>
          <p:sp>
            <p:nvSpPr>
              <p:cNvPr id="22560" name="上箭头 6"/>
              <p:cNvSpPr>
                <a:spLocks noChangeArrowheads="1"/>
              </p:cNvSpPr>
              <p:nvPr/>
            </p:nvSpPr>
            <p:spPr bwMode="auto">
              <a:xfrm>
                <a:off x="5860597" y="2808431"/>
                <a:ext cx="1015470" cy="1523205"/>
              </a:xfrm>
              <a:prstGeom prst="upArrow">
                <a:avLst>
                  <a:gd name="adj1" fmla="val 67639"/>
                  <a:gd name="adj2" fmla="val 50000"/>
                </a:avLst>
              </a:prstGeom>
              <a:solidFill>
                <a:srgbClr val="C9600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zh-CN" altLang="en-US" sz="1800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22561" name="组合 50"/>
              <p:cNvGrpSpPr/>
              <p:nvPr/>
            </p:nvGrpSpPr>
            <p:grpSpPr bwMode="auto">
              <a:xfrm>
                <a:off x="6065334" y="2965181"/>
                <a:ext cx="603240" cy="1377603"/>
                <a:chOff x="5292956" y="1237377"/>
                <a:chExt cx="561391" cy="1173223"/>
              </a:xfrm>
            </p:grpSpPr>
            <p:cxnSp>
              <p:nvCxnSpPr>
                <p:cNvPr id="114" name="直接连接符 113"/>
                <p:cNvCxnSpPr/>
                <p:nvPr/>
              </p:nvCxnSpPr>
              <p:spPr>
                <a:xfrm flipH="1">
                  <a:off x="5292762" y="1237615"/>
                  <a:ext cx="280695" cy="301416"/>
                </a:xfrm>
                <a:prstGeom prst="line">
                  <a:avLst/>
                </a:prstGeom>
                <a:ln>
                  <a:solidFill>
                    <a:schemeClr val="bg1">
                      <a:alpha val="68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5" name="直接连接符 114"/>
                <p:cNvCxnSpPr/>
                <p:nvPr/>
              </p:nvCxnSpPr>
              <p:spPr>
                <a:xfrm>
                  <a:off x="5573457" y="1237615"/>
                  <a:ext cx="280695" cy="301416"/>
                </a:xfrm>
                <a:prstGeom prst="line">
                  <a:avLst/>
                </a:prstGeom>
                <a:ln>
                  <a:solidFill>
                    <a:schemeClr val="bg1">
                      <a:alpha val="68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6" name="直接连接符 115"/>
                <p:cNvCxnSpPr/>
                <p:nvPr/>
              </p:nvCxnSpPr>
              <p:spPr>
                <a:xfrm>
                  <a:off x="5292762" y="1539031"/>
                  <a:ext cx="0" cy="863697"/>
                </a:xfrm>
                <a:prstGeom prst="line">
                  <a:avLst/>
                </a:prstGeom>
                <a:ln>
                  <a:solidFill>
                    <a:schemeClr val="bg1">
                      <a:alpha val="68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7" name="直接连接符 116"/>
                <p:cNvCxnSpPr/>
                <p:nvPr/>
              </p:nvCxnSpPr>
              <p:spPr>
                <a:xfrm>
                  <a:off x="5854152" y="1539031"/>
                  <a:ext cx="0" cy="871807"/>
                </a:xfrm>
                <a:prstGeom prst="line">
                  <a:avLst/>
                </a:prstGeom>
                <a:ln>
                  <a:solidFill>
                    <a:schemeClr val="bg1">
                      <a:alpha val="68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2539" name="组合 72"/>
            <p:cNvGrpSpPr/>
            <p:nvPr/>
          </p:nvGrpSpPr>
          <p:grpSpPr bwMode="auto">
            <a:xfrm>
              <a:off x="4636401" y="3090049"/>
              <a:ext cx="1015982" cy="1234762"/>
              <a:chOff x="4636401" y="3090049"/>
              <a:chExt cx="1015982" cy="1234762"/>
            </a:xfrm>
          </p:grpSpPr>
          <p:sp>
            <p:nvSpPr>
              <p:cNvPr id="106" name="上箭头 105"/>
              <p:cNvSpPr/>
              <p:nvPr/>
            </p:nvSpPr>
            <p:spPr>
              <a:xfrm>
                <a:off x="4636401" y="3090842"/>
                <a:ext cx="1015982" cy="1225241"/>
              </a:xfrm>
              <a:prstGeom prst="upArrow">
                <a:avLst>
                  <a:gd name="adj1" fmla="val 67637"/>
                  <a:gd name="adj2" fmla="val 50000"/>
                </a:avLst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22555" name="组合 55"/>
              <p:cNvGrpSpPr/>
              <p:nvPr/>
            </p:nvGrpSpPr>
            <p:grpSpPr bwMode="auto">
              <a:xfrm>
                <a:off x="4847535" y="3274152"/>
                <a:ext cx="603239" cy="1050659"/>
                <a:chOff x="2958409" y="1229468"/>
                <a:chExt cx="561562" cy="1168850"/>
              </a:xfrm>
            </p:grpSpPr>
            <p:cxnSp>
              <p:nvCxnSpPr>
                <p:cNvPr id="108" name="直接连接符 107"/>
                <p:cNvCxnSpPr/>
                <p:nvPr/>
              </p:nvCxnSpPr>
              <p:spPr>
                <a:xfrm flipH="1">
                  <a:off x="2958408" y="1230351"/>
                  <a:ext cx="280781" cy="300158"/>
                </a:xfrm>
                <a:prstGeom prst="line">
                  <a:avLst/>
                </a:prstGeom>
                <a:ln>
                  <a:solidFill>
                    <a:schemeClr val="bg1">
                      <a:alpha val="68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9" name="直接连接符 108"/>
                <p:cNvCxnSpPr/>
                <p:nvPr/>
              </p:nvCxnSpPr>
              <p:spPr>
                <a:xfrm>
                  <a:off x="3239189" y="1230351"/>
                  <a:ext cx="280781" cy="300158"/>
                </a:xfrm>
                <a:prstGeom prst="line">
                  <a:avLst/>
                </a:prstGeom>
                <a:ln>
                  <a:solidFill>
                    <a:schemeClr val="bg1">
                      <a:alpha val="68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0" name="直接连接符 109"/>
                <p:cNvCxnSpPr/>
                <p:nvPr/>
              </p:nvCxnSpPr>
              <p:spPr>
                <a:xfrm>
                  <a:off x="2958408" y="1530509"/>
                  <a:ext cx="0" cy="858099"/>
                </a:xfrm>
                <a:prstGeom prst="line">
                  <a:avLst/>
                </a:prstGeom>
                <a:ln>
                  <a:solidFill>
                    <a:schemeClr val="bg1">
                      <a:alpha val="68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1" name="直接连接符 110"/>
                <p:cNvCxnSpPr/>
                <p:nvPr/>
              </p:nvCxnSpPr>
              <p:spPr>
                <a:xfrm>
                  <a:off x="3519970" y="1530509"/>
                  <a:ext cx="0" cy="866927"/>
                </a:xfrm>
                <a:prstGeom prst="line">
                  <a:avLst/>
                </a:prstGeom>
                <a:ln>
                  <a:solidFill>
                    <a:schemeClr val="bg1">
                      <a:alpha val="68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2540" name="组合 73"/>
            <p:cNvGrpSpPr/>
            <p:nvPr/>
          </p:nvGrpSpPr>
          <p:grpSpPr bwMode="auto">
            <a:xfrm>
              <a:off x="3390237" y="3703463"/>
              <a:ext cx="800086" cy="620556"/>
              <a:chOff x="3390237" y="3703463"/>
              <a:chExt cx="800086" cy="620556"/>
            </a:xfrm>
          </p:grpSpPr>
          <p:sp>
            <p:nvSpPr>
              <p:cNvPr id="100" name="上箭头 99"/>
              <p:cNvSpPr/>
              <p:nvPr/>
            </p:nvSpPr>
            <p:spPr>
              <a:xfrm>
                <a:off x="3390236" y="3703463"/>
                <a:ext cx="800086" cy="614208"/>
              </a:xfrm>
              <a:prstGeom prst="upArrow">
                <a:avLst>
                  <a:gd name="adj1" fmla="val 67637"/>
                  <a:gd name="adj2" fmla="val 50000"/>
                </a:avLst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grpSp>
            <p:nvGrpSpPr>
              <p:cNvPr id="22549" name="组合 60"/>
              <p:cNvGrpSpPr/>
              <p:nvPr/>
            </p:nvGrpSpPr>
            <p:grpSpPr bwMode="auto">
              <a:xfrm>
                <a:off x="3588667" y="3814560"/>
                <a:ext cx="393694" cy="509459"/>
                <a:chOff x="-274892" y="1230302"/>
                <a:chExt cx="569934" cy="1167093"/>
              </a:xfrm>
            </p:grpSpPr>
            <p:cxnSp>
              <p:nvCxnSpPr>
                <p:cNvPr id="102" name="直接连接符 101"/>
                <p:cNvCxnSpPr/>
                <p:nvPr/>
              </p:nvCxnSpPr>
              <p:spPr>
                <a:xfrm flipH="1">
                  <a:off x="-274886" y="1230302"/>
                  <a:ext cx="289563" cy="301771"/>
                </a:xfrm>
                <a:prstGeom prst="line">
                  <a:avLst/>
                </a:prstGeom>
                <a:ln>
                  <a:solidFill>
                    <a:schemeClr val="bg1">
                      <a:alpha val="68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" name="直接连接符 102"/>
                <p:cNvCxnSpPr/>
                <p:nvPr/>
              </p:nvCxnSpPr>
              <p:spPr>
                <a:xfrm>
                  <a:off x="14676" y="1230302"/>
                  <a:ext cx="280370" cy="301771"/>
                </a:xfrm>
                <a:prstGeom prst="line">
                  <a:avLst/>
                </a:prstGeom>
                <a:ln>
                  <a:solidFill>
                    <a:schemeClr val="bg1">
                      <a:alpha val="68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4" name="直接连接符 103"/>
                <p:cNvCxnSpPr/>
                <p:nvPr/>
              </p:nvCxnSpPr>
              <p:spPr>
                <a:xfrm>
                  <a:off x="-274886" y="1532073"/>
                  <a:ext cx="0" cy="858051"/>
                </a:xfrm>
                <a:prstGeom prst="line">
                  <a:avLst/>
                </a:prstGeom>
                <a:ln>
                  <a:solidFill>
                    <a:schemeClr val="bg1">
                      <a:alpha val="68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5" name="直接连接符 104"/>
                <p:cNvCxnSpPr/>
                <p:nvPr/>
              </p:nvCxnSpPr>
              <p:spPr>
                <a:xfrm>
                  <a:off x="295046" y="1532073"/>
                  <a:ext cx="0" cy="865322"/>
                </a:xfrm>
                <a:prstGeom prst="line">
                  <a:avLst/>
                </a:prstGeom>
                <a:ln>
                  <a:solidFill>
                    <a:schemeClr val="bg1">
                      <a:alpha val="68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2541" name="组合 74"/>
            <p:cNvGrpSpPr/>
            <p:nvPr/>
          </p:nvGrpSpPr>
          <p:grpSpPr bwMode="auto">
            <a:xfrm>
              <a:off x="2162327" y="3899310"/>
              <a:ext cx="634989" cy="449146"/>
              <a:chOff x="2162327" y="3899310"/>
              <a:chExt cx="634989" cy="449146"/>
            </a:xfrm>
          </p:grpSpPr>
          <p:sp>
            <p:nvSpPr>
              <p:cNvPr id="94" name="上箭头 93"/>
              <p:cNvSpPr/>
              <p:nvPr/>
            </p:nvSpPr>
            <p:spPr>
              <a:xfrm>
                <a:off x="2164708" y="3898676"/>
                <a:ext cx="634989" cy="422169"/>
              </a:xfrm>
              <a:prstGeom prst="upArrow">
                <a:avLst>
                  <a:gd name="adj1" fmla="val 67637"/>
                  <a:gd name="adj2" fmla="val 50000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22543" name="组合 66"/>
              <p:cNvGrpSpPr/>
              <p:nvPr/>
            </p:nvGrpSpPr>
            <p:grpSpPr bwMode="auto">
              <a:xfrm>
                <a:off x="2322656" y="3994533"/>
                <a:ext cx="315916" cy="353923"/>
                <a:chOff x="-5198231" y="1279842"/>
                <a:chExt cx="561633" cy="1169296"/>
              </a:xfrm>
            </p:grpSpPr>
            <p:cxnSp>
              <p:nvCxnSpPr>
                <p:cNvPr id="96" name="直接连接符 95"/>
                <p:cNvCxnSpPr/>
                <p:nvPr/>
              </p:nvCxnSpPr>
              <p:spPr>
                <a:xfrm flipH="1">
                  <a:off x="-5191166" y="1277758"/>
                  <a:ext cx="279399" cy="298880"/>
                </a:xfrm>
                <a:prstGeom prst="line">
                  <a:avLst/>
                </a:prstGeom>
                <a:ln>
                  <a:solidFill>
                    <a:schemeClr val="bg1">
                      <a:alpha val="68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7" name="直接连接符 96"/>
                <p:cNvCxnSpPr/>
                <p:nvPr/>
              </p:nvCxnSpPr>
              <p:spPr>
                <a:xfrm>
                  <a:off x="-4908946" y="1277758"/>
                  <a:ext cx="273754" cy="298880"/>
                </a:xfrm>
                <a:prstGeom prst="line">
                  <a:avLst/>
                </a:prstGeom>
                <a:ln>
                  <a:solidFill>
                    <a:schemeClr val="bg1">
                      <a:alpha val="68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" name="直接连接符 97"/>
                <p:cNvCxnSpPr/>
                <p:nvPr/>
              </p:nvCxnSpPr>
              <p:spPr>
                <a:xfrm>
                  <a:off x="-5191166" y="1576638"/>
                  <a:ext cx="0" cy="859932"/>
                </a:xfrm>
                <a:prstGeom prst="line">
                  <a:avLst/>
                </a:prstGeom>
                <a:ln>
                  <a:solidFill>
                    <a:schemeClr val="bg1">
                      <a:alpha val="68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" name="直接连接符 98"/>
                <p:cNvCxnSpPr/>
                <p:nvPr/>
              </p:nvCxnSpPr>
              <p:spPr>
                <a:xfrm>
                  <a:off x="-4635192" y="1576638"/>
                  <a:ext cx="0" cy="870419"/>
                </a:xfrm>
                <a:prstGeom prst="line">
                  <a:avLst/>
                </a:prstGeom>
                <a:ln>
                  <a:solidFill>
                    <a:schemeClr val="bg1">
                      <a:alpha val="68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extBox 36"/>
          <p:cNvSpPr txBox="1">
            <a:spLocks noChangeArrowheads="1"/>
          </p:cNvSpPr>
          <p:nvPr/>
        </p:nvSpPr>
        <p:spPr bwMode="auto">
          <a:xfrm>
            <a:off x="217488" y="233363"/>
            <a:ext cx="17526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800" b="1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  <a:endParaRPr lang="zh-CN" altLang="en-US" sz="1800" b="1">
              <a:solidFill>
                <a:srgbClr val="0D0D0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555" name="AutoShape 4"/>
          <p:cNvSpPr>
            <a:spLocks noChangeAspect="1" noChangeArrowheads="1" noTextEdit="1"/>
          </p:cNvSpPr>
          <p:nvPr/>
        </p:nvSpPr>
        <p:spPr bwMode="auto">
          <a:xfrm>
            <a:off x="1212850" y="904875"/>
            <a:ext cx="5405438" cy="3452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3556" name="TextBox 85"/>
          <p:cNvSpPr txBox="1">
            <a:spLocks noChangeArrowheads="1"/>
          </p:cNvSpPr>
          <p:nvPr/>
        </p:nvSpPr>
        <p:spPr bwMode="auto">
          <a:xfrm>
            <a:off x="6589713" y="811213"/>
            <a:ext cx="1416050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6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  <a:endParaRPr lang="zh-CN" altLang="en-US" sz="1600" b="1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557" name="矩形 86"/>
          <p:cNvSpPr>
            <a:spLocks noChangeArrowheads="1"/>
          </p:cNvSpPr>
          <p:nvPr/>
        </p:nvSpPr>
        <p:spPr bwMode="auto">
          <a:xfrm>
            <a:off x="5076825" y="1308100"/>
            <a:ext cx="29432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zh-CN" altLang="en-US" sz="10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拥有国内顶尖的</a:t>
            </a:r>
            <a:r>
              <a:rPr lang="en-US" altLang="zh-CN" sz="10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制作技术、顶级的</a:t>
            </a:r>
            <a:r>
              <a:rPr lang="en-US" altLang="zh-CN" sz="10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设计团队， 坚持精益求精、拒绝平庸。</a:t>
            </a:r>
            <a:endParaRPr lang="zh-CN" altLang="en-US" sz="100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3558" name="组合 5119"/>
          <p:cNvGrpSpPr/>
          <p:nvPr/>
        </p:nvGrpSpPr>
        <p:grpSpPr bwMode="auto">
          <a:xfrm>
            <a:off x="1214438" y="903288"/>
            <a:ext cx="2657475" cy="474662"/>
            <a:chOff x="1214750" y="902526"/>
            <a:chExt cx="2657475" cy="474661"/>
          </a:xfrm>
        </p:grpSpPr>
        <p:sp>
          <p:nvSpPr>
            <p:cNvPr id="64" name="Freeform 14"/>
            <p:cNvSpPr/>
            <p:nvPr/>
          </p:nvSpPr>
          <p:spPr bwMode="auto">
            <a:xfrm>
              <a:off x="1251262" y="942213"/>
              <a:ext cx="2465388" cy="338137"/>
            </a:xfrm>
            <a:custGeom>
              <a:avLst/>
              <a:gdLst>
                <a:gd name="T0" fmla="*/ 1553 w 1553"/>
                <a:gd name="T1" fmla="*/ 213 h 213"/>
                <a:gd name="T2" fmla="*/ 1338 w 1553"/>
                <a:gd name="T3" fmla="*/ 0 h 213"/>
                <a:gd name="T4" fmla="*/ 0 w 1553"/>
                <a:gd name="T5" fmla="*/ 0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53" h="213">
                  <a:moveTo>
                    <a:pt x="1553" y="213"/>
                  </a:moveTo>
                  <a:lnTo>
                    <a:pt x="1338" y="0"/>
                  </a:lnTo>
                  <a:lnTo>
                    <a:pt x="0" y="0"/>
                  </a:lnTo>
                </a:path>
              </a:pathLst>
            </a:custGeom>
            <a:noFill/>
            <a:ln w="13" cap="flat">
              <a:solidFill>
                <a:srgbClr val="C96009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n>
                  <a:solidFill>
                    <a:prstClr val="black"/>
                  </a:solidFill>
                </a:ln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65" name="Freeform 15"/>
            <p:cNvSpPr/>
            <p:nvPr/>
          </p:nvSpPr>
          <p:spPr bwMode="auto">
            <a:xfrm>
              <a:off x="3684900" y="1248600"/>
              <a:ext cx="187325" cy="128587"/>
            </a:xfrm>
            <a:custGeom>
              <a:avLst/>
              <a:gdLst>
                <a:gd name="T0" fmla="*/ 1 w 143"/>
                <a:gd name="T1" fmla="*/ 45 h 99"/>
                <a:gd name="T2" fmla="*/ 14 w 143"/>
                <a:gd name="T3" fmla="*/ 59 h 99"/>
                <a:gd name="T4" fmla="*/ 25 w 143"/>
                <a:gd name="T5" fmla="*/ 57 h 99"/>
                <a:gd name="T6" fmla="*/ 31 w 143"/>
                <a:gd name="T7" fmla="*/ 60 h 99"/>
                <a:gd name="T8" fmla="*/ 40 w 143"/>
                <a:gd name="T9" fmla="*/ 56 h 99"/>
                <a:gd name="T10" fmla="*/ 42 w 143"/>
                <a:gd name="T11" fmla="*/ 56 h 99"/>
                <a:gd name="T12" fmla="*/ 60 w 143"/>
                <a:gd name="T13" fmla="*/ 73 h 99"/>
                <a:gd name="T14" fmla="*/ 64 w 143"/>
                <a:gd name="T15" fmla="*/ 82 h 99"/>
                <a:gd name="T16" fmla="*/ 65 w 143"/>
                <a:gd name="T17" fmla="*/ 89 h 99"/>
                <a:gd name="T18" fmla="*/ 74 w 143"/>
                <a:gd name="T19" fmla="*/ 90 h 99"/>
                <a:gd name="T20" fmla="*/ 85 w 143"/>
                <a:gd name="T21" fmla="*/ 94 h 99"/>
                <a:gd name="T22" fmla="*/ 91 w 143"/>
                <a:gd name="T23" fmla="*/ 97 h 99"/>
                <a:gd name="T24" fmla="*/ 98 w 143"/>
                <a:gd name="T25" fmla="*/ 87 h 99"/>
                <a:gd name="T26" fmla="*/ 102 w 143"/>
                <a:gd name="T27" fmla="*/ 73 h 99"/>
                <a:gd name="T28" fmla="*/ 110 w 143"/>
                <a:gd name="T29" fmla="*/ 78 h 99"/>
                <a:gd name="T30" fmla="*/ 115 w 143"/>
                <a:gd name="T31" fmla="*/ 82 h 99"/>
                <a:gd name="T32" fmla="*/ 123 w 143"/>
                <a:gd name="T33" fmla="*/ 88 h 99"/>
                <a:gd name="T34" fmla="*/ 130 w 143"/>
                <a:gd name="T35" fmla="*/ 93 h 99"/>
                <a:gd name="T36" fmla="*/ 142 w 143"/>
                <a:gd name="T37" fmla="*/ 91 h 99"/>
                <a:gd name="T38" fmla="*/ 141 w 143"/>
                <a:gd name="T39" fmla="*/ 90 h 99"/>
                <a:gd name="T40" fmla="*/ 135 w 143"/>
                <a:gd name="T41" fmla="*/ 83 h 99"/>
                <a:gd name="T42" fmla="*/ 130 w 143"/>
                <a:gd name="T43" fmla="*/ 78 h 99"/>
                <a:gd name="T44" fmla="*/ 123 w 143"/>
                <a:gd name="T45" fmla="*/ 69 h 99"/>
                <a:gd name="T46" fmla="*/ 121 w 143"/>
                <a:gd name="T47" fmla="*/ 68 h 99"/>
                <a:gd name="T48" fmla="*/ 120 w 143"/>
                <a:gd name="T49" fmla="*/ 66 h 99"/>
                <a:gd name="T50" fmla="*/ 113 w 143"/>
                <a:gd name="T51" fmla="*/ 59 h 99"/>
                <a:gd name="T52" fmla="*/ 104 w 143"/>
                <a:gd name="T53" fmla="*/ 48 h 99"/>
                <a:gd name="T54" fmla="*/ 98 w 143"/>
                <a:gd name="T55" fmla="*/ 42 h 99"/>
                <a:gd name="T56" fmla="*/ 67 w 143"/>
                <a:gd name="T57" fmla="*/ 31 h 99"/>
                <a:gd name="T58" fmla="*/ 66 w 143"/>
                <a:gd name="T59" fmla="*/ 29 h 99"/>
                <a:gd name="T60" fmla="*/ 62 w 143"/>
                <a:gd name="T61" fmla="*/ 22 h 99"/>
                <a:gd name="T62" fmla="*/ 60 w 143"/>
                <a:gd name="T63" fmla="*/ 16 h 99"/>
                <a:gd name="T64" fmla="*/ 47 w 143"/>
                <a:gd name="T65" fmla="*/ 3 h 99"/>
                <a:gd name="T66" fmla="*/ 41 w 143"/>
                <a:gd name="T67" fmla="*/ 2 h 99"/>
                <a:gd name="T68" fmla="*/ 1 w 143"/>
                <a:gd name="T69" fmla="*/ 43 h 99"/>
                <a:gd name="T70" fmla="*/ 1 w 143"/>
                <a:gd name="T71" fmla="*/ 45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43" h="99">
                  <a:moveTo>
                    <a:pt x="1" y="45"/>
                  </a:moveTo>
                  <a:cubicBezTo>
                    <a:pt x="4" y="48"/>
                    <a:pt x="8" y="52"/>
                    <a:pt x="14" y="59"/>
                  </a:cubicBezTo>
                  <a:cubicBezTo>
                    <a:pt x="17" y="62"/>
                    <a:pt x="19" y="61"/>
                    <a:pt x="25" y="57"/>
                  </a:cubicBezTo>
                  <a:cubicBezTo>
                    <a:pt x="27" y="55"/>
                    <a:pt x="28" y="58"/>
                    <a:pt x="31" y="60"/>
                  </a:cubicBezTo>
                  <a:cubicBezTo>
                    <a:pt x="34" y="61"/>
                    <a:pt x="40" y="56"/>
                    <a:pt x="40" y="56"/>
                  </a:cubicBezTo>
                  <a:cubicBezTo>
                    <a:pt x="41" y="55"/>
                    <a:pt x="41" y="56"/>
                    <a:pt x="42" y="56"/>
                  </a:cubicBezTo>
                  <a:cubicBezTo>
                    <a:pt x="47" y="68"/>
                    <a:pt x="61" y="72"/>
                    <a:pt x="60" y="73"/>
                  </a:cubicBezTo>
                  <a:cubicBezTo>
                    <a:pt x="58" y="79"/>
                    <a:pt x="62" y="82"/>
                    <a:pt x="64" y="82"/>
                  </a:cubicBezTo>
                  <a:cubicBezTo>
                    <a:pt x="62" y="84"/>
                    <a:pt x="63" y="88"/>
                    <a:pt x="65" y="89"/>
                  </a:cubicBezTo>
                  <a:cubicBezTo>
                    <a:pt x="70" y="90"/>
                    <a:pt x="71" y="89"/>
                    <a:pt x="74" y="90"/>
                  </a:cubicBezTo>
                  <a:cubicBezTo>
                    <a:pt x="80" y="93"/>
                    <a:pt x="81" y="90"/>
                    <a:pt x="85" y="94"/>
                  </a:cubicBezTo>
                  <a:cubicBezTo>
                    <a:pt x="88" y="96"/>
                    <a:pt x="90" y="97"/>
                    <a:pt x="91" y="97"/>
                  </a:cubicBezTo>
                  <a:cubicBezTo>
                    <a:pt x="97" y="97"/>
                    <a:pt x="98" y="90"/>
                    <a:pt x="98" y="87"/>
                  </a:cubicBezTo>
                  <a:cubicBezTo>
                    <a:pt x="101" y="85"/>
                    <a:pt x="101" y="77"/>
                    <a:pt x="102" y="73"/>
                  </a:cubicBezTo>
                  <a:cubicBezTo>
                    <a:pt x="104" y="74"/>
                    <a:pt x="106" y="76"/>
                    <a:pt x="110" y="78"/>
                  </a:cubicBezTo>
                  <a:cubicBezTo>
                    <a:pt x="113" y="79"/>
                    <a:pt x="111" y="80"/>
                    <a:pt x="115" y="82"/>
                  </a:cubicBezTo>
                  <a:cubicBezTo>
                    <a:pt x="119" y="86"/>
                    <a:pt x="121" y="87"/>
                    <a:pt x="123" y="88"/>
                  </a:cubicBezTo>
                  <a:cubicBezTo>
                    <a:pt x="124" y="88"/>
                    <a:pt x="127" y="92"/>
                    <a:pt x="130" y="93"/>
                  </a:cubicBezTo>
                  <a:cubicBezTo>
                    <a:pt x="137" y="99"/>
                    <a:pt x="142" y="92"/>
                    <a:pt x="142" y="91"/>
                  </a:cubicBezTo>
                  <a:cubicBezTo>
                    <a:pt x="143" y="91"/>
                    <a:pt x="143" y="91"/>
                    <a:pt x="141" y="90"/>
                  </a:cubicBezTo>
                  <a:cubicBezTo>
                    <a:pt x="140" y="88"/>
                    <a:pt x="138" y="84"/>
                    <a:pt x="135" y="83"/>
                  </a:cubicBezTo>
                  <a:cubicBezTo>
                    <a:pt x="134" y="82"/>
                    <a:pt x="133" y="80"/>
                    <a:pt x="130" y="78"/>
                  </a:cubicBezTo>
                  <a:cubicBezTo>
                    <a:pt x="128" y="75"/>
                    <a:pt x="125" y="74"/>
                    <a:pt x="123" y="69"/>
                  </a:cubicBezTo>
                  <a:cubicBezTo>
                    <a:pt x="123" y="69"/>
                    <a:pt x="122" y="69"/>
                    <a:pt x="121" y="68"/>
                  </a:cubicBezTo>
                  <a:cubicBezTo>
                    <a:pt x="121" y="67"/>
                    <a:pt x="121" y="67"/>
                    <a:pt x="120" y="66"/>
                  </a:cubicBezTo>
                  <a:cubicBezTo>
                    <a:pt x="117" y="64"/>
                    <a:pt x="115" y="61"/>
                    <a:pt x="113" y="59"/>
                  </a:cubicBezTo>
                  <a:cubicBezTo>
                    <a:pt x="110" y="57"/>
                    <a:pt x="109" y="54"/>
                    <a:pt x="104" y="48"/>
                  </a:cubicBezTo>
                  <a:cubicBezTo>
                    <a:pt x="102" y="46"/>
                    <a:pt x="101" y="43"/>
                    <a:pt x="98" y="42"/>
                  </a:cubicBezTo>
                  <a:cubicBezTo>
                    <a:pt x="94" y="41"/>
                    <a:pt x="81" y="36"/>
                    <a:pt x="67" y="31"/>
                  </a:cubicBezTo>
                  <a:cubicBezTo>
                    <a:pt x="67" y="31"/>
                    <a:pt x="65" y="31"/>
                    <a:pt x="66" y="29"/>
                  </a:cubicBezTo>
                  <a:cubicBezTo>
                    <a:pt x="67" y="26"/>
                    <a:pt x="66" y="26"/>
                    <a:pt x="62" y="22"/>
                  </a:cubicBezTo>
                  <a:cubicBezTo>
                    <a:pt x="59" y="19"/>
                    <a:pt x="63" y="19"/>
                    <a:pt x="60" y="16"/>
                  </a:cubicBezTo>
                  <a:cubicBezTo>
                    <a:pt x="55" y="12"/>
                    <a:pt x="53" y="10"/>
                    <a:pt x="47" y="3"/>
                  </a:cubicBezTo>
                  <a:cubicBezTo>
                    <a:pt x="44" y="1"/>
                    <a:pt x="43" y="0"/>
                    <a:pt x="41" y="2"/>
                  </a:cubicBezTo>
                  <a:cubicBezTo>
                    <a:pt x="1" y="43"/>
                    <a:pt x="1" y="43"/>
                    <a:pt x="1" y="43"/>
                  </a:cubicBezTo>
                  <a:cubicBezTo>
                    <a:pt x="0" y="44"/>
                    <a:pt x="0" y="45"/>
                    <a:pt x="1" y="45"/>
                  </a:cubicBezTo>
                  <a:close/>
                </a:path>
              </a:pathLst>
            </a:custGeom>
            <a:solidFill>
              <a:srgbClr val="C96009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n>
                  <a:solidFill>
                    <a:prstClr val="black"/>
                  </a:solidFill>
                </a:ln>
                <a:solidFill>
                  <a:srgbClr val="C96009"/>
                </a:solidFill>
                <a:latin typeface="+mn-lt"/>
                <a:ea typeface="+mn-ea"/>
              </a:endParaRPr>
            </a:p>
          </p:txBody>
        </p:sp>
        <p:sp>
          <p:nvSpPr>
            <p:cNvPr id="66" name="Freeform 16"/>
            <p:cNvSpPr/>
            <p:nvPr/>
          </p:nvSpPr>
          <p:spPr bwMode="auto">
            <a:xfrm>
              <a:off x="3859525" y="1359725"/>
              <a:ext cx="7937" cy="11112"/>
            </a:xfrm>
            <a:custGeom>
              <a:avLst/>
              <a:gdLst>
                <a:gd name="T0" fmla="*/ 6 w 6"/>
                <a:gd name="T1" fmla="*/ 6 h 8"/>
                <a:gd name="T2" fmla="*/ 0 w 6"/>
                <a:gd name="T3" fmla="*/ 3 h 8"/>
                <a:gd name="T4" fmla="*/ 1 w 6"/>
                <a:gd name="T5" fmla="*/ 0 h 8"/>
                <a:gd name="T6" fmla="*/ 6 w 6"/>
                <a:gd name="T7" fmla="*/ 6 h 8"/>
                <a:gd name="T8" fmla="*/ 6 w 6"/>
                <a:gd name="T9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8">
                  <a:moveTo>
                    <a:pt x="6" y="6"/>
                  </a:moveTo>
                  <a:cubicBezTo>
                    <a:pt x="4" y="8"/>
                    <a:pt x="1" y="4"/>
                    <a:pt x="0" y="3"/>
                  </a:cubicBezTo>
                  <a:cubicBezTo>
                    <a:pt x="0" y="2"/>
                    <a:pt x="0" y="0"/>
                    <a:pt x="1" y="0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6"/>
                    <a:pt x="6" y="6"/>
                  </a:cubicBezTo>
                  <a:close/>
                </a:path>
              </a:pathLst>
            </a:custGeom>
            <a:solidFill>
              <a:srgbClr val="C96009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n>
                  <a:solidFill>
                    <a:prstClr val="black"/>
                  </a:solidFill>
                </a:ln>
                <a:solidFill>
                  <a:srgbClr val="C96009"/>
                </a:solidFill>
                <a:latin typeface="+mn-lt"/>
                <a:ea typeface="+mn-ea"/>
              </a:endParaRPr>
            </a:p>
          </p:txBody>
        </p:sp>
        <p:sp>
          <p:nvSpPr>
            <p:cNvPr id="68" name="Freeform 18"/>
            <p:cNvSpPr/>
            <p:nvPr/>
          </p:nvSpPr>
          <p:spPr bwMode="auto">
            <a:xfrm>
              <a:off x="3796025" y="1362900"/>
              <a:ext cx="12700" cy="9525"/>
            </a:xfrm>
            <a:custGeom>
              <a:avLst/>
              <a:gdLst>
                <a:gd name="T0" fmla="*/ 2 w 10"/>
                <a:gd name="T1" fmla="*/ 1 h 8"/>
                <a:gd name="T2" fmla="*/ 6 w 10"/>
                <a:gd name="T3" fmla="*/ 1 h 8"/>
                <a:gd name="T4" fmla="*/ 8 w 10"/>
                <a:gd name="T5" fmla="*/ 8 h 8"/>
                <a:gd name="T6" fmla="*/ 5 w 10"/>
                <a:gd name="T7" fmla="*/ 6 h 8"/>
                <a:gd name="T8" fmla="*/ 2 w 10"/>
                <a:gd name="T9" fmla="*/ 1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8">
                  <a:moveTo>
                    <a:pt x="2" y="1"/>
                  </a:moveTo>
                  <a:cubicBezTo>
                    <a:pt x="4" y="0"/>
                    <a:pt x="4" y="0"/>
                    <a:pt x="6" y="1"/>
                  </a:cubicBezTo>
                  <a:cubicBezTo>
                    <a:pt x="8" y="2"/>
                    <a:pt x="10" y="7"/>
                    <a:pt x="8" y="8"/>
                  </a:cubicBezTo>
                  <a:cubicBezTo>
                    <a:pt x="7" y="8"/>
                    <a:pt x="6" y="6"/>
                    <a:pt x="5" y="6"/>
                  </a:cubicBezTo>
                  <a:cubicBezTo>
                    <a:pt x="3" y="5"/>
                    <a:pt x="0" y="2"/>
                    <a:pt x="2" y="1"/>
                  </a:cubicBezTo>
                  <a:close/>
                </a:path>
              </a:pathLst>
            </a:custGeom>
            <a:solidFill>
              <a:srgbClr val="C96009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n>
                  <a:solidFill>
                    <a:prstClr val="black"/>
                  </a:solidFill>
                </a:ln>
                <a:solidFill>
                  <a:srgbClr val="C96009"/>
                </a:solidFill>
                <a:latin typeface="+mn-lt"/>
                <a:ea typeface="+mn-ea"/>
              </a:endParaRPr>
            </a:p>
          </p:txBody>
        </p:sp>
        <p:sp>
          <p:nvSpPr>
            <p:cNvPr id="69" name="Freeform 19"/>
            <p:cNvSpPr/>
            <p:nvPr/>
          </p:nvSpPr>
          <p:spPr bwMode="auto">
            <a:xfrm>
              <a:off x="3715062" y="1272412"/>
              <a:ext cx="52388" cy="50800"/>
            </a:xfrm>
            <a:custGeom>
              <a:avLst/>
              <a:gdLst>
                <a:gd name="T0" fmla="*/ 6 w 39"/>
                <a:gd name="T1" fmla="*/ 37 h 38"/>
                <a:gd name="T2" fmla="*/ 10 w 39"/>
                <a:gd name="T3" fmla="*/ 37 h 38"/>
                <a:gd name="T4" fmla="*/ 23 w 39"/>
                <a:gd name="T5" fmla="*/ 21 h 38"/>
                <a:gd name="T6" fmla="*/ 36 w 39"/>
                <a:gd name="T7" fmla="*/ 9 h 38"/>
                <a:gd name="T8" fmla="*/ 38 w 39"/>
                <a:gd name="T9" fmla="*/ 6 h 38"/>
                <a:gd name="T10" fmla="*/ 29 w 39"/>
                <a:gd name="T11" fmla="*/ 3 h 38"/>
                <a:gd name="T12" fmla="*/ 2 w 39"/>
                <a:gd name="T13" fmla="*/ 30 h 38"/>
                <a:gd name="T14" fmla="*/ 6 w 39"/>
                <a:gd name="T15" fmla="*/ 37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9" h="38">
                  <a:moveTo>
                    <a:pt x="6" y="37"/>
                  </a:moveTo>
                  <a:cubicBezTo>
                    <a:pt x="7" y="38"/>
                    <a:pt x="8" y="37"/>
                    <a:pt x="10" y="37"/>
                  </a:cubicBezTo>
                  <a:cubicBezTo>
                    <a:pt x="11" y="36"/>
                    <a:pt x="16" y="29"/>
                    <a:pt x="23" y="21"/>
                  </a:cubicBezTo>
                  <a:cubicBezTo>
                    <a:pt x="30" y="14"/>
                    <a:pt x="32" y="12"/>
                    <a:pt x="36" y="9"/>
                  </a:cubicBezTo>
                  <a:cubicBezTo>
                    <a:pt x="37" y="8"/>
                    <a:pt x="39" y="7"/>
                    <a:pt x="38" y="6"/>
                  </a:cubicBezTo>
                  <a:cubicBezTo>
                    <a:pt x="34" y="2"/>
                    <a:pt x="33" y="0"/>
                    <a:pt x="29" y="3"/>
                  </a:cubicBezTo>
                  <a:cubicBezTo>
                    <a:pt x="24" y="6"/>
                    <a:pt x="9" y="21"/>
                    <a:pt x="2" y="30"/>
                  </a:cubicBezTo>
                  <a:cubicBezTo>
                    <a:pt x="2" y="31"/>
                    <a:pt x="0" y="32"/>
                    <a:pt x="6" y="37"/>
                  </a:cubicBezTo>
                  <a:close/>
                </a:path>
              </a:pathLst>
            </a:custGeom>
            <a:solidFill>
              <a:srgbClr val="C96009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n>
                  <a:solidFill>
                    <a:prstClr val="black"/>
                  </a:solidFill>
                </a:ln>
                <a:solidFill>
                  <a:srgbClr val="C96009"/>
                </a:solidFill>
                <a:latin typeface="+mn-lt"/>
                <a:ea typeface="+mn-ea"/>
              </a:endParaRPr>
            </a:p>
          </p:txBody>
        </p:sp>
        <p:sp>
          <p:nvSpPr>
            <p:cNvPr id="70" name="Oval 20"/>
            <p:cNvSpPr>
              <a:spLocks noChangeArrowheads="1"/>
            </p:cNvSpPr>
            <p:nvPr/>
          </p:nvSpPr>
          <p:spPr bwMode="auto">
            <a:xfrm>
              <a:off x="1214750" y="902526"/>
              <a:ext cx="77787" cy="79375"/>
            </a:xfrm>
            <a:prstGeom prst="ellipse">
              <a:avLst/>
            </a:prstGeom>
            <a:solidFill>
              <a:srgbClr val="C96009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n>
                  <a:solidFill>
                    <a:prstClr val="black"/>
                  </a:solidFill>
                </a:ln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67" name="Freeform 17"/>
            <p:cNvSpPr/>
            <p:nvPr/>
          </p:nvSpPr>
          <p:spPr bwMode="auto">
            <a:xfrm>
              <a:off x="3751575" y="1286700"/>
              <a:ext cx="114300" cy="84137"/>
            </a:xfrm>
            <a:custGeom>
              <a:avLst/>
              <a:gdLst>
                <a:gd name="T0" fmla="*/ 41 w 87"/>
                <a:gd name="T1" fmla="*/ 57 h 64"/>
                <a:gd name="T2" fmla="*/ 37 w 87"/>
                <a:gd name="T3" fmla="*/ 55 h 64"/>
                <a:gd name="T4" fmla="*/ 33 w 87"/>
                <a:gd name="T5" fmla="*/ 50 h 64"/>
                <a:gd name="T6" fmla="*/ 30 w 87"/>
                <a:gd name="T7" fmla="*/ 47 h 64"/>
                <a:gd name="T8" fmla="*/ 28 w 87"/>
                <a:gd name="T9" fmla="*/ 45 h 64"/>
                <a:gd name="T10" fmla="*/ 23 w 87"/>
                <a:gd name="T11" fmla="*/ 41 h 64"/>
                <a:gd name="T12" fmla="*/ 18 w 87"/>
                <a:gd name="T13" fmla="*/ 33 h 64"/>
                <a:gd name="T14" fmla="*/ 17 w 87"/>
                <a:gd name="T15" fmla="*/ 31 h 64"/>
                <a:gd name="T16" fmla="*/ 3 w 87"/>
                <a:gd name="T17" fmla="*/ 17 h 64"/>
                <a:gd name="T18" fmla="*/ 5 w 87"/>
                <a:gd name="T19" fmla="*/ 5 h 64"/>
                <a:gd name="T20" fmla="*/ 15 w 87"/>
                <a:gd name="T21" fmla="*/ 4 h 64"/>
                <a:gd name="T22" fmla="*/ 47 w 87"/>
                <a:gd name="T23" fmla="*/ 17 h 64"/>
                <a:gd name="T24" fmla="*/ 65 w 87"/>
                <a:gd name="T25" fmla="*/ 37 h 64"/>
                <a:gd name="T26" fmla="*/ 69 w 87"/>
                <a:gd name="T27" fmla="*/ 43 h 64"/>
                <a:gd name="T28" fmla="*/ 73 w 87"/>
                <a:gd name="T29" fmla="*/ 45 h 64"/>
                <a:gd name="T30" fmla="*/ 82 w 87"/>
                <a:gd name="T31" fmla="*/ 55 h 64"/>
                <a:gd name="T32" fmla="*/ 85 w 87"/>
                <a:gd name="T33" fmla="*/ 63 h 64"/>
                <a:gd name="T34" fmla="*/ 86 w 87"/>
                <a:gd name="T35" fmla="*/ 63 h 64"/>
                <a:gd name="T36" fmla="*/ 86 w 87"/>
                <a:gd name="T37" fmla="*/ 64 h 64"/>
                <a:gd name="T38" fmla="*/ 75 w 87"/>
                <a:gd name="T39" fmla="*/ 57 h 64"/>
                <a:gd name="T40" fmla="*/ 69 w 87"/>
                <a:gd name="T41" fmla="*/ 52 h 64"/>
                <a:gd name="T42" fmla="*/ 66 w 87"/>
                <a:gd name="T43" fmla="*/ 48 h 64"/>
                <a:gd name="T44" fmla="*/ 59 w 87"/>
                <a:gd name="T45" fmla="*/ 43 h 64"/>
                <a:gd name="T46" fmla="*/ 56 w 87"/>
                <a:gd name="T47" fmla="*/ 39 h 64"/>
                <a:gd name="T48" fmla="*/ 47 w 87"/>
                <a:gd name="T49" fmla="*/ 32 h 64"/>
                <a:gd name="T50" fmla="*/ 43 w 87"/>
                <a:gd name="T51" fmla="*/ 26 h 64"/>
                <a:gd name="T52" fmla="*/ 37 w 87"/>
                <a:gd name="T53" fmla="*/ 29 h 64"/>
                <a:gd name="T54" fmla="*/ 36 w 87"/>
                <a:gd name="T55" fmla="*/ 23 h 64"/>
                <a:gd name="T56" fmla="*/ 34 w 87"/>
                <a:gd name="T57" fmla="*/ 24 h 64"/>
                <a:gd name="T58" fmla="*/ 31 w 87"/>
                <a:gd name="T59" fmla="*/ 28 h 64"/>
                <a:gd name="T60" fmla="*/ 24 w 87"/>
                <a:gd name="T61" fmla="*/ 19 h 64"/>
                <a:gd name="T62" fmla="*/ 24 w 87"/>
                <a:gd name="T63" fmla="*/ 20 h 64"/>
                <a:gd name="T64" fmla="*/ 27 w 87"/>
                <a:gd name="T65" fmla="*/ 27 h 64"/>
                <a:gd name="T66" fmla="*/ 29 w 87"/>
                <a:gd name="T67" fmla="*/ 36 h 64"/>
                <a:gd name="T68" fmla="*/ 34 w 87"/>
                <a:gd name="T69" fmla="*/ 44 h 64"/>
                <a:gd name="T70" fmla="*/ 39 w 87"/>
                <a:gd name="T71" fmla="*/ 47 h 64"/>
                <a:gd name="T72" fmla="*/ 45 w 87"/>
                <a:gd name="T73" fmla="*/ 59 h 64"/>
                <a:gd name="T74" fmla="*/ 43 w 87"/>
                <a:gd name="T75" fmla="*/ 58 h 64"/>
                <a:gd name="T76" fmla="*/ 41 w 87"/>
                <a:gd name="T77" fmla="*/ 57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7" h="64">
                  <a:moveTo>
                    <a:pt x="41" y="57"/>
                  </a:moveTo>
                  <a:cubicBezTo>
                    <a:pt x="39" y="55"/>
                    <a:pt x="38" y="56"/>
                    <a:pt x="37" y="55"/>
                  </a:cubicBezTo>
                  <a:cubicBezTo>
                    <a:pt x="36" y="53"/>
                    <a:pt x="38" y="54"/>
                    <a:pt x="33" y="50"/>
                  </a:cubicBezTo>
                  <a:cubicBezTo>
                    <a:pt x="32" y="48"/>
                    <a:pt x="31" y="47"/>
                    <a:pt x="30" y="47"/>
                  </a:cubicBezTo>
                  <a:cubicBezTo>
                    <a:pt x="30" y="46"/>
                    <a:pt x="29" y="45"/>
                    <a:pt x="28" y="45"/>
                  </a:cubicBezTo>
                  <a:cubicBezTo>
                    <a:pt x="26" y="43"/>
                    <a:pt x="27" y="43"/>
                    <a:pt x="23" y="41"/>
                  </a:cubicBezTo>
                  <a:cubicBezTo>
                    <a:pt x="19" y="38"/>
                    <a:pt x="19" y="35"/>
                    <a:pt x="18" y="33"/>
                  </a:cubicBezTo>
                  <a:cubicBezTo>
                    <a:pt x="18" y="32"/>
                    <a:pt x="18" y="32"/>
                    <a:pt x="17" y="31"/>
                  </a:cubicBezTo>
                  <a:cubicBezTo>
                    <a:pt x="9" y="25"/>
                    <a:pt x="12" y="28"/>
                    <a:pt x="3" y="17"/>
                  </a:cubicBezTo>
                  <a:cubicBezTo>
                    <a:pt x="0" y="13"/>
                    <a:pt x="0" y="10"/>
                    <a:pt x="5" y="5"/>
                  </a:cubicBezTo>
                  <a:cubicBezTo>
                    <a:pt x="11" y="0"/>
                    <a:pt x="11" y="2"/>
                    <a:pt x="15" y="4"/>
                  </a:cubicBezTo>
                  <a:cubicBezTo>
                    <a:pt x="32" y="10"/>
                    <a:pt x="45" y="13"/>
                    <a:pt x="47" y="17"/>
                  </a:cubicBezTo>
                  <a:cubicBezTo>
                    <a:pt x="56" y="25"/>
                    <a:pt x="53" y="26"/>
                    <a:pt x="65" y="37"/>
                  </a:cubicBezTo>
                  <a:cubicBezTo>
                    <a:pt x="69" y="40"/>
                    <a:pt x="67" y="41"/>
                    <a:pt x="69" y="43"/>
                  </a:cubicBezTo>
                  <a:cubicBezTo>
                    <a:pt x="70" y="43"/>
                    <a:pt x="70" y="42"/>
                    <a:pt x="73" y="45"/>
                  </a:cubicBezTo>
                  <a:cubicBezTo>
                    <a:pt x="80" y="53"/>
                    <a:pt x="82" y="53"/>
                    <a:pt x="82" y="55"/>
                  </a:cubicBezTo>
                  <a:cubicBezTo>
                    <a:pt x="81" y="58"/>
                    <a:pt x="80" y="58"/>
                    <a:pt x="85" y="63"/>
                  </a:cubicBezTo>
                  <a:cubicBezTo>
                    <a:pt x="86" y="63"/>
                    <a:pt x="86" y="63"/>
                    <a:pt x="86" y="63"/>
                  </a:cubicBezTo>
                  <a:cubicBezTo>
                    <a:pt x="87" y="64"/>
                    <a:pt x="87" y="64"/>
                    <a:pt x="86" y="64"/>
                  </a:cubicBezTo>
                  <a:cubicBezTo>
                    <a:pt x="85" y="64"/>
                    <a:pt x="79" y="62"/>
                    <a:pt x="75" y="57"/>
                  </a:cubicBezTo>
                  <a:cubicBezTo>
                    <a:pt x="73" y="54"/>
                    <a:pt x="74" y="56"/>
                    <a:pt x="69" y="52"/>
                  </a:cubicBezTo>
                  <a:cubicBezTo>
                    <a:pt x="68" y="50"/>
                    <a:pt x="67" y="49"/>
                    <a:pt x="66" y="48"/>
                  </a:cubicBezTo>
                  <a:cubicBezTo>
                    <a:pt x="64" y="47"/>
                    <a:pt x="60" y="44"/>
                    <a:pt x="59" y="43"/>
                  </a:cubicBezTo>
                  <a:cubicBezTo>
                    <a:pt x="58" y="41"/>
                    <a:pt x="58" y="40"/>
                    <a:pt x="56" y="39"/>
                  </a:cubicBezTo>
                  <a:cubicBezTo>
                    <a:pt x="54" y="39"/>
                    <a:pt x="50" y="37"/>
                    <a:pt x="47" y="32"/>
                  </a:cubicBezTo>
                  <a:cubicBezTo>
                    <a:pt x="42" y="27"/>
                    <a:pt x="44" y="26"/>
                    <a:pt x="43" y="26"/>
                  </a:cubicBezTo>
                  <a:cubicBezTo>
                    <a:pt x="41" y="26"/>
                    <a:pt x="42" y="30"/>
                    <a:pt x="37" y="29"/>
                  </a:cubicBezTo>
                  <a:cubicBezTo>
                    <a:pt x="35" y="29"/>
                    <a:pt x="38" y="24"/>
                    <a:pt x="36" y="23"/>
                  </a:cubicBezTo>
                  <a:cubicBezTo>
                    <a:pt x="36" y="22"/>
                    <a:pt x="35" y="23"/>
                    <a:pt x="34" y="24"/>
                  </a:cubicBezTo>
                  <a:cubicBezTo>
                    <a:pt x="34" y="24"/>
                    <a:pt x="33" y="28"/>
                    <a:pt x="31" y="28"/>
                  </a:cubicBezTo>
                  <a:cubicBezTo>
                    <a:pt x="28" y="27"/>
                    <a:pt x="29" y="19"/>
                    <a:pt x="24" y="19"/>
                  </a:cubicBezTo>
                  <a:cubicBezTo>
                    <a:pt x="23" y="18"/>
                    <a:pt x="23" y="20"/>
                    <a:pt x="24" y="20"/>
                  </a:cubicBezTo>
                  <a:cubicBezTo>
                    <a:pt x="26" y="22"/>
                    <a:pt x="26" y="25"/>
                    <a:pt x="27" y="27"/>
                  </a:cubicBezTo>
                  <a:cubicBezTo>
                    <a:pt x="27" y="29"/>
                    <a:pt x="29" y="34"/>
                    <a:pt x="29" y="36"/>
                  </a:cubicBezTo>
                  <a:cubicBezTo>
                    <a:pt x="32" y="42"/>
                    <a:pt x="35" y="42"/>
                    <a:pt x="34" y="44"/>
                  </a:cubicBezTo>
                  <a:cubicBezTo>
                    <a:pt x="34" y="45"/>
                    <a:pt x="37" y="46"/>
                    <a:pt x="39" y="47"/>
                  </a:cubicBezTo>
                  <a:cubicBezTo>
                    <a:pt x="42" y="49"/>
                    <a:pt x="47" y="59"/>
                    <a:pt x="45" y="59"/>
                  </a:cubicBezTo>
                  <a:cubicBezTo>
                    <a:pt x="44" y="60"/>
                    <a:pt x="43" y="59"/>
                    <a:pt x="43" y="58"/>
                  </a:cubicBezTo>
                  <a:cubicBezTo>
                    <a:pt x="42" y="58"/>
                    <a:pt x="42" y="57"/>
                    <a:pt x="41" y="57"/>
                  </a:cubicBezTo>
                  <a:close/>
                </a:path>
              </a:pathLst>
            </a:custGeom>
            <a:solidFill>
              <a:srgbClr val="C96009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n>
                  <a:solidFill>
                    <a:prstClr val="black"/>
                  </a:solidFill>
                </a:ln>
                <a:solidFill>
                  <a:srgbClr val="C96009"/>
                </a:solidFill>
                <a:latin typeface="+mn-lt"/>
                <a:ea typeface="+mn-ea"/>
              </a:endParaRPr>
            </a:p>
          </p:txBody>
        </p:sp>
      </p:grpSp>
      <p:grpSp>
        <p:nvGrpSpPr>
          <p:cNvPr id="23559" name="组合 5120"/>
          <p:cNvGrpSpPr/>
          <p:nvPr/>
        </p:nvGrpSpPr>
        <p:grpSpPr bwMode="auto">
          <a:xfrm>
            <a:off x="2424113" y="1401763"/>
            <a:ext cx="2933700" cy="2944812"/>
            <a:chOff x="2424425" y="1401000"/>
            <a:chExt cx="2933700" cy="2944812"/>
          </a:xfrm>
        </p:grpSpPr>
        <p:grpSp>
          <p:nvGrpSpPr>
            <p:cNvPr id="23594" name="组合 5"/>
            <p:cNvGrpSpPr/>
            <p:nvPr/>
          </p:nvGrpSpPr>
          <p:grpSpPr bwMode="auto">
            <a:xfrm>
              <a:off x="3146738" y="1401000"/>
              <a:ext cx="1573212" cy="1817687"/>
              <a:chOff x="3146738" y="1401000"/>
              <a:chExt cx="1573212" cy="1817687"/>
            </a:xfrm>
          </p:grpSpPr>
          <p:sp>
            <p:nvSpPr>
              <p:cNvPr id="23604" name="Freeform 9"/>
              <p:cNvSpPr/>
              <p:nvPr/>
            </p:nvSpPr>
            <p:spPr bwMode="auto">
              <a:xfrm>
                <a:off x="3146738" y="1401000"/>
                <a:ext cx="1573212" cy="1817687"/>
              </a:xfrm>
              <a:custGeom>
                <a:avLst/>
                <a:gdLst>
                  <a:gd name="T0" fmla="*/ 2147483646 w 1199"/>
                  <a:gd name="T1" fmla="*/ 2147483646 h 1386"/>
                  <a:gd name="T2" fmla="*/ 2147483646 w 1199"/>
                  <a:gd name="T3" fmla="*/ 2147483646 h 1386"/>
                  <a:gd name="T4" fmla="*/ 2147483646 w 1199"/>
                  <a:gd name="T5" fmla="*/ 2147483646 h 1386"/>
                  <a:gd name="T6" fmla="*/ 2147483646 w 1199"/>
                  <a:gd name="T7" fmla="*/ 2147483646 h 1386"/>
                  <a:gd name="T8" fmla="*/ 2147483646 w 1199"/>
                  <a:gd name="T9" fmla="*/ 2147483646 h 1386"/>
                  <a:gd name="T10" fmla="*/ 2147483646 w 1199"/>
                  <a:gd name="T11" fmla="*/ 2147483646 h 1386"/>
                  <a:gd name="T12" fmla="*/ 2147483646 w 1199"/>
                  <a:gd name="T13" fmla="*/ 2147483646 h 1386"/>
                  <a:gd name="T14" fmla="*/ 2147483646 w 1199"/>
                  <a:gd name="T15" fmla="*/ 2147483646 h 1386"/>
                  <a:gd name="T16" fmla="*/ 2147483646 w 1199"/>
                  <a:gd name="T17" fmla="*/ 2147483646 h 1386"/>
                  <a:gd name="T18" fmla="*/ 2147483646 w 1199"/>
                  <a:gd name="T19" fmla="*/ 2147483646 h 1386"/>
                  <a:gd name="T20" fmla="*/ 2147483646 w 1199"/>
                  <a:gd name="T21" fmla="*/ 2147483646 h 1386"/>
                  <a:gd name="T22" fmla="*/ 2147483646 w 1199"/>
                  <a:gd name="T23" fmla="*/ 2147483646 h 1386"/>
                  <a:gd name="T24" fmla="*/ 0 w 1199"/>
                  <a:gd name="T25" fmla="*/ 2147483646 h 1386"/>
                  <a:gd name="T26" fmla="*/ 2147483646 w 1199"/>
                  <a:gd name="T27" fmla="*/ 0 h 1386"/>
                  <a:gd name="T28" fmla="*/ 2147483646 w 1199"/>
                  <a:gd name="T29" fmla="*/ 2147483646 h 138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1199" h="1386">
                    <a:moveTo>
                      <a:pt x="1199" y="601"/>
                    </a:moveTo>
                    <a:cubicBezTo>
                      <a:pt x="1199" y="601"/>
                      <a:pt x="942" y="859"/>
                      <a:pt x="765" y="1036"/>
                    </a:cubicBezTo>
                    <a:cubicBezTo>
                      <a:pt x="755" y="1044"/>
                      <a:pt x="747" y="1052"/>
                      <a:pt x="738" y="1060"/>
                    </a:cubicBezTo>
                    <a:cubicBezTo>
                      <a:pt x="729" y="1063"/>
                      <a:pt x="719" y="1064"/>
                      <a:pt x="694" y="1057"/>
                    </a:cubicBezTo>
                    <a:cubicBezTo>
                      <a:pt x="630" y="1042"/>
                      <a:pt x="562" y="1045"/>
                      <a:pt x="508" y="1087"/>
                    </a:cubicBezTo>
                    <a:cubicBezTo>
                      <a:pt x="447" y="1135"/>
                      <a:pt x="414" y="1225"/>
                      <a:pt x="466" y="1296"/>
                    </a:cubicBezTo>
                    <a:cubicBezTo>
                      <a:pt x="495" y="1338"/>
                      <a:pt x="553" y="1357"/>
                      <a:pt x="598" y="1338"/>
                    </a:cubicBezTo>
                    <a:cubicBezTo>
                      <a:pt x="624" y="1325"/>
                      <a:pt x="640" y="1303"/>
                      <a:pt x="640" y="1270"/>
                    </a:cubicBezTo>
                    <a:cubicBezTo>
                      <a:pt x="669" y="1319"/>
                      <a:pt x="620" y="1367"/>
                      <a:pt x="575" y="1380"/>
                    </a:cubicBezTo>
                    <a:cubicBezTo>
                      <a:pt x="543" y="1386"/>
                      <a:pt x="508" y="1377"/>
                      <a:pt x="479" y="1360"/>
                    </a:cubicBezTo>
                    <a:cubicBezTo>
                      <a:pt x="373" y="1293"/>
                      <a:pt x="389" y="1148"/>
                      <a:pt x="458" y="1062"/>
                    </a:cubicBezTo>
                    <a:cubicBezTo>
                      <a:pt x="451" y="1054"/>
                      <a:pt x="444" y="1045"/>
                      <a:pt x="437" y="1035"/>
                    </a:cubicBezTo>
                    <a:cubicBezTo>
                      <a:pt x="259" y="857"/>
                      <a:pt x="0" y="598"/>
                      <a:pt x="0" y="598"/>
                    </a:cubicBezTo>
                    <a:cubicBezTo>
                      <a:pt x="598" y="0"/>
                      <a:pt x="598" y="0"/>
                      <a:pt x="598" y="0"/>
                    </a:cubicBezTo>
                    <a:lnTo>
                      <a:pt x="1199" y="601"/>
                    </a:lnTo>
                    <a:close/>
                  </a:path>
                </a:pathLst>
              </a:custGeom>
              <a:solidFill>
                <a:srgbClr val="C9600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8" name="TextBox 11"/>
              <p:cNvSpPr txBox="1">
                <a:spLocks noChangeArrowheads="1"/>
              </p:cNvSpPr>
              <p:nvPr/>
            </p:nvSpPr>
            <p:spPr bwMode="auto">
              <a:xfrm flipH="1">
                <a:off x="3445187" y="1964562"/>
                <a:ext cx="1184275" cy="338138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1600" b="1" kern="0" dirty="0" smtClean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添加文本    </a:t>
                </a:r>
                <a:endParaRPr lang="en-US" altLang="zh-CN" sz="1600" b="1" kern="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23595" name="组合 12"/>
            <p:cNvGrpSpPr/>
            <p:nvPr/>
          </p:nvGrpSpPr>
          <p:grpSpPr bwMode="auto">
            <a:xfrm>
              <a:off x="2424425" y="2337625"/>
              <a:ext cx="1684337" cy="1430337"/>
              <a:chOff x="2424425" y="2337625"/>
              <a:chExt cx="1684337" cy="1430337"/>
            </a:xfrm>
          </p:grpSpPr>
          <p:sp>
            <p:nvSpPr>
              <p:cNvPr id="60" name="Freeform 7"/>
              <p:cNvSpPr/>
              <p:nvPr/>
            </p:nvSpPr>
            <p:spPr bwMode="auto">
              <a:xfrm>
                <a:off x="2424425" y="2337625"/>
                <a:ext cx="1684337" cy="1430337"/>
              </a:xfrm>
              <a:custGeom>
                <a:avLst/>
                <a:gdLst>
                  <a:gd name="T0" fmla="*/ 1138 w 1283"/>
                  <a:gd name="T1" fmla="*/ 488 h 1090"/>
                  <a:gd name="T2" fmla="*/ 1225 w 1283"/>
                  <a:gd name="T3" fmla="*/ 482 h 1090"/>
                  <a:gd name="T4" fmla="*/ 1267 w 1283"/>
                  <a:gd name="T5" fmla="*/ 621 h 1090"/>
                  <a:gd name="T6" fmla="*/ 994 w 1283"/>
                  <a:gd name="T7" fmla="*/ 704 h 1090"/>
                  <a:gd name="T8" fmla="*/ 941 w 1283"/>
                  <a:gd name="T9" fmla="*/ 695 h 1090"/>
                  <a:gd name="T10" fmla="*/ 546 w 1283"/>
                  <a:gd name="T11" fmla="*/ 1090 h 1090"/>
                  <a:gd name="T12" fmla="*/ 0 w 1283"/>
                  <a:gd name="T13" fmla="*/ 544 h 1090"/>
                  <a:gd name="T14" fmla="*/ 543 w 1283"/>
                  <a:gd name="T15" fmla="*/ 0 h 1090"/>
                  <a:gd name="T16" fmla="*/ 941 w 1283"/>
                  <a:gd name="T17" fmla="*/ 397 h 1090"/>
                  <a:gd name="T18" fmla="*/ 946 w 1283"/>
                  <a:gd name="T19" fmla="*/ 420 h 1090"/>
                  <a:gd name="T20" fmla="*/ 1100 w 1283"/>
                  <a:gd name="T21" fmla="*/ 691 h 1090"/>
                  <a:gd name="T22" fmla="*/ 1235 w 1283"/>
                  <a:gd name="T23" fmla="*/ 537 h 1090"/>
                  <a:gd name="T24" fmla="*/ 1153 w 1283"/>
                  <a:gd name="T25" fmla="*/ 486 h 1090"/>
                  <a:gd name="T26" fmla="*/ 1138 w 1283"/>
                  <a:gd name="T27" fmla="*/ 488 h 10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283" h="1090">
                    <a:moveTo>
                      <a:pt x="1138" y="488"/>
                    </a:moveTo>
                    <a:cubicBezTo>
                      <a:pt x="1167" y="470"/>
                      <a:pt x="1196" y="466"/>
                      <a:pt x="1225" y="482"/>
                    </a:cubicBezTo>
                    <a:cubicBezTo>
                      <a:pt x="1270" y="515"/>
                      <a:pt x="1283" y="572"/>
                      <a:pt x="1267" y="621"/>
                    </a:cubicBezTo>
                    <a:cubicBezTo>
                      <a:pt x="1225" y="727"/>
                      <a:pt x="1084" y="765"/>
                      <a:pt x="994" y="704"/>
                    </a:cubicBezTo>
                    <a:cubicBezTo>
                      <a:pt x="960" y="684"/>
                      <a:pt x="951" y="690"/>
                      <a:pt x="941" y="695"/>
                    </a:cubicBezTo>
                    <a:cubicBezTo>
                      <a:pt x="780" y="856"/>
                      <a:pt x="546" y="1090"/>
                      <a:pt x="546" y="1090"/>
                    </a:cubicBezTo>
                    <a:cubicBezTo>
                      <a:pt x="0" y="544"/>
                      <a:pt x="0" y="544"/>
                      <a:pt x="0" y="544"/>
                    </a:cubicBezTo>
                    <a:cubicBezTo>
                      <a:pt x="543" y="0"/>
                      <a:pt x="543" y="0"/>
                      <a:pt x="543" y="0"/>
                    </a:cubicBezTo>
                    <a:cubicBezTo>
                      <a:pt x="543" y="0"/>
                      <a:pt x="779" y="235"/>
                      <a:pt x="941" y="397"/>
                    </a:cubicBezTo>
                    <a:cubicBezTo>
                      <a:pt x="943" y="403"/>
                      <a:pt x="945" y="410"/>
                      <a:pt x="946" y="420"/>
                    </a:cubicBezTo>
                    <a:cubicBezTo>
                      <a:pt x="900" y="537"/>
                      <a:pt x="968" y="682"/>
                      <a:pt x="1100" y="691"/>
                    </a:cubicBezTo>
                    <a:cubicBezTo>
                      <a:pt x="1183" y="698"/>
                      <a:pt x="1260" y="621"/>
                      <a:pt x="1235" y="537"/>
                    </a:cubicBezTo>
                    <a:cubicBezTo>
                      <a:pt x="1222" y="505"/>
                      <a:pt x="1186" y="482"/>
                      <a:pt x="1153" y="486"/>
                    </a:cubicBezTo>
                    <a:cubicBezTo>
                      <a:pt x="1143" y="486"/>
                      <a:pt x="1138" y="488"/>
                      <a:pt x="1138" y="488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 w="9525">
                <a:solidFill>
                  <a:schemeClr val="bg1"/>
                </a:solidFill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89" name="TextBox 11"/>
              <p:cNvSpPr txBox="1">
                <a:spLocks noChangeArrowheads="1"/>
              </p:cNvSpPr>
              <p:nvPr/>
            </p:nvSpPr>
            <p:spPr bwMode="auto">
              <a:xfrm flipH="1">
                <a:off x="2648262" y="2847212"/>
                <a:ext cx="936625" cy="307975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1400" kern="0" dirty="0" smtClean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添加文本    </a:t>
                </a:r>
                <a:endParaRPr lang="en-US" altLang="zh-CN" sz="1400" kern="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23596" name="组合 10"/>
            <p:cNvGrpSpPr/>
            <p:nvPr/>
          </p:nvGrpSpPr>
          <p:grpSpPr bwMode="auto">
            <a:xfrm>
              <a:off x="3740463" y="2370963"/>
              <a:ext cx="1617662" cy="1350962"/>
              <a:chOff x="3740463" y="2370963"/>
              <a:chExt cx="1617662" cy="1350962"/>
            </a:xfrm>
          </p:grpSpPr>
          <p:sp>
            <p:nvSpPr>
              <p:cNvPr id="62" name="Freeform 13"/>
              <p:cNvSpPr/>
              <p:nvPr/>
            </p:nvSpPr>
            <p:spPr bwMode="auto">
              <a:xfrm>
                <a:off x="3740462" y="2370962"/>
                <a:ext cx="1617663" cy="1350963"/>
              </a:xfrm>
              <a:custGeom>
                <a:avLst/>
                <a:gdLst>
                  <a:gd name="T0" fmla="*/ 1232 w 1232"/>
                  <a:gd name="T1" fmla="*/ 514 h 1029"/>
                  <a:gd name="T2" fmla="*/ 717 w 1232"/>
                  <a:gd name="T3" fmla="*/ 1029 h 1029"/>
                  <a:gd name="T4" fmla="*/ 353 w 1232"/>
                  <a:gd name="T5" fmla="*/ 664 h 1029"/>
                  <a:gd name="T6" fmla="*/ 331 w 1232"/>
                  <a:gd name="T7" fmla="*/ 634 h 1029"/>
                  <a:gd name="T8" fmla="*/ 296 w 1232"/>
                  <a:gd name="T9" fmla="*/ 415 h 1029"/>
                  <a:gd name="T10" fmla="*/ 164 w 1232"/>
                  <a:gd name="T11" fmla="*/ 360 h 1029"/>
                  <a:gd name="T12" fmla="*/ 39 w 1232"/>
                  <a:gd name="T13" fmla="*/ 472 h 1029"/>
                  <a:gd name="T14" fmla="*/ 100 w 1232"/>
                  <a:gd name="T15" fmla="*/ 572 h 1029"/>
                  <a:gd name="T16" fmla="*/ 10 w 1232"/>
                  <a:gd name="T17" fmla="*/ 501 h 1029"/>
                  <a:gd name="T18" fmla="*/ 52 w 1232"/>
                  <a:gd name="T19" fmla="*/ 370 h 1029"/>
                  <a:gd name="T20" fmla="*/ 325 w 1232"/>
                  <a:gd name="T21" fmla="*/ 384 h 1029"/>
                  <a:gd name="T22" fmla="*/ 353 w 1232"/>
                  <a:gd name="T23" fmla="*/ 364 h 1029"/>
                  <a:gd name="T24" fmla="*/ 717 w 1232"/>
                  <a:gd name="T25" fmla="*/ 0 h 1029"/>
                  <a:gd name="T26" fmla="*/ 1232 w 1232"/>
                  <a:gd name="T27" fmla="*/ 514 h 10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232" h="1029">
                    <a:moveTo>
                      <a:pt x="1232" y="514"/>
                    </a:moveTo>
                    <a:cubicBezTo>
                      <a:pt x="717" y="1029"/>
                      <a:pt x="717" y="1029"/>
                      <a:pt x="717" y="1029"/>
                    </a:cubicBezTo>
                    <a:cubicBezTo>
                      <a:pt x="717" y="1029"/>
                      <a:pt x="505" y="816"/>
                      <a:pt x="353" y="664"/>
                    </a:cubicBezTo>
                    <a:cubicBezTo>
                      <a:pt x="345" y="654"/>
                      <a:pt x="338" y="645"/>
                      <a:pt x="331" y="634"/>
                    </a:cubicBezTo>
                    <a:cubicBezTo>
                      <a:pt x="357" y="559"/>
                      <a:pt x="347" y="472"/>
                      <a:pt x="296" y="415"/>
                    </a:cubicBezTo>
                    <a:cubicBezTo>
                      <a:pt x="261" y="379"/>
                      <a:pt x="216" y="360"/>
                      <a:pt x="164" y="360"/>
                    </a:cubicBezTo>
                    <a:cubicBezTo>
                      <a:pt x="103" y="363"/>
                      <a:pt x="45" y="408"/>
                      <a:pt x="39" y="472"/>
                    </a:cubicBezTo>
                    <a:cubicBezTo>
                      <a:pt x="35" y="514"/>
                      <a:pt x="64" y="550"/>
                      <a:pt x="100" y="572"/>
                    </a:cubicBezTo>
                    <a:cubicBezTo>
                      <a:pt x="58" y="575"/>
                      <a:pt x="23" y="540"/>
                      <a:pt x="10" y="501"/>
                    </a:cubicBezTo>
                    <a:cubicBezTo>
                      <a:pt x="0" y="453"/>
                      <a:pt x="16" y="405"/>
                      <a:pt x="52" y="370"/>
                    </a:cubicBezTo>
                    <a:cubicBezTo>
                      <a:pt x="129" y="299"/>
                      <a:pt x="257" y="305"/>
                      <a:pt x="325" y="384"/>
                    </a:cubicBezTo>
                    <a:cubicBezTo>
                      <a:pt x="334" y="378"/>
                      <a:pt x="344" y="371"/>
                      <a:pt x="353" y="364"/>
                    </a:cubicBezTo>
                    <a:cubicBezTo>
                      <a:pt x="505" y="212"/>
                      <a:pt x="717" y="0"/>
                      <a:pt x="717" y="0"/>
                    </a:cubicBezTo>
                    <a:lnTo>
                      <a:pt x="1232" y="514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 w="9525">
                <a:solidFill>
                  <a:schemeClr val="bg1"/>
                </a:solidFill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90" name="TextBox 11"/>
              <p:cNvSpPr txBox="1">
                <a:spLocks noChangeArrowheads="1"/>
              </p:cNvSpPr>
              <p:nvPr/>
            </p:nvSpPr>
            <p:spPr bwMode="auto">
              <a:xfrm flipH="1">
                <a:off x="4207187" y="2893250"/>
                <a:ext cx="936625" cy="306387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1400" kern="0" dirty="0" smtClean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添加文本    </a:t>
                </a:r>
                <a:endParaRPr lang="en-US" altLang="zh-CN" sz="1400" kern="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23597" name="组合 11"/>
            <p:cNvGrpSpPr/>
            <p:nvPr/>
          </p:nvGrpSpPr>
          <p:grpSpPr bwMode="auto">
            <a:xfrm>
              <a:off x="3318188" y="2864675"/>
              <a:ext cx="1220787" cy="1481137"/>
              <a:chOff x="3318188" y="2864675"/>
              <a:chExt cx="1220787" cy="1481137"/>
            </a:xfrm>
          </p:grpSpPr>
          <p:sp>
            <p:nvSpPr>
              <p:cNvPr id="61" name="Freeform 11"/>
              <p:cNvSpPr/>
              <p:nvPr/>
            </p:nvSpPr>
            <p:spPr bwMode="auto">
              <a:xfrm>
                <a:off x="3318187" y="2864675"/>
                <a:ext cx="1220788" cy="1481137"/>
              </a:xfrm>
              <a:custGeom>
                <a:avLst/>
                <a:gdLst>
                  <a:gd name="T0" fmla="*/ 930 w 930"/>
                  <a:gd name="T1" fmla="*/ 666 h 1129"/>
                  <a:gd name="T2" fmla="*/ 467 w 930"/>
                  <a:gd name="T3" fmla="*/ 1129 h 1129"/>
                  <a:gd name="T4" fmla="*/ 0 w 930"/>
                  <a:gd name="T5" fmla="*/ 663 h 1129"/>
                  <a:gd name="T6" fmla="*/ 305 w 930"/>
                  <a:gd name="T7" fmla="*/ 358 h 1129"/>
                  <a:gd name="T8" fmla="*/ 331 w 930"/>
                  <a:gd name="T9" fmla="*/ 336 h 1129"/>
                  <a:gd name="T10" fmla="*/ 576 w 930"/>
                  <a:gd name="T11" fmla="*/ 273 h 1129"/>
                  <a:gd name="T12" fmla="*/ 605 w 930"/>
                  <a:gd name="T13" fmla="*/ 122 h 1129"/>
                  <a:gd name="T14" fmla="*/ 448 w 930"/>
                  <a:gd name="T15" fmla="*/ 48 h 1129"/>
                  <a:gd name="T16" fmla="*/ 399 w 930"/>
                  <a:gd name="T17" fmla="*/ 116 h 1129"/>
                  <a:gd name="T18" fmla="*/ 406 w 930"/>
                  <a:gd name="T19" fmla="*/ 58 h 1129"/>
                  <a:gd name="T20" fmla="*/ 522 w 930"/>
                  <a:gd name="T21" fmla="*/ 6 h 1129"/>
                  <a:gd name="T22" fmla="*/ 619 w 930"/>
                  <a:gd name="T23" fmla="*/ 292 h 1129"/>
                  <a:gd name="T24" fmla="*/ 601 w 930"/>
                  <a:gd name="T25" fmla="*/ 334 h 1129"/>
                  <a:gd name="T26" fmla="*/ 623 w 930"/>
                  <a:gd name="T27" fmla="*/ 359 h 1129"/>
                  <a:gd name="T28" fmla="*/ 930 w 930"/>
                  <a:gd name="T29" fmla="*/ 666 h 1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930" h="1129">
                    <a:moveTo>
                      <a:pt x="930" y="666"/>
                    </a:moveTo>
                    <a:cubicBezTo>
                      <a:pt x="467" y="1129"/>
                      <a:pt x="467" y="1129"/>
                      <a:pt x="467" y="1129"/>
                    </a:cubicBezTo>
                    <a:cubicBezTo>
                      <a:pt x="0" y="663"/>
                      <a:pt x="0" y="663"/>
                      <a:pt x="0" y="663"/>
                    </a:cubicBezTo>
                    <a:cubicBezTo>
                      <a:pt x="0" y="663"/>
                      <a:pt x="171" y="492"/>
                      <a:pt x="305" y="358"/>
                    </a:cubicBezTo>
                    <a:cubicBezTo>
                      <a:pt x="314" y="350"/>
                      <a:pt x="323" y="343"/>
                      <a:pt x="331" y="336"/>
                    </a:cubicBezTo>
                    <a:cubicBezTo>
                      <a:pt x="419" y="347"/>
                      <a:pt x="518" y="351"/>
                      <a:pt x="576" y="273"/>
                    </a:cubicBezTo>
                    <a:cubicBezTo>
                      <a:pt x="608" y="228"/>
                      <a:pt x="621" y="177"/>
                      <a:pt x="605" y="122"/>
                    </a:cubicBezTo>
                    <a:cubicBezTo>
                      <a:pt x="583" y="55"/>
                      <a:pt x="512" y="23"/>
                      <a:pt x="448" y="48"/>
                    </a:cubicBezTo>
                    <a:cubicBezTo>
                      <a:pt x="422" y="61"/>
                      <a:pt x="403" y="87"/>
                      <a:pt x="399" y="116"/>
                    </a:cubicBezTo>
                    <a:cubicBezTo>
                      <a:pt x="396" y="93"/>
                      <a:pt x="396" y="74"/>
                      <a:pt x="406" y="58"/>
                    </a:cubicBezTo>
                    <a:cubicBezTo>
                      <a:pt x="431" y="19"/>
                      <a:pt x="476" y="0"/>
                      <a:pt x="522" y="6"/>
                    </a:cubicBezTo>
                    <a:cubicBezTo>
                      <a:pt x="657" y="32"/>
                      <a:pt x="679" y="190"/>
                      <a:pt x="619" y="292"/>
                    </a:cubicBezTo>
                    <a:cubicBezTo>
                      <a:pt x="610" y="310"/>
                      <a:pt x="605" y="322"/>
                      <a:pt x="601" y="334"/>
                    </a:cubicBezTo>
                    <a:cubicBezTo>
                      <a:pt x="608" y="342"/>
                      <a:pt x="616" y="350"/>
                      <a:pt x="623" y="359"/>
                    </a:cubicBezTo>
                    <a:cubicBezTo>
                      <a:pt x="758" y="494"/>
                      <a:pt x="930" y="666"/>
                      <a:pt x="930" y="666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 w="9525">
                <a:solidFill>
                  <a:schemeClr val="bg1"/>
                </a:solidFill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91" name="TextBox 11"/>
              <p:cNvSpPr txBox="1">
                <a:spLocks noChangeArrowheads="1"/>
              </p:cNvSpPr>
              <p:nvPr/>
            </p:nvSpPr>
            <p:spPr bwMode="auto">
              <a:xfrm flipH="1">
                <a:off x="3465825" y="3579050"/>
                <a:ext cx="935037" cy="307975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1400" kern="0" dirty="0" smtClean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添加文本    </a:t>
                </a:r>
                <a:endParaRPr lang="en-US" altLang="zh-CN" sz="1400" kern="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23560" name="矩形 91"/>
          <p:cNvSpPr>
            <a:spLocks noChangeArrowheads="1"/>
          </p:cNvSpPr>
          <p:nvPr/>
        </p:nvSpPr>
        <p:spPr bwMode="auto">
          <a:xfrm>
            <a:off x="1092200" y="927100"/>
            <a:ext cx="2497138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上海锐普广告有限公司</a:t>
            </a:r>
            <a:r>
              <a:rPr lang="zh-CN" altLang="zh-CN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是中国第一家精品</a:t>
            </a:r>
            <a:r>
              <a:rPr lang="en-US" altLang="zh-CN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设计机构。拥有国内顶尖的</a:t>
            </a:r>
            <a:r>
              <a:rPr lang="en-US" altLang="zh-CN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制作技术、顶级的</a:t>
            </a:r>
            <a:r>
              <a:rPr lang="en-US" altLang="zh-CN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设计团队， 坚持精益求精</a:t>
            </a:r>
            <a:r>
              <a:rPr lang="zh-CN" altLang="en-US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20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3561" name="组合 5121"/>
          <p:cNvGrpSpPr/>
          <p:nvPr/>
        </p:nvGrpSpPr>
        <p:grpSpPr bwMode="auto">
          <a:xfrm>
            <a:off x="1141413" y="3200400"/>
            <a:ext cx="1716087" cy="1052513"/>
            <a:chOff x="1140882" y="3200396"/>
            <a:chExt cx="1716931" cy="1051754"/>
          </a:xfrm>
        </p:grpSpPr>
        <p:grpSp>
          <p:nvGrpSpPr>
            <p:cNvPr id="23585" name="组合 15"/>
            <p:cNvGrpSpPr/>
            <p:nvPr/>
          </p:nvGrpSpPr>
          <p:grpSpPr bwMode="auto">
            <a:xfrm>
              <a:off x="1214750" y="3561588"/>
              <a:ext cx="1643063" cy="690562"/>
              <a:chOff x="1214750" y="3561588"/>
              <a:chExt cx="1643063" cy="690562"/>
            </a:xfrm>
          </p:grpSpPr>
          <p:sp>
            <p:nvSpPr>
              <p:cNvPr id="71" name="Freeform 21"/>
              <p:cNvSpPr/>
              <p:nvPr/>
            </p:nvSpPr>
            <p:spPr bwMode="auto">
              <a:xfrm>
                <a:off x="1253649" y="3714375"/>
                <a:ext cx="1505690" cy="498116"/>
              </a:xfrm>
              <a:custGeom>
                <a:avLst/>
                <a:gdLst>
                  <a:gd name="T0" fmla="*/ 949 w 949"/>
                  <a:gd name="T1" fmla="*/ 0 h 314"/>
                  <a:gd name="T2" fmla="*/ 636 w 949"/>
                  <a:gd name="T3" fmla="*/ 314 h 314"/>
                  <a:gd name="T4" fmla="*/ 0 w 949"/>
                  <a:gd name="T5" fmla="*/ 314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49" h="314">
                    <a:moveTo>
                      <a:pt x="949" y="0"/>
                    </a:moveTo>
                    <a:lnTo>
                      <a:pt x="636" y="314"/>
                    </a:lnTo>
                    <a:lnTo>
                      <a:pt x="0" y="314"/>
                    </a:lnTo>
                  </a:path>
                </a:pathLst>
              </a:custGeom>
              <a:noFill/>
              <a:ln w="13" cap="flat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72" name="Freeform 22"/>
              <p:cNvSpPr/>
              <p:nvPr/>
            </p:nvSpPr>
            <p:spPr bwMode="auto">
              <a:xfrm>
                <a:off x="2727574" y="3562085"/>
                <a:ext cx="130239" cy="185604"/>
              </a:xfrm>
              <a:custGeom>
                <a:avLst/>
                <a:gdLst>
                  <a:gd name="T0" fmla="*/ 45 w 99"/>
                  <a:gd name="T1" fmla="*/ 141 h 142"/>
                  <a:gd name="T2" fmla="*/ 58 w 99"/>
                  <a:gd name="T3" fmla="*/ 128 h 142"/>
                  <a:gd name="T4" fmla="*/ 57 w 99"/>
                  <a:gd name="T5" fmla="*/ 117 h 142"/>
                  <a:gd name="T6" fmla="*/ 60 w 99"/>
                  <a:gd name="T7" fmla="*/ 111 h 142"/>
                  <a:gd name="T8" fmla="*/ 56 w 99"/>
                  <a:gd name="T9" fmla="*/ 102 h 142"/>
                  <a:gd name="T10" fmla="*/ 56 w 99"/>
                  <a:gd name="T11" fmla="*/ 100 h 142"/>
                  <a:gd name="T12" fmla="*/ 73 w 99"/>
                  <a:gd name="T13" fmla="*/ 82 h 142"/>
                  <a:gd name="T14" fmla="*/ 82 w 99"/>
                  <a:gd name="T15" fmla="*/ 78 h 142"/>
                  <a:gd name="T16" fmla="*/ 89 w 99"/>
                  <a:gd name="T17" fmla="*/ 78 h 142"/>
                  <a:gd name="T18" fmla="*/ 91 w 99"/>
                  <a:gd name="T19" fmla="*/ 68 h 142"/>
                  <a:gd name="T20" fmla="*/ 94 w 99"/>
                  <a:gd name="T21" fmla="*/ 57 h 142"/>
                  <a:gd name="T22" fmla="*/ 97 w 99"/>
                  <a:gd name="T23" fmla="*/ 51 h 142"/>
                  <a:gd name="T24" fmla="*/ 87 w 99"/>
                  <a:gd name="T25" fmla="*/ 44 h 142"/>
                  <a:gd name="T26" fmla="*/ 73 w 99"/>
                  <a:gd name="T27" fmla="*/ 40 h 142"/>
                  <a:gd name="T28" fmla="*/ 79 w 99"/>
                  <a:gd name="T29" fmla="*/ 32 h 142"/>
                  <a:gd name="T30" fmla="*/ 83 w 99"/>
                  <a:gd name="T31" fmla="*/ 28 h 142"/>
                  <a:gd name="T32" fmla="*/ 88 w 99"/>
                  <a:gd name="T33" fmla="*/ 20 h 142"/>
                  <a:gd name="T34" fmla="*/ 94 w 99"/>
                  <a:gd name="T35" fmla="*/ 12 h 142"/>
                  <a:gd name="T36" fmla="*/ 92 w 99"/>
                  <a:gd name="T37" fmla="*/ 0 h 142"/>
                  <a:gd name="T38" fmla="*/ 90 w 99"/>
                  <a:gd name="T39" fmla="*/ 1 h 142"/>
                  <a:gd name="T40" fmla="*/ 83 w 99"/>
                  <a:gd name="T41" fmla="*/ 7 h 142"/>
                  <a:gd name="T42" fmla="*/ 79 w 99"/>
                  <a:gd name="T43" fmla="*/ 12 h 142"/>
                  <a:gd name="T44" fmla="*/ 70 w 99"/>
                  <a:gd name="T45" fmla="*/ 19 h 142"/>
                  <a:gd name="T46" fmla="*/ 68 w 99"/>
                  <a:gd name="T47" fmla="*/ 21 h 142"/>
                  <a:gd name="T48" fmla="*/ 66 w 99"/>
                  <a:gd name="T49" fmla="*/ 22 h 142"/>
                  <a:gd name="T50" fmla="*/ 59 w 99"/>
                  <a:gd name="T51" fmla="*/ 29 h 142"/>
                  <a:gd name="T52" fmla="*/ 49 w 99"/>
                  <a:gd name="T53" fmla="*/ 38 h 142"/>
                  <a:gd name="T54" fmla="*/ 42 w 99"/>
                  <a:gd name="T55" fmla="*/ 44 h 142"/>
                  <a:gd name="T56" fmla="*/ 31 w 99"/>
                  <a:gd name="T57" fmla="*/ 75 h 142"/>
                  <a:gd name="T58" fmla="*/ 29 w 99"/>
                  <a:gd name="T59" fmla="*/ 76 h 142"/>
                  <a:gd name="T60" fmla="*/ 22 w 99"/>
                  <a:gd name="T61" fmla="*/ 80 h 142"/>
                  <a:gd name="T62" fmla="*/ 16 w 99"/>
                  <a:gd name="T63" fmla="*/ 81 h 142"/>
                  <a:gd name="T64" fmla="*/ 3 w 99"/>
                  <a:gd name="T65" fmla="*/ 95 h 142"/>
                  <a:gd name="T66" fmla="*/ 2 w 99"/>
                  <a:gd name="T67" fmla="*/ 100 h 142"/>
                  <a:gd name="T68" fmla="*/ 43 w 99"/>
                  <a:gd name="T69" fmla="*/ 141 h 142"/>
                  <a:gd name="T70" fmla="*/ 45 w 99"/>
                  <a:gd name="T71" fmla="*/ 141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99" h="142">
                    <a:moveTo>
                      <a:pt x="45" y="141"/>
                    </a:moveTo>
                    <a:cubicBezTo>
                      <a:pt x="48" y="138"/>
                      <a:pt x="52" y="134"/>
                      <a:pt x="58" y="128"/>
                    </a:cubicBezTo>
                    <a:cubicBezTo>
                      <a:pt x="61" y="125"/>
                      <a:pt x="61" y="123"/>
                      <a:pt x="57" y="117"/>
                    </a:cubicBezTo>
                    <a:cubicBezTo>
                      <a:pt x="55" y="115"/>
                      <a:pt x="58" y="114"/>
                      <a:pt x="60" y="111"/>
                    </a:cubicBezTo>
                    <a:cubicBezTo>
                      <a:pt x="61" y="108"/>
                      <a:pt x="56" y="102"/>
                      <a:pt x="56" y="102"/>
                    </a:cubicBezTo>
                    <a:cubicBezTo>
                      <a:pt x="55" y="101"/>
                      <a:pt x="56" y="101"/>
                      <a:pt x="56" y="100"/>
                    </a:cubicBezTo>
                    <a:cubicBezTo>
                      <a:pt x="68" y="95"/>
                      <a:pt x="72" y="81"/>
                      <a:pt x="73" y="82"/>
                    </a:cubicBezTo>
                    <a:cubicBezTo>
                      <a:pt x="79" y="85"/>
                      <a:pt x="82" y="80"/>
                      <a:pt x="82" y="78"/>
                    </a:cubicBezTo>
                    <a:cubicBezTo>
                      <a:pt x="84" y="80"/>
                      <a:pt x="88" y="79"/>
                      <a:pt x="89" y="78"/>
                    </a:cubicBezTo>
                    <a:cubicBezTo>
                      <a:pt x="90" y="73"/>
                      <a:pt x="89" y="71"/>
                      <a:pt x="91" y="68"/>
                    </a:cubicBezTo>
                    <a:cubicBezTo>
                      <a:pt x="93" y="62"/>
                      <a:pt x="90" y="61"/>
                      <a:pt x="94" y="57"/>
                    </a:cubicBezTo>
                    <a:cubicBezTo>
                      <a:pt x="97" y="54"/>
                      <a:pt x="97" y="53"/>
                      <a:pt x="97" y="51"/>
                    </a:cubicBezTo>
                    <a:cubicBezTo>
                      <a:pt x="97" y="45"/>
                      <a:pt x="91" y="44"/>
                      <a:pt x="87" y="44"/>
                    </a:cubicBezTo>
                    <a:cubicBezTo>
                      <a:pt x="85" y="41"/>
                      <a:pt x="77" y="41"/>
                      <a:pt x="73" y="40"/>
                    </a:cubicBezTo>
                    <a:cubicBezTo>
                      <a:pt x="75" y="39"/>
                      <a:pt x="76" y="36"/>
                      <a:pt x="79" y="32"/>
                    </a:cubicBezTo>
                    <a:cubicBezTo>
                      <a:pt x="80" y="30"/>
                      <a:pt x="80" y="31"/>
                      <a:pt x="83" y="28"/>
                    </a:cubicBezTo>
                    <a:cubicBezTo>
                      <a:pt x="86" y="23"/>
                      <a:pt x="87" y="21"/>
                      <a:pt x="88" y="20"/>
                    </a:cubicBezTo>
                    <a:cubicBezTo>
                      <a:pt x="88" y="18"/>
                      <a:pt x="92" y="15"/>
                      <a:pt x="94" y="12"/>
                    </a:cubicBezTo>
                    <a:cubicBezTo>
                      <a:pt x="99" y="5"/>
                      <a:pt x="92" y="0"/>
                      <a:pt x="92" y="0"/>
                    </a:cubicBezTo>
                    <a:cubicBezTo>
                      <a:pt x="91" y="0"/>
                      <a:pt x="91" y="0"/>
                      <a:pt x="90" y="1"/>
                    </a:cubicBezTo>
                    <a:cubicBezTo>
                      <a:pt x="89" y="3"/>
                      <a:pt x="85" y="5"/>
                      <a:pt x="83" y="7"/>
                    </a:cubicBezTo>
                    <a:cubicBezTo>
                      <a:pt x="82" y="8"/>
                      <a:pt x="80" y="9"/>
                      <a:pt x="79" y="12"/>
                    </a:cubicBezTo>
                    <a:cubicBezTo>
                      <a:pt x="75" y="14"/>
                      <a:pt x="74" y="17"/>
                      <a:pt x="70" y="19"/>
                    </a:cubicBezTo>
                    <a:cubicBezTo>
                      <a:pt x="69" y="19"/>
                      <a:pt x="70" y="20"/>
                      <a:pt x="68" y="21"/>
                    </a:cubicBezTo>
                    <a:cubicBezTo>
                      <a:pt x="68" y="21"/>
                      <a:pt x="67" y="21"/>
                      <a:pt x="66" y="22"/>
                    </a:cubicBezTo>
                    <a:cubicBezTo>
                      <a:pt x="64" y="25"/>
                      <a:pt x="62" y="27"/>
                      <a:pt x="59" y="29"/>
                    </a:cubicBezTo>
                    <a:cubicBezTo>
                      <a:pt x="57" y="32"/>
                      <a:pt x="55" y="33"/>
                      <a:pt x="49" y="38"/>
                    </a:cubicBezTo>
                    <a:cubicBezTo>
                      <a:pt x="46" y="40"/>
                      <a:pt x="43" y="41"/>
                      <a:pt x="42" y="44"/>
                    </a:cubicBezTo>
                    <a:cubicBezTo>
                      <a:pt x="41" y="47"/>
                      <a:pt x="36" y="60"/>
                      <a:pt x="31" y="75"/>
                    </a:cubicBezTo>
                    <a:cubicBezTo>
                      <a:pt x="31" y="75"/>
                      <a:pt x="31" y="76"/>
                      <a:pt x="29" y="76"/>
                    </a:cubicBezTo>
                    <a:cubicBezTo>
                      <a:pt x="26" y="75"/>
                      <a:pt x="26" y="76"/>
                      <a:pt x="22" y="80"/>
                    </a:cubicBezTo>
                    <a:cubicBezTo>
                      <a:pt x="19" y="83"/>
                      <a:pt x="19" y="78"/>
                      <a:pt x="16" y="81"/>
                    </a:cubicBezTo>
                    <a:cubicBezTo>
                      <a:pt x="12" y="86"/>
                      <a:pt x="10" y="88"/>
                      <a:pt x="3" y="95"/>
                    </a:cubicBezTo>
                    <a:cubicBezTo>
                      <a:pt x="1" y="98"/>
                      <a:pt x="0" y="98"/>
                      <a:pt x="2" y="100"/>
                    </a:cubicBezTo>
                    <a:cubicBezTo>
                      <a:pt x="43" y="141"/>
                      <a:pt x="43" y="141"/>
                      <a:pt x="43" y="141"/>
                    </a:cubicBezTo>
                    <a:cubicBezTo>
                      <a:pt x="43" y="142"/>
                      <a:pt x="44" y="142"/>
                      <a:pt x="45" y="141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73" name="Freeform 23"/>
              <p:cNvSpPr/>
              <p:nvPr/>
            </p:nvSpPr>
            <p:spPr bwMode="auto">
              <a:xfrm>
                <a:off x="2838754" y="3565257"/>
                <a:ext cx="11118" cy="7932"/>
              </a:xfrm>
              <a:custGeom>
                <a:avLst/>
                <a:gdLst>
                  <a:gd name="T0" fmla="*/ 6 w 8"/>
                  <a:gd name="T1" fmla="*/ 0 h 7"/>
                  <a:gd name="T2" fmla="*/ 3 w 8"/>
                  <a:gd name="T3" fmla="*/ 6 h 7"/>
                  <a:gd name="T4" fmla="*/ 1 w 8"/>
                  <a:gd name="T5" fmla="*/ 5 h 7"/>
                  <a:gd name="T6" fmla="*/ 6 w 8"/>
                  <a:gd name="T7" fmla="*/ 0 h 7"/>
                  <a:gd name="T8" fmla="*/ 6 w 8"/>
                  <a:gd name="T9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7">
                    <a:moveTo>
                      <a:pt x="6" y="0"/>
                    </a:moveTo>
                    <a:cubicBezTo>
                      <a:pt x="8" y="2"/>
                      <a:pt x="5" y="5"/>
                      <a:pt x="3" y="6"/>
                    </a:cubicBezTo>
                    <a:cubicBezTo>
                      <a:pt x="2" y="7"/>
                      <a:pt x="0" y="6"/>
                      <a:pt x="1" y="5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74" name="Freeform 24"/>
              <p:cNvSpPr/>
              <p:nvPr/>
            </p:nvSpPr>
            <p:spPr bwMode="auto">
              <a:xfrm>
                <a:off x="2765693" y="3566844"/>
                <a:ext cx="85767" cy="114218"/>
              </a:xfrm>
              <a:custGeom>
                <a:avLst/>
                <a:gdLst>
                  <a:gd name="T0" fmla="*/ 57 w 65"/>
                  <a:gd name="T1" fmla="*/ 46 h 87"/>
                  <a:gd name="T2" fmla="*/ 55 w 65"/>
                  <a:gd name="T3" fmla="*/ 50 h 87"/>
                  <a:gd name="T4" fmla="*/ 50 w 65"/>
                  <a:gd name="T5" fmla="*/ 54 h 87"/>
                  <a:gd name="T6" fmla="*/ 47 w 65"/>
                  <a:gd name="T7" fmla="*/ 57 h 87"/>
                  <a:gd name="T8" fmla="*/ 45 w 65"/>
                  <a:gd name="T9" fmla="*/ 60 h 87"/>
                  <a:gd name="T10" fmla="*/ 41 w 65"/>
                  <a:gd name="T11" fmla="*/ 64 h 87"/>
                  <a:gd name="T12" fmla="*/ 33 w 65"/>
                  <a:gd name="T13" fmla="*/ 69 h 87"/>
                  <a:gd name="T14" fmla="*/ 31 w 65"/>
                  <a:gd name="T15" fmla="*/ 70 h 87"/>
                  <a:gd name="T16" fmla="*/ 17 w 65"/>
                  <a:gd name="T17" fmla="*/ 84 h 87"/>
                  <a:gd name="T18" fmla="*/ 5 w 65"/>
                  <a:gd name="T19" fmla="*/ 82 h 87"/>
                  <a:gd name="T20" fmla="*/ 4 w 65"/>
                  <a:gd name="T21" fmla="*/ 72 h 87"/>
                  <a:gd name="T22" fmla="*/ 17 w 65"/>
                  <a:gd name="T23" fmla="*/ 39 h 87"/>
                  <a:gd name="T24" fmla="*/ 37 w 65"/>
                  <a:gd name="T25" fmla="*/ 22 h 87"/>
                  <a:gd name="T26" fmla="*/ 43 w 65"/>
                  <a:gd name="T27" fmla="*/ 18 h 87"/>
                  <a:gd name="T28" fmla="*/ 46 w 65"/>
                  <a:gd name="T29" fmla="*/ 14 h 87"/>
                  <a:gd name="T30" fmla="*/ 56 w 65"/>
                  <a:gd name="T31" fmla="*/ 5 h 87"/>
                  <a:gd name="T32" fmla="*/ 63 w 65"/>
                  <a:gd name="T33" fmla="*/ 2 h 87"/>
                  <a:gd name="T34" fmla="*/ 64 w 65"/>
                  <a:gd name="T35" fmla="*/ 1 h 87"/>
                  <a:gd name="T36" fmla="*/ 65 w 65"/>
                  <a:gd name="T37" fmla="*/ 2 h 87"/>
                  <a:gd name="T38" fmla="*/ 57 w 65"/>
                  <a:gd name="T39" fmla="*/ 12 h 87"/>
                  <a:gd name="T40" fmla="*/ 53 w 65"/>
                  <a:gd name="T41" fmla="*/ 18 h 87"/>
                  <a:gd name="T42" fmla="*/ 49 w 65"/>
                  <a:gd name="T43" fmla="*/ 21 h 87"/>
                  <a:gd name="T44" fmla="*/ 43 w 65"/>
                  <a:gd name="T45" fmla="*/ 28 h 87"/>
                  <a:gd name="T46" fmla="*/ 39 w 65"/>
                  <a:gd name="T47" fmla="*/ 31 h 87"/>
                  <a:gd name="T48" fmla="*/ 33 w 65"/>
                  <a:gd name="T49" fmla="*/ 40 h 87"/>
                  <a:gd name="T50" fmla="*/ 26 w 65"/>
                  <a:gd name="T51" fmla="*/ 44 h 87"/>
                  <a:gd name="T52" fmla="*/ 29 w 65"/>
                  <a:gd name="T53" fmla="*/ 50 h 87"/>
                  <a:gd name="T54" fmla="*/ 23 w 65"/>
                  <a:gd name="T55" fmla="*/ 51 h 87"/>
                  <a:gd name="T56" fmla="*/ 24 w 65"/>
                  <a:gd name="T57" fmla="*/ 53 h 87"/>
                  <a:gd name="T58" fmla="*/ 28 w 65"/>
                  <a:gd name="T59" fmla="*/ 56 h 87"/>
                  <a:gd name="T60" fmla="*/ 19 w 65"/>
                  <a:gd name="T61" fmla="*/ 63 h 87"/>
                  <a:gd name="T62" fmla="*/ 21 w 65"/>
                  <a:gd name="T63" fmla="*/ 63 h 87"/>
                  <a:gd name="T64" fmla="*/ 27 w 65"/>
                  <a:gd name="T65" fmla="*/ 60 h 87"/>
                  <a:gd name="T66" fmla="*/ 36 w 65"/>
                  <a:gd name="T67" fmla="*/ 58 h 87"/>
                  <a:gd name="T68" fmla="*/ 44 w 65"/>
                  <a:gd name="T69" fmla="*/ 53 h 87"/>
                  <a:gd name="T70" fmla="*/ 47 w 65"/>
                  <a:gd name="T71" fmla="*/ 48 h 87"/>
                  <a:gd name="T72" fmla="*/ 60 w 65"/>
                  <a:gd name="T73" fmla="*/ 43 h 87"/>
                  <a:gd name="T74" fmla="*/ 59 w 65"/>
                  <a:gd name="T75" fmla="*/ 44 h 87"/>
                  <a:gd name="T76" fmla="*/ 57 w 65"/>
                  <a:gd name="T77" fmla="*/ 46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65" h="87">
                    <a:moveTo>
                      <a:pt x="57" y="46"/>
                    </a:moveTo>
                    <a:cubicBezTo>
                      <a:pt x="55" y="48"/>
                      <a:pt x="56" y="49"/>
                      <a:pt x="55" y="50"/>
                    </a:cubicBezTo>
                    <a:cubicBezTo>
                      <a:pt x="54" y="51"/>
                      <a:pt x="54" y="49"/>
                      <a:pt x="50" y="54"/>
                    </a:cubicBezTo>
                    <a:cubicBezTo>
                      <a:pt x="48" y="55"/>
                      <a:pt x="48" y="56"/>
                      <a:pt x="47" y="57"/>
                    </a:cubicBezTo>
                    <a:cubicBezTo>
                      <a:pt x="46" y="58"/>
                      <a:pt x="45" y="58"/>
                      <a:pt x="45" y="60"/>
                    </a:cubicBezTo>
                    <a:cubicBezTo>
                      <a:pt x="43" y="61"/>
                      <a:pt x="43" y="60"/>
                      <a:pt x="41" y="64"/>
                    </a:cubicBezTo>
                    <a:cubicBezTo>
                      <a:pt x="38" y="68"/>
                      <a:pt x="36" y="68"/>
                      <a:pt x="33" y="69"/>
                    </a:cubicBezTo>
                    <a:cubicBezTo>
                      <a:pt x="32" y="69"/>
                      <a:pt x="32" y="69"/>
                      <a:pt x="31" y="70"/>
                    </a:cubicBezTo>
                    <a:cubicBezTo>
                      <a:pt x="25" y="78"/>
                      <a:pt x="28" y="75"/>
                      <a:pt x="17" y="84"/>
                    </a:cubicBezTo>
                    <a:cubicBezTo>
                      <a:pt x="13" y="87"/>
                      <a:pt x="10" y="87"/>
                      <a:pt x="5" y="82"/>
                    </a:cubicBezTo>
                    <a:cubicBezTo>
                      <a:pt x="0" y="76"/>
                      <a:pt x="2" y="76"/>
                      <a:pt x="4" y="72"/>
                    </a:cubicBezTo>
                    <a:cubicBezTo>
                      <a:pt x="10" y="55"/>
                      <a:pt x="14" y="42"/>
                      <a:pt x="17" y="39"/>
                    </a:cubicBezTo>
                    <a:cubicBezTo>
                      <a:pt x="26" y="31"/>
                      <a:pt x="26" y="34"/>
                      <a:pt x="37" y="22"/>
                    </a:cubicBezTo>
                    <a:cubicBezTo>
                      <a:pt x="40" y="18"/>
                      <a:pt x="42" y="20"/>
                      <a:pt x="43" y="18"/>
                    </a:cubicBezTo>
                    <a:cubicBezTo>
                      <a:pt x="43" y="17"/>
                      <a:pt x="42" y="17"/>
                      <a:pt x="46" y="14"/>
                    </a:cubicBezTo>
                    <a:cubicBezTo>
                      <a:pt x="54" y="7"/>
                      <a:pt x="54" y="5"/>
                      <a:pt x="56" y="5"/>
                    </a:cubicBezTo>
                    <a:cubicBezTo>
                      <a:pt x="58" y="6"/>
                      <a:pt x="59" y="7"/>
                      <a:pt x="63" y="2"/>
                    </a:cubicBezTo>
                    <a:cubicBezTo>
                      <a:pt x="64" y="2"/>
                      <a:pt x="64" y="1"/>
                      <a:pt x="64" y="1"/>
                    </a:cubicBezTo>
                    <a:cubicBezTo>
                      <a:pt x="64" y="0"/>
                      <a:pt x="65" y="1"/>
                      <a:pt x="65" y="2"/>
                    </a:cubicBezTo>
                    <a:cubicBezTo>
                      <a:pt x="64" y="2"/>
                      <a:pt x="62" y="8"/>
                      <a:pt x="57" y="12"/>
                    </a:cubicBezTo>
                    <a:cubicBezTo>
                      <a:pt x="54" y="14"/>
                      <a:pt x="57" y="14"/>
                      <a:pt x="53" y="18"/>
                    </a:cubicBezTo>
                    <a:cubicBezTo>
                      <a:pt x="51" y="19"/>
                      <a:pt x="50" y="21"/>
                      <a:pt x="49" y="21"/>
                    </a:cubicBezTo>
                    <a:cubicBezTo>
                      <a:pt x="48" y="24"/>
                      <a:pt x="44" y="27"/>
                      <a:pt x="43" y="28"/>
                    </a:cubicBezTo>
                    <a:cubicBezTo>
                      <a:pt x="41" y="29"/>
                      <a:pt x="40" y="29"/>
                      <a:pt x="39" y="31"/>
                    </a:cubicBezTo>
                    <a:cubicBezTo>
                      <a:pt x="39" y="33"/>
                      <a:pt x="37" y="37"/>
                      <a:pt x="33" y="40"/>
                    </a:cubicBezTo>
                    <a:cubicBezTo>
                      <a:pt x="27" y="45"/>
                      <a:pt x="27" y="43"/>
                      <a:pt x="26" y="44"/>
                    </a:cubicBezTo>
                    <a:cubicBezTo>
                      <a:pt x="26" y="46"/>
                      <a:pt x="30" y="45"/>
                      <a:pt x="29" y="50"/>
                    </a:cubicBezTo>
                    <a:cubicBezTo>
                      <a:pt x="29" y="52"/>
                      <a:pt x="24" y="49"/>
                      <a:pt x="23" y="51"/>
                    </a:cubicBezTo>
                    <a:cubicBezTo>
                      <a:pt x="22" y="51"/>
                      <a:pt x="23" y="52"/>
                      <a:pt x="24" y="53"/>
                    </a:cubicBezTo>
                    <a:cubicBezTo>
                      <a:pt x="25" y="53"/>
                      <a:pt x="28" y="54"/>
                      <a:pt x="28" y="56"/>
                    </a:cubicBezTo>
                    <a:cubicBezTo>
                      <a:pt x="27" y="59"/>
                      <a:pt x="20" y="58"/>
                      <a:pt x="19" y="63"/>
                    </a:cubicBezTo>
                    <a:cubicBezTo>
                      <a:pt x="19" y="64"/>
                      <a:pt x="20" y="64"/>
                      <a:pt x="21" y="63"/>
                    </a:cubicBezTo>
                    <a:cubicBezTo>
                      <a:pt x="22" y="61"/>
                      <a:pt x="25" y="60"/>
                      <a:pt x="27" y="60"/>
                    </a:cubicBezTo>
                    <a:cubicBezTo>
                      <a:pt x="29" y="60"/>
                      <a:pt x="34" y="58"/>
                      <a:pt x="36" y="58"/>
                    </a:cubicBezTo>
                    <a:cubicBezTo>
                      <a:pt x="42" y="55"/>
                      <a:pt x="42" y="52"/>
                      <a:pt x="44" y="53"/>
                    </a:cubicBezTo>
                    <a:cubicBezTo>
                      <a:pt x="46" y="53"/>
                      <a:pt x="46" y="50"/>
                      <a:pt x="47" y="48"/>
                    </a:cubicBezTo>
                    <a:cubicBezTo>
                      <a:pt x="50" y="45"/>
                      <a:pt x="59" y="40"/>
                      <a:pt x="60" y="43"/>
                    </a:cubicBezTo>
                    <a:cubicBezTo>
                      <a:pt x="60" y="43"/>
                      <a:pt x="59" y="44"/>
                      <a:pt x="59" y="44"/>
                    </a:cubicBezTo>
                    <a:cubicBezTo>
                      <a:pt x="58" y="45"/>
                      <a:pt x="58" y="45"/>
                      <a:pt x="57" y="46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75" name="Freeform 25"/>
              <p:cNvSpPr/>
              <p:nvPr/>
            </p:nvSpPr>
            <p:spPr bwMode="auto">
              <a:xfrm>
                <a:off x="2841930" y="3623953"/>
                <a:ext cx="11118" cy="12691"/>
              </a:xfrm>
              <a:custGeom>
                <a:avLst/>
                <a:gdLst>
                  <a:gd name="T0" fmla="*/ 1 w 8"/>
                  <a:gd name="T1" fmla="*/ 8 h 10"/>
                  <a:gd name="T2" fmla="*/ 1 w 8"/>
                  <a:gd name="T3" fmla="*/ 4 h 10"/>
                  <a:gd name="T4" fmla="*/ 8 w 8"/>
                  <a:gd name="T5" fmla="*/ 2 h 10"/>
                  <a:gd name="T6" fmla="*/ 6 w 8"/>
                  <a:gd name="T7" fmla="*/ 6 h 10"/>
                  <a:gd name="T8" fmla="*/ 1 w 8"/>
                  <a:gd name="T9" fmla="*/ 8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10">
                    <a:moveTo>
                      <a:pt x="1" y="8"/>
                    </a:moveTo>
                    <a:cubicBezTo>
                      <a:pt x="0" y="6"/>
                      <a:pt x="0" y="6"/>
                      <a:pt x="1" y="4"/>
                    </a:cubicBezTo>
                    <a:cubicBezTo>
                      <a:pt x="2" y="3"/>
                      <a:pt x="7" y="0"/>
                      <a:pt x="8" y="2"/>
                    </a:cubicBezTo>
                    <a:cubicBezTo>
                      <a:pt x="8" y="3"/>
                      <a:pt x="7" y="4"/>
                      <a:pt x="6" y="6"/>
                    </a:cubicBezTo>
                    <a:cubicBezTo>
                      <a:pt x="5" y="7"/>
                      <a:pt x="2" y="10"/>
                      <a:pt x="1" y="8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76" name="Freeform 26"/>
              <p:cNvSpPr/>
              <p:nvPr/>
            </p:nvSpPr>
            <p:spPr bwMode="auto">
              <a:xfrm>
                <a:off x="2752986" y="3665198"/>
                <a:ext cx="49237" cy="52349"/>
              </a:xfrm>
              <a:custGeom>
                <a:avLst/>
                <a:gdLst>
                  <a:gd name="T0" fmla="*/ 36 w 38"/>
                  <a:gd name="T1" fmla="*/ 34 h 40"/>
                  <a:gd name="T2" fmla="*/ 36 w 38"/>
                  <a:gd name="T3" fmla="*/ 30 h 40"/>
                  <a:gd name="T4" fmla="*/ 21 w 38"/>
                  <a:gd name="T5" fmla="*/ 17 h 40"/>
                  <a:gd name="T6" fmla="*/ 9 w 38"/>
                  <a:gd name="T7" fmla="*/ 3 h 40"/>
                  <a:gd name="T8" fmla="*/ 6 w 38"/>
                  <a:gd name="T9" fmla="*/ 2 h 40"/>
                  <a:gd name="T10" fmla="*/ 3 w 38"/>
                  <a:gd name="T11" fmla="*/ 11 h 40"/>
                  <a:gd name="T12" fmla="*/ 30 w 38"/>
                  <a:gd name="T13" fmla="*/ 38 h 40"/>
                  <a:gd name="T14" fmla="*/ 36 w 38"/>
                  <a:gd name="T15" fmla="*/ 34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8" h="40">
                    <a:moveTo>
                      <a:pt x="36" y="34"/>
                    </a:moveTo>
                    <a:cubicBezTo>
                      <a:pt x="38" y="33"/>
                      <a:pt x="37" y="32"/>
                      <a:pt x="36" y="30"/>
                    </a:cubicBezTo>
                    <a:cubicBezTo>
                      <a:pt x="35" y="29"/>
                      <a:pt x="29" y="24"/>
                      <a:pt x="21" y="17"/>
                    </a:cubicBezTo>
                    <a:cubicBezTo>
                      <a:pt x="14" y="10"/>
                      <a:pt x="12" y="8"/>
                      <a:pt x="9" y="3"/>
                    </a:cubicBezTo>
                    <a:cubicBezTo>
                      <a:pt x="8" y="2"/>
                      <a:pt x="7" y="0"/>
                      <a:pt x="6" y="2"/>
                    </a:cubicBezTo>
                    <a:cubicBezTo>
                      <a:pt x="2" y="6"/>
                      <a:pt x="0" y="7"/>
                      <a:pt x="3" y="11"/>
                    </a:cubicBezTo>
                    <a:cubicBezTo>
                      <a:pt x="6" y="15"/>
                      <a:pt x="21" y="31"/>
                      <a:pt x="30" y="38"/>
                    </a:cubicBezTo>
                    <a:cubicBezTo>
                      <a:pt x="31" y="38"/>
                      <a:pt x="31" y="40"/>
                      <a:pt x="36" y="34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77" name="Oval 27"/>
              <p:cNvSpPr>
                <a:spLocks noChangeArrowheads="1"/>
              </p:cNvSpPr>
              <p:nvPr/>
            </p:nvSpPr>
            <p:spPr bwMode="auto">
              <a:xfrm>
                <a:off x="1215530" y="4171245"/>
                <a:ext cx="77826" cy="8090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</p:grpSp>
        <p:sp>
          <p:nvSpPr>
            <p:cNvPr id="93" name="矩形 92"/>
            <p:cNvSpPr/>
            <p:nvPr/>
          </p:nvSpPr>
          <p:spPr>
            <a:xfrm>
              <a:off x="1140882" y="3200396"/>
              <a:ext cx="1440570" cy="1015267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200" kern="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上海锐普广告有限公司以不同于传统的</a:t>
              </a:r>
              <a:r>
                <a:rPr lang="en-US" altLang="zh-CN" sz="1200" kern="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kern="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制作模式，创造全新的</a:t>
              </a:r>
              <a:r>
                <a:rPr lang="en-US" altLang="zh-CN" sz="1200" kern="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kern="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体验。 </a:t>
              </a:r>
              <a:endParaRPr lang="en-US" altLang="zh-CN" sz="1200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3562" name="组合 5126"/>
          <p:cNvGrpSpPr/>
          <p:nvPr/>
        </p:nvGrpSpPr>
        <p:grpSpPr bwMode="auto">
          <a:xfrm>
            <a:off x="5121275" y="2733675"/>
            <a:ext cx="1563688" cy="1385888"/>
            <a:chOff x="5121588" y="2734371"/>
            <a:chExt cx="1563910" cy="1384995"/>
          </a:xfrm>
        </p:grpSpPr>
        <p:grpSp>
          <p:nvGrpSpPr>
            <p:cNvPr id="23576" name="组合 14"/>
            <p:cNvGrpSpPr/>
            <p:nvPr/>
          </p:nvGrpSpPr>
          <p:grpSpPr bwMode="auto">
            <a:xfrm>
              <a:off x="5121588" y="3561588"/>
              <a:ext cx="1495424" cy="542925"/>
              <a:chOff x="5121588" y="3561588"/>
              <a:chExt cx="1495424" cy="542925"/>
            </a:xfrm>
          </p:grpSpPr>
          <p:sp>
            <p:nvSpPr>
              <p:cNvPr id="78" name="Freeform 28"/>
              <p:cNvSpPr/>
              <p:nvPr/>
            </p:nvSpPr>
            <p:spPr bwMode="auto">
              <a:xfrm>
                <a:off x="5220027" y="3713228"/>
                <a:ext cx="1360681" cy="352198"/>
              </a:xfrm>
              <a:custGeom>
                <a:avLst/>
                <a:gdLst>
                  <a:gd name="T0" fmla="*/ 0 w 857"/>
                  <a:gd name="T1" fmla="*/ 0 h 221"/>
                  <a:gd name="T2" fmla="*/ 220 w 857"/>
                  <a:gd name="T3" fmla="*/ 221 h 221"/>
                  <a:gd name="T4" fmla="*/ 857 w 857"/>
                  <a:gd name="T5" fmla="*/ 221 h 2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57" h="221">
                    <a:moveTo>
                      <a:pt x="0" y="0"/>
                    </a:moveTo>
                    <a:lnTo>
                      <a:pt x="220" y="221"/>
                    </a:lnTo>
                    <a:lnTo>
                      <a:pt x="857" y="221"/>
                    </a:lnTo>
                  </a:path>
                </a:pathLst>
              </a:custGeom>
              <a:noFill/>
              <a:ln w="13" cap="flat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79" name="Freeform 29"/>
              <p:cNvSpPr/>
              <p:nvPr/>
            </p:nvSpPr>
            <p:spPr bwMode="auto">
              <a:xfrm>
                <a:off x="5121588" y="3560926"/>
                <a:ext cx="130193" cy="185617"/>
              </a:xfrm>
              <a:custGeom>
                <a:avLst/>
                <a:gdLst>
                  <a:gd name="T0" fmla="*/ 54 w 99"/>
                  <a:gd name="T1" fmla="*/ 141 h 142"/>
                  <a:gd name="T2" fmla="*/ 41 w 99"/>
                  <a:gd name="T3" fmla="*/ 128 h 142"/>
                  <a:gd name="T4" fmla="*/ 42 w 99"/>
                  <a:gd name="T5" fmla="*/ 117 h 142"/>
                  <a:gd name="T6" fmla="*/ 40 w 99"/>
                  <a:gd name="T7" fmla="*/ 111 h 142"/>
                  <a:gd name="T8" fmla="*/ 43 w 99"/>
                  <a:gd name="T9" fmla="*/ 102 h 142"/>
                  <a:gd name="T10" fmla="*/ 43 w 99"/>
                  <a:gd name="T11" fmla="*/ 100 h 142"/>
                  <a:gd name="T12" fmla="*/ 27 w 99"/>
                  <a:gd name="T13" fmla="*/ 82 h 142"/>
                  <a:gd name="T14" fmla="*/ 17 w 99"/>
                  <a:gd name="T15" fmla="*/ 78 h 142"/>
                  <a:gd name="T16" fmla="*/ 11 w 99"/>
                  <a:gd name="T17" fmla="*/ 78 h 142"/>
                  <a:gd name="T18" fmla="*/ 9 w 99"/>
                  <a:gd name="T19" fmla="*/ 68 h 142"/>
                  <a:gd name="T20" fmla="*/ 5 w 99"/>
                  <a:gd name="T21" fmla="*/ 57 h 142"/>
                  <a:gd name="T22" fmla="*/ 2 w 99"/>
                  <a:gd name="T23" fmla="*/ 51 h 142"/>
                  <a:gd name="T24" fmla="*/ 12 w 99"/>
                  <a:gd name="T25" fmla="*/ 45 h 142"/>
                  <a:gd name="T26" fmla="*/ 26 w 99"/>
                  <a:gd name="T27" fmla="*/ 40 h 142"/>
                  <a:gd name="T28" fmla="*/ 21 w 99"/>
                  <a:gd name="T29" fmla="*/ 32 h 142"/>
                  <a:gd name="T30" fmla="*/ 17 w 99"/>
                  <a:gd name="T31" fmla="*/ 28 h 142"/>
                  <a:gd name="T32" fmla="*/ 11 w 99"/>
                  <a:gd name="T33" fmla="*/ 20 h 142"/>
                  <a:gd name="T34" fmla="*/ 6 w 99"/>
                  <a:gd name="T35" fmla="*/ 12 h 142"/>
                  <a:gd name="T36" fmla="*/ 8 w 99"/>
                  <a:gd name="T37" fmla="*/ 0 h 142"/>
                  <a:gd name="T38" fmla="*/ 9 w 99"/>
                  <a:gd name="T39" fmla="*/ 1 h 142"/>
                  <a:gd name="T40" fmla="*/ 16 w 99"/>
                  <a:gd name="T41" fmla="*/ 7 h 142"/>
                  <a:gd name="T42" fmla="*/ 21 w 99"/>
                  <a:gd name="T43" fmla="*/ 12 h 142"/>
                  <a:gd name="T44" fmla="*/ 30 w 99"/>
                  <a:gd name="T45" fmla="*/ 19 h 142"/>
                  <a:gd name="T46" fmla="*/ 31 w 99"/>
                  <a:gd name="T47" fmla="*/ 21 h 142"/>
                  <a:gd name="T48" fmla="*/ 33 w 99"/>
                  <a:gd name="T49" fmla="*/ 22 h 142"/>
                  <a:gd name="T50" fmla="*/ 40 w 99"/>
                  <a:gd name="T51" fmla="*/ 29 h 142"/>
                  <a:gd name="T52" fmla="*/ 51 w 99"/>
                  <a:gd name="T53" fmla="*/ 38 h 142"/>
                  <a:gd name="T54" fmla="*/ 57 w 99"/>
                  <a:gd name="T55" fmla="*/ 44 h 142"/>
                  <a:gd name="T56" fmla="*/ 68 w 99"/>
                  <a:gd name="T57" fmla="*/ 75 h 142"/>
                  <a:gd name="T58" fmla="*/ 70 w 99"/>
                  <a:gd name="T59" fmla="*/ 76 h 142"/>
                  <a:gd name="T60" fmla="*/ 77 w 99"/>
                  <a:gd name="T61" fmla="*/ 80 h 142"/>
                  <a:gd name="T62" fmla="*/ 83 w 99"/>
                  <a:gd name="T63" fmla="*/ 82 h 142"/>
                  <a:gd name="T64" fmla="*/ 96 w 99"/>
                  <a:gd name="T65" fmla="*/ 95 h 142"/>
                  <a:gd name="T66" fmla="*/ 98 w 99"/>
                  <a:gd name="T67" fmla="*/ 100 h 142"/>
                  <a:gd name="T68" fmla="*/ 57 w 99"/>
                  <a:gd name="T69" fmla="*/ 141 h 142"/>
                  <a:gd name="T70" fmla="*/ 54 w 99"/>
                  <a:gd name="T71" fmla="*/ 141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99" h="142">
                    <a:moveTo>
                      <a:pt x="54" y="141"/>
                    </a:moveTo>
                    <a:cubicBezTo>
                      <a:pt x="51" y="138"/>
                      <a:pt x="47" y="134"/>
                      <a:pt x="41" y="128"/>
                    </a:cubicBezTo>
                    <a:cubicBezTo>
                      <a:pt x="38" y="125"/>
                      <a:pt x="38" y="123"/>
                      <a:pt x="42" y="117"/>
                    </a:cubicBezTo>
                    <a:cubicBezTo>
                      <a:pt x="44" y="115"/>
                      <a:pt x="41" y="114"/>
                      <a:pt x="40" y="111"/>
                    </a:cubicBezTo>
                    <a:cubicBezTo>
                      <a:pt x="38" y="108"/>
                      <a:pt x="43" y="102"/>
                      <a:pt x="43" y="102"/>
                    </a:cubicBezTo>
                    <a:cubicBezTo>
                      <a:pt x="44" y="101"/>
                      <a:pt x="44" y="101"/>
                      <a:pt x="43" y="100"/>
                    </a:cubicBezTo>
                    <a:cubicBezTo>
                      <a:pt x="31" y="95"/>
                      <a:pt x="28" y="81"/>
                      <a:pt x="27" y="82"/>
                    </a:cubicBezTo>
                    <a:cubicBezTo>
                      <a:pt x="21" y="85"/>
                      <a:pt x="17" y="80"/>
                      <a:pt x="17" y="78"/>
                    </a:cubicBezTo>
                    <a:cubicBezTo>
                      <a:pt x="16" y="80"/>
                      <a:pt x="11" y="79"/>
                      <a:pt x="11" y="78"/>
                    </a:cubicBezTo>
                    <a:cubicBezTo>
                      <a:pt x="9" y="73"/>
                      <a:pt x="10" y="71"/>
                      <a:pt x="9" y="68"/>
                    </a:cubicBezTo>
                    <a:cubicBezTo>
                      <a:pt x="6" y="62"/>
                      <a:pt x="9" y="61"/>
                      <a:pt x="5" y="57"/>
                    </a:cubicBezTo>
                    <a:cubicBezTo>
                      <a:pt x="3" y="54"/>
                      <a:pt x="2" y="53"/>
                      <a:pt x="2" y="51"/>
                    </a:cubicBezTo>
                    <a:cubicBezTo>
                      <a:pt x="2" y="45"/>
                      <a:pt x="9" y="44"/>
                      <a:pt x="12" y="45"/>
                    </a:cubicBezTo>
                    <a:cubicBezTo>
                      <a:pt x="14" y="41"/>
                      <a:pt x="22" y="41"/>
                      <a:pt x="26" y="40"/>
                    </a:cubicBezTo>
                    <a:cubicBezTo>
                      <a:pt x="25" y="39"/>
                      <a:pt x="23" y="36"/>
                      <a:pt x="21" y="32"/>
                    </a:cubicBezTo>
                    <a:cubicBezTo>
                      <a:pt x="20" y="30"/>
                      <a:pt x="19" y="31"/>
                      <a:pt x="17" y="28"/>
                    </a:cubicBezTo>
                    <a:cubicBezTo>
                      <a:pt x="13" y="23"/>
                      <a:pt x="12" y="21"/>
                      <a:pt x="11" y="20"/>
                    </a:cubicBezTo>
                    <a:cubicBezTo>
                      <a:pt x="11" y="18"/>
                      <a:pt x="7" y="15"/>
                      <a:pt x="6" y="12"/>
                    </a:cubicBezTo>
                    <a:cubicBezTo>
                      <a:pt x="0" y="5"/>
                      <a:pt x="7" y="0"/>
                      <a:pt x="8" y="0"/>
                    </a:cubicBezTo>
                    <a:cubicBezTo>
                      <a:pt x="8" y="0"/>
                      <a:pt x="8" y="0"/>
                      <a:pt x="9" y="1"/>
                    </a:cubicBezTo>
                    <a:cubicBezTo>
                      <a:pt x="11" y="3"/>
                      <a:pt x="14" y="5"/>
                      <a:pt x="16" y="7"/>
                    </a:cubicBezTo>
                    <a:cubicBezTo>
                      <a:pt x="17" y="8"/>
                      <a:pt x="19" y="9"/>
                      <a:pt x="21" y="12"/>
                    </a:cubicBezTo>
                    <a:cubicBezTo>
                      <a:pt x="24" y="14"/>
                      <a:pt x="25" y="17"/>
                      <a:pt x="30" y="19"/>
                    </a:cubicBezTo>
                    <a:cubicBezTo>
                      <a:pt x="30" y="19"/>
                      <a:pt x="30" y="20"/>
                      <a:pt x="31" y="21"/>
                    </a:cubicBezTo>
                    <a:cubicBezTo>
                      <a:pt x="31" y="21"/>
                      <a:pt x="32" y="21"/>
                      <a:pt x="33" y="22"/>
                    </a:cubicBezTo>
                    <a:cubicBezTo>
                      <a:pt x="35" y="25"/>
                      <a:pt x="38" y="27"/>
                      <a:pt x="40" y="29"/>
                    </a:cubicBezTo>
                    <a:cubicBezTo>
                      <a:pt x="42" y="32"/>
                      <a:pt x="45" y="33"/>
                      <a:pt x="51" y="38"/>
                    </a:cubicBezTo>
                    <a:cubicBezTo>
                      <a:pt x="53" y="40"/>
                      <a:pt x="56" y="41"/>
                      <a:pt x="57" y="44"/>
                    </a:cubicBezTo>
                    <a:cubicBezTo>
                      <a:pt x="58" y="47"/>
                      <a:pt x="63" y="60"/>
                      <a:pt x="68" y="75"/>
                    </a:cubicBezTo>
                    <a:cubicBezTo>
                      <a:pt x="68" y="75"/>
                      <a:pt x="69" y="76"/>
                      <a:pt x="70" y="76"/>
                    </a:cubicBezTo>
                    <a:cubicBezTo>
                      <a:pt x="74" y="75"/>
                      <a:pt x="74" y="76"/>
                      <a:pt x="77" y="80"/>
                    </a:cubicBezTo>
                    <a:cubicBezTo>
                      <a:pt x="80" y="83"/>
                      <a:pt x="80" y="78"/>
                      <a:pt x="83" y="82"/>
                    </a:cubicBezTo>
                    <a:cubicBezTo>
                      <a:pt x="88" y="86"/>
                      <a:pt x="89" y="88"/>
                      <a:pt x="96" y="95"/>
                    </a:cubicBezTo>
                    <a:cubicBezTo>
                      <a:pt x="99" y="98"/>
                      <a:pt x="99" y="98"/>
                      <a:pt x="98" y="100"/>
                    </a:cubicBezTo>
                    <a:cubicBezTo>
                      <a:pt x="57" y="141"/>
                      <a:pt x="57" y="141"/>
                      <a:pt x="57" y="141"/>
                    </a:cubicBezTo>
                    <a:cubicBezTo>
                      <a:pt x="56" y="142"/>
                      <a:pt x="55" y="142"/>
                      <a:pt x="54" y="141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80" name="Freeform 30"/>
              <p:cNvSpPr/>
              <p:nvPr/>
            </p:nvSpPr>
            <p:spPr bwMode="auto">
              <a:xfrm>
                <a:off x="5129527" y="3564099"/>
                <a:ext cx="9526" cy="7932"/>
              </a:xfrm>
              <a:custGeom>
                <a:avLst/>
                <a:gdLst>
                  <a:gd name="T0" fmla="*/ 2 w 8"/>
                  <a:gd name="T1" fmla="*/ 0 h 7"/>
                  <a:gd name="T2" fmla="*/ 5 w 8"/>
                  <a:gd name="T3" fmla="*/ 6 h 7"/>
                  <a:gd name="T4" fmla="*/ 7 w 8"/>
                  <a:gd name="T5" fmla="*/ 5 h 7"/>
                  <a:gd name="T6" fmla="*/ 2 w 8"/>
                  <a:gd name="T7" fmla="*/ 0 h 7"/>
                  <a:gd name="T8" fmla="*/ 2 w 8"/>
                  <a:gd name="T9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7">
                    <a:moveTo>
                      <a:pt x="2" y="0"/>
                    </a:moveTo>
                    <a:cubicBezTo>
                      <a:pt x="0" y="2"/>
                      <a:pt x="4" y="5"/>
                      <a:pt x="5" y="6"/>
                    </a:cubicBezTo>
                    <a:cubicBezTo>
                      <a:pt x="6" y="7"/>
                      <a:pt x="8" y="6"/>
                      <a:pt x="7" y="5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81" name="Freeform 31"/>
              <p:cNvSpPr/>
              <p:nvPr/>
            </p:nvSpPr>
            <p:spPr bwMode="auto">
              <a:xfrm>
                <a:off x="5129527" y="3565685"/>
                <a:ext cx="84149" cy="114226"/>
              </a:xfrm>
              <a:custGeom>
                <a:avLst/>
                <a:gdLst>
                  <a:gd name="T0" fmla="*/ 7 w 64"/>
                  <a:gd name="T1" fmla="*/ 46 h 87"/>
                  <a:gd name="T2" fmla="*/ 9 w 64"/>
                  <a:gd name="T3" fmla="*/ 50 h 87"/>
                  <a:gd name="T4" fmla="*/ 15 w 64"/>
                  <a:gd name="T5" fmla="*/ 54 h 87"/>
                  <a:gd name="T6" fmla="*/ 17 w 64"/>
                  <a:gd name="T7" fmla="*/ 58 h 87"/>
                  <a:gd name="T8" fmla="*/ 20 w 64"/>
                  <a:gd name="T9" fmla="*/ 60 h 87"/>
                  <a:gd name="T10" fmla="*/ 23 w 64"/>
                  <a:gd name="T11" fmla="*/ 64 h 87"/>
                  <a:gd name="T12" fmla="*/ 31 w 64"/>
                  <a:gd name="T13" fmla="*/ 69 h 87"/>
                  <a:gd name="T14" fmla="*/ 33 w 64"/>
                  <a:gd name="T15" fmla="*/ 70 h 87"/>
                  <a:gd name="T16" fmla="*/ 47 w 64"/>
                  <a:gd name="T17" fmla="*/ 84 h 87"/>
                  <a:gd name="T18" fmla="*/ 59 w 64"/>
                  <a:gd name="T19" fmla="*/ 82 h 87"/>
                  <a:gd name="T20" fmla="*/ 60 w 64"/>
                  <a:gd name="T21" fmla="*/ 72 h 87"/>
                  <a:gd name="T22" fmla="*/ 47 w 64"/>
                  <a:gd name="T23" fmla="*/ 39 h 87"/>
                  <a:gd name="T24" fmla="*/ 27 w 64"/>
                  <a:gd name="T25" fmla="*/ 22 h 87"/>
                  <a:gd name="T26" fmla="*/ 21 w 64"/>
                  <a:gd name="T27" fmla="*/ 18 h 87"/>
                  <a:gd name="T28" fmla="*/ 18 w 64"/>
                  <a:gd name="T29" fmla="*/ 14 h 87"/>
                  <a:gd name="T30" fmla="*/ 9 w 64"/>
                  <a:gd name="T31" fmla="*/ 5 h 87"/>
                  <a:gd name="T32" fmla="*/ 1 w 64"/>
                  <a:gd name="T33" fmla="*/ 2 h 87"/>
                  <a:gd name="T34" fmla="*/ 0 w 64"/>
                  <a:gd name="T35" fmla="*/ 1 h 87"/>
                  <a:gd name="T36" fmla="*/ 0 w 64"/>
                  <a:gd name="T37" fmla="*/ 2 h 87"/>
                  <a:gd name="T38" fmla="*/ 7 w 64"/>
                  <a:gd name="T39" fmla="*/ 12 h 87"/>
                  <a:gd name="T40" fmla="*/ 12 w 64"/>
                  <a:gd name="T41" fmla="*/ 18 h 87"/>
                  <a:gd name="T42" fmla="*/ 15 w 64"/>
                  <a:gd name="T43" fmla="*/ 21 h 87"/>
                  <a:gd name="T44" fmla="*/ 21 w 64"/>
                  <a:gd name="T45" fmla="*/ 28 h 87"/>
                  <a:gd name="T46" fmla="*/ 25 w 64"/>
                  <a:gd name="T47" fmla="*/ 31 h 87"/>
                  <a:gd name="T48" fmla="*/ 32 w 64"/>
                  <a:gd name="T49" fmla="*/ 40 h 87"/>
                  <a:gd name="T50" fmla="*/ 38 w 64"/>
                  <a:gd name="T51" fmla="*/ 44 h 87"/>
                  <a:gd name="T52" fmla="*/ 35 w 64"/>
                  <a:gd name="T53" fmla="*/ 50 h 87"/>
                  <a:gd name="T54" fmla="*/ 41 w 64"/>
                  <a:gd name="T55" fmla="*/ 51 h 87"/>
                  <a:gd name="T56" fmla="*/ 40 w 64"/>
                  <a:gd name="T57" fmla="*/ 53 h 87"/>
                  <a:gd name="T58" fmla="*/ 36 w 64"/>
                  <a:gd name="T59" fmla="*/ 56 h 87"/>
                  <a:gd name="T60" fmla="*/ 46 w 64"/>
                  <a:gd name="T61" fmla="*/ 63 h 87"/>
                  <a:gd name="T62" fmla="*/ 44 w 64"/>
                  <a:gd name="T63" fmla="*/ 63 h 87"/>
                  <a:gd name="T64" fmla="*/ 37 w 64"/>
                  <a:gd name="T65" fmla="*/ 60 h 87"/>
                  <a:gd name="T66" fmla="*/ 28 w 64"/>
                  <a:gd name="T67" fmla="*/ 58 h 87"/>
                  <a:gd name="T68" fmla="*/ 20 w 64"/>
                  <a:gd name="T69" fmla="*/ 53 h 87"/>
                  <a:gd name="T70" fmla="*/ 17 w 64"/>
                  <a:gd name="T71" fmla="*/ 48 h 87"/>
                  <a:gd name="T72" fmla="*/ 5 w 64"/>
                  <a:gd name="T73" fmla="*/ 43 h 87"/>
                  <a:gd name="T74" fmla="*/ 6 w 64"/>
                  <a:gd name="T75" fmla="*/ 44 h 87"/>
                  <a:gd name="T76" fmla="*/ 7 w 64"/>
                  <a:gd name="T77" fmla="*/ 46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64" h="87">
                    <a:moveTo>
                      <a:pt x="7" y="46"/>
                    </a:moveTo>
                    <a:cubicBezTo>
                      <a:pt x="9" y="48"/>
                      <a:pt x="8" y="49"/>
                      <a:pt x="9" y="50"/>
                    </a:cubicBezTo>
                    <a:cubicBezTo>
                      <a:pt x="11" y="51"/>
                      <a:pt x="10" y="49"/>
                      <a:pt x="15" y="54"/>
                    </a:cubicBezTo>
                    <a:cubicBezTo>
                      <a:pt x="16" y="55"/>
                      <a:pt x="17" y="56"/>
                      <a:pt x="17" y="58"/>
                    </a:cubicBezTo>
                    <a:cubicBezTo>
                      <a:pt x="18" y="58"/>
                      <a:pt x="19" y="58"/>
                      <a:pt x="20" y="60"/>
                    </a:cubicBezTo>
                    <a:cubicBezTo>
                      <a:pt x="22" y="61"/>
                      <a:pt x="21" y="60"/>
                      <a:pt x="23" y="64"/>
                    </a:cubicBezTo>
                    <a:cubicBezTo>
                      <a:pt x="26" y="68"/>
                      <a:pt x="29" y="68"/>
                      <a:pt x="31" y="69"/>
                    </a:cubicBezTo>
                    <a:cubicBezTo>
                      <a:pt x="32" y="69"/>
                      <a:pt x="33" y="69"/>
                      <a:pt x="33" y="70"/>
                    </a:cubicBezTo>
                    <a:cubicBezTo>
                      <a:pt x="40" y="78"/>
                      <a:pt x="37" y="75"/>
                      <a:pt x="47" y="84"/>
                    </a:cubicBezTo>
                    <a:cubicBezTo>
                      <a:pt x="51" y="87"/>
                      <a:pt x="54" y="87"/>
                      <a:pt x="59" y="82"/>
                    </a:cubicBezTo>
                    <a:cubicBezTo>
                      <a:pt x="64" y="76"/>
                      <a:pt x="62" y="76"/>
                      <a:pt x="60" y="72"/>
                    </a:cubicBezTo>
                    <a:cubicBezTo>
                      <a:pt x="54" y="55"/>
                      <a:pt x="51" y="42"/>
                      <a:pt x="47" y="39"/>
                    </a:cubicBezTo>
                    <a:cubicBezTo>
                      <a:pt x="38" y="31"/>
                      <a:pt x="38" y="34"/>
                      <a:pt x="27" y="22"/>
                    </a:cubicBezTo>
                    <a:cubicBezTo>
                      <a:pt x="24" y="18"/>
                      <a:pt x="22" y="20"/>
                      <a:pt x="21" y="18"/>
                    </a:cubicBezTo>
                    <a:cubicBezTo>
                      <a:pt x="21" y="17"/>
                      <a:pt x="22" y="17"/>
                      <a:pt x="18" y="14"/>
                    </a:cubicBezTo>
                    <a:cubicBezTo>
                      <a:pt x="11" y="8"/>
                      <a:pt x="10" y="5"/>
                      <a:pt x="9" y="5"/>
                    </a:cubicBezTo>
                    <a:cubicBezTo>
                      <a:pt x="6" y="6"/>
                      <a:pt x="5" y="7"/>
                      <a:pt x="1" y="2"/>
                    </a:cubicBezTo>
                    <a:cubicBezTo>
                      <a:pt x="1" y="2"/>
                      <a:pt x="1" y="1"/>
                      <a:pt x="0" y="1"/>
                    </a:cubicBezTo>
                    <a:cubicBezTo>
                      <a:pt x="0" y="0"/>
                      <a:pt x="0" y="1"/>
                      <a:pt x="0" y="2"/>
                    </a:cubicBezTo>
                    <a:cubicBezTo>
                      <a:pt x="0" y="2"/>
                      <a:pt x="2" y="8"/>
                      <a:pt x="7" y="12"/>
                    </a:cubicBezTo>
                    <a:cubicBezTo>
                      <a:pt x="10" y="14"/>
                      <a:pt x="8" y="14"/>
                      <a:pt x="12" y="18"/>
                    </a:cubicBezTo>
                    <a:cubicBezTo>
                      <a:pt x="14" y="19"/>
                      <a:pt x="15" y="21"/>
                      <a:pt x="15" y="21"/>
                    </a:cubicBezTo>
                    <a:cubicBezTo>
                      <a:pt x="17" y="24"/>
                      <a:pt x="20" y="27"/>
                      <a:pt x="21" y="28"/>
                    </a:cubicBezTo>
                    <a:cubicBezTo>
                      <a:pt x="23" y="29"/>
                      <a:pt x="24" y="29"/>
                      <a:pt x="25" y="31"/>
                    </a:cubicBezTo>
                    <a:cubicBezTo>
                      <a:pt x="25" y="33"/>
                      <a:pt x="27" y="37"/>
                      <a:pt x="32" y="40"/>
                    </a:cubicBezTo>
                    <a:cubicBezTo>
                      <a:pt x="37" y="45"/>
                      <a:pt x="38" y="43"/>
                      <a:pt x="38" y="44"/>
                    </a:cubicBezTo>
                    <a:cubicBezTo>
                      <a:pt x="38" y="46"/>
                      <a:pt x="34" y="45"/>
                      <a:pt x="35" y="50"/>
                    </a:cubicBezTo>
                    <a:cubicBezTo>
                      <a:pt x="35" y="52"/>
                      <a:pt x="40" y="49"/>
                      <a:pt x="41" y="51"/>
                    </a:cubicBezTo>
                    <a:cubicBezTo>
                      <a:pt x="42" y="51"/>
                      <a:pt x="41" y="52"/>
                      <a:pt x="40" y="53"/>
                    </a:cubicBezTo>
                    <a:cubicBezTo>
                      <a:pt x="40" y="53"/>
                      <a:pt x="36" y="54"/>
                      <a:pt x="36" y="56"/>
                    </a:cubicBezTo>
                    <a:cubicBezTo>
                      <a:pt x="37" y="59"/>
                      <a:pt x="45" y="58"/>
                      <a:pt x="46" y="63"/>
                    </a:cubicBezTo>
                    <a:cubicBezTo>
                      <a:pt x="46" y="64"/>
                      <a:pt x="44" y="64"/>
                      <a:pt x="44" y="63"/>
                    </a:cubicBezTo>
                    <a:cubicBezTo>
                      <a:pt x="43" y="61"/>
                      <a:pt x="39" y="61"/>
                      <a:pt x="37" y="60"/>
                    </a:cubicBezTo>
                    <a:cubicBezTo>
                      <a:pt x="35" y="60"/>
                      <a:pt x="30" y="58"/>
                      <a:pt x="28" y="58"/>
                    </a:cubicBezTo>
                    <a:cubicBezTo>
                      <a:pt x="22" y="55"/>
                      <a:pt x="22" y="52"/>
                      <a:pt x="20" y="53"/>
                    </a:cubicBezTo>
                    <a:cubicBezTo>
                      <a:pt x="19" y="53"/>
                      <a:pt x="18" y="50"/>
                      <a:pt x="17" y="48"/>
                    </a:cubicBezTo>
                    <a:cubicBezTo>
                      <a:pt x="15" y="45"/>
                      <a:pt x="5" y="40"/>
                      <a:pt x="5" y="43"/>
                    </a:cubicBezTo>
                    <a:cubicBezTo>
                      <a:pt x="4" y="43"/>
                      <a:pt x="5" y="44"/>
                      <a:pt x="6" y="44"/>
                    </a:cubicBezTo>
                    <a:cubicBezTo>
                      <a:pt x="6" y="45"/>
                      <a:pt x="7" y="45"/>
                      <a:pt x="7" y="46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82" name="Freeform 32"/>
              <p:cNvSpPr/>
              <p:nvPr/>
            </p:nvSpPr>
            <p:spPr bwMode="auto">
              <a:xfrm>
                <a:off x="5126352" y="3622799"/>
                <a:ext cx="11114" cy="14279"/>
              </a:xfrm>
              <a:custGeom>
                <a:avLst/>
                <a:gdLst>
                  <a:gd name="T0" fmla="*/ 7 w 8"/>
                  <a:gd name="T1" fmla="*/ 8 h 11"/>
                  <a:gd name="T2" fmla="*/ 7 w 8"/>
                  <a:gd name="T3" fmla="*/ 4 h 11"/>
                  <a:gd name="T4" fmla="*/ 0 w 8"/>
                  <a:gd name="T5" fmla="*/ 2 h 11"/>
                  <a:gd name="T6" fmla="*/ 2 w 8"/>
                  <a:gd name="T7" fmla="*/ 6 h 11"/>
                  <a:gd name="T8" fmla="*/ 7 w 8"/>
                  <a:gd name="T9" fmla="*/ 8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11">
                    <a:moveTo>
                      <a:pt x="7" y="8"/>
                    </a:moveTo>
                    <a:cubicBezTo>
                      <a:pt x="8" y="6"/>
                      <a:pt x="8" y="6"/>
                      <a:pt x="7" y="4"/>
                    </a:cubicBezTo>
                    <a:cubicBezTo>
                      <a:pt x="6" y="3"/>
                      <a:pt x="1" y="0"/>
                      <a:pt x="0" y="2"/>
                    </a:cubicBezTo>
                    <a:cubicBezTo>
                      <a:pt x="0" y="3"/>
                      <a:pt x="2" y="5"/>
                      <a:pt x="2" y="6"/>
                    </a:cubicBezTo>
                    <a:cubicBezTo>
                      <a:pt x="3" y="7"/>
                      <a:pt x="6" y="11"/>
                      <a:pt x="7" y="8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83" name="Freeform 33"/>
              <p:cNvSpPr/>
              <p:nvPr/>
            </p:nvSpPr>
            <p:spPr bwMode="auto">
              <a:xfrm>
                <a:off x="5175571" y="3664047"/>
                <a:ext cx="50807" cy="52354"/>
              </a:xfrm>
              <a:custGeom>
                <a:avLst/>
                <a:gdLst>
                  <a:gd name="T0" fmla="*/ 2 w 38"/>
                  <a:gd name="T1" fmla="*/ 34 h 40"/>
                  <a:gd name="T2" fmla="*/ 2 w 38"/>
                  <a:gd name="T3" fmla="*/ 30 h 40"/>
                  <a:gd name="T4" fmla="*/ 17 w 38"/>
                  <a:gd name="T5" fmla="*/ 17 h 40"/>
                  <a:gd name="T6" fmla="*/ 30 w 38"/>
                  <a:gd name="T7" fmla="*/ 3 h 40"/>
                  <a:gd name="T8" fmla="*/ 32 w 38"/>
                  <a:gd name="T9" fmla="*/ 2 h 40"/>
                  <a:gd name="T10" fmla="*/ 36 w 38"/>
                  <a:gd name="T11" fmla="*/ 11 h 40"/>
                  <a:gd name="T12" fmla="*/ 8 w 38"/>
                  <a:gd name="T13" fmla="*/ 38 h 40"/>
                  <a:gd name="T14" fmla="*/ 2 w 38"/>
                  <a:gd name="T15" fmla="*/ 34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8" h="40">
                    <a:moveTo>
                      <a:pt x="2" y="34"/>
                    </a:moveTo>
                    <a:cubicBezTo>
                      <a:pt x="0" y="33"/>
                      <a:pt x="1" y="32"/>
                      <a:pt x="2" y="30"/>
                    </a:cubicBezTo>
                    <a:cubicBezTo>
                      <a:pt x="3" y="29"/>
                      <a:pt x="10" y="24"/>
                      <a:pt x="17" y="17"/>
                    </a:cubicBezTo>
                    <a:cubicBezTo>
                      <a:pt x="24" y="10"/>
                      <a:pt x="26" y="8"/>
                      <a:pt x="30" y="3"/>
                    </a:cubicBezTo>
                    <a:cubicBezTo>
                      <a:pt x="30" y="2"/>
                      <a:pt x="31" y="0"/>
                      <a:pt x="32" y="2"/>
                    </a:cubicBezTo>
                    <a:cubicBezTo>
                      <a:pt x="37" y="6"/>
                      <a:pt x="38" y="7"/>
                      <a:pt x="36" y="11"/>
                    </a:cubicBezTo>
                    <a:cubicBezTo>
                      <a:pt x="33" y="15"/>
                      <a:pt x="17" y="31"/>
                      <a:pt x="8" y="38"/>
                    </a:cubicBezTo>
                    <a:cubicBezTo>
                      <a:pt x="7" y="38"/>
                      <a:pt x="7" y="40"/>
                      <a:pt x="2" y="34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84" name="Oval 34"/>
              <p:cNvSpPr>
                <a:spLocks noChangeArrowheads="1"/>
              </p:cNvSpPr>
              <p:nvPr/>
            </p:nvSpPr>
            <p:spPr bwMode="auto">
              <a:xfrm>
                <a:off x="6539427" y="4025764"/>
                <a:ext cx="77798" cy="79324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</p:grpSp>
        <p:sp>
          <p:nvSpPr>
            <p:cNvPr id="23577" name="矩形 93"/>
            <p:cNvSpPr>
              <a:spLocks noChangeArrowheads="1"/>
            </p:cNvSpPr>
            <p:nvPr/>
          </p:nvSpPr>
          <p:spPr bwMode="auto">
            <a:xfrm>
              <a:off x="5544333" y="2734371"/>
              <a:ext cx="1141165" cy="13849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zh-CN" sz="12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坚持精益求精、拒绝平庸的做事精神，帮助您实现美观、精致、严谨、动感的</a:t>
              </a:r>
              <a:r>
                <a:rPr lang="en-US" altLang="zh-CN" sz="12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2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展示效果</a:t>
              </a:r>
              <a:r>
                <a:rPr lang="zh-CN" altLang="en-US" sz="12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  <a:endParaRPr lang="zh-CN" altLang="en-US" sz="1200">
                <a:solidFill>
                  <a:srgbClr val="000000"/>
                </a:solidFill>
              </a:endParaRPr>
            </a:p>
          </p:txBody>
        </p:sp>
      </p:grpSp>
      <p:grpSp>
        <p:nvGrpSpPr>
          <p:cNvPr id="23563" name="组合 7"/>
          <p:cNvGrpSpPr/>
          <p:nvPr/>
        </p:nvGrpSpPr>
        <p:grpSpPr bwMode="auto">
          <a:xfrm>
            <a:off x="3317875" y="1527175"/>
            <a:ext cx="1231900" cy="633413"/>
            <a:chOff x="3318188" y="1527662"/>
            <a:chExt cx="1231106" cy="633413"/>
          </a:xfrm>
        </p:grpSpPr>
        <p:cxnSp>
          <p:nvCxnSpPr>
            <p:cNvPr id="3" name="直接连接符 2"/>
            <p:cNvCxnSpPr/>
            <p:nvPr/>
          </p:nvCxnSpPr>
          <p:spPr>
            <a:xfrm flipH="1">
              <a:off x="3318188" y="1527662"/>
              <a:ext cx="598102" cy="5969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4"/>
            <p:cNvCxnSpPr/>
            <p:nvPr/>
          </p:nvCxnSpPr>
          <p:spPr>
            <a:xfrm>
              <a:off x="3916290" y="1527662"/>
              <a:ext cx="633004" cy="63341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564" name="组合 54"/>
          <p:cNvGrpSpPr/>
          <p:nvPr/>
        </p:nvGrpSpPr>
        <p:grpSpPr bwMode="auto">
          <a:xfrm rot="5400000">
            <a:off x="4385469" y="2774157"/>
            <a:ext cx="1101725" cy="566737"/>
            <a:chOff x="3318188" y="1527662"/>
            <a:chExt cx="1231106" cy="633413"/>
          </a:xfrm>
        </p:grpSpPr>
        <p:cxnSp>
          <p:nvCxnSpPr>
            <p:cNvPr id="56" name="直接连接符 55"/>
            <p:cNvCxnSpPr/>
            <p:nvPr/>
          </p:nvCxnSpPr>
          <p:spPr>
            <a:xfrm flipH="1">
              <a:off x="3318188" y="1527662"/>
              <a:ext cx="597813" cy="59792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56"/>
            <p:cNvCxnSpPr/>
            <p:nvPr/>
          </p:nvCxnSpPr>
          <p:spPr>
            <a:xfrm>
              <a:off x="3916001" y="1527661"/>
              <a:ext cx="633293" cy="63341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565" name="组合 57"/>
          <p:cNvGrpSpPr/>
          <p:nvPr/>
        </p:nvGrpSpPr>
        <p:grpSpPr bwMode="auto">
          <a:xfrm rot="5400000" flipV="1">
            <a:off x="2298700" y="2789238"/>
            <a:ext cx="1101725" cy="536575"/>
            <a:chOff x="3318188" y="1527662"/>
            <a:chExt cx="1231106" cy="633413"/>
          </a:xfrm>
        </p:grpSpPr>
        <p:cxnSp>
          <p:nvCxnSpPr>
            <p:cNvPr id="95" name="直接连接符 94"/>
            <p:cNvCxnSpPr/>
            <p:nvPr/>
          </p:nvCxnSpPr>
          <p:spPr>
            <a:xfrm flipH="1">
              <a:off x="3318189" y="1514544"/>
              <a:ext cx="597813" cy="59780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接连接符 95"/>
            <p:cNvCxnSpPr/>
            <p:nvPr/>
          </p:nvCxnSpPr>
          <p:spPr>
            <a:xfrm>
              <a:off x="3916001" y="1527663"/>
              <a:ext cx="633293" cy="63341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566" name="组合 96"/>
          <p:cNvGrpSpPr/>
          <p:nvPr/>
        </p:nvGrpSpPr>
        <p:grpSpPr bwMode="auto">
          <a:xfrm flipV="1">
            <a:off x="3433763" y="3702050"/>
            <a:ext cx="1033462" cy="550863"/>
            <a:chOff x="3318188" y="1527662"/>
            <a:chExt cx="1231106" cy="633413"/>
          </a:xfrm>
        </p:grpSpPr>
        <p:cxnSp>
          <p:nvCxnSpPr>
            <p:cNvPr id="98" name="直接连接符 97"/>
            <p:cNvCxnSpPr/>
            <p:nvPr/>
          </p:nvCxnSpPr>
          <p:spPr>
            <a:xfrm flipH="1">
              <a:off x="3318188" y="1527662"/>
              <a:ext cx="597588" cy="59690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接连接符 98"/>
            <p:cNvCxnSpPr/>
            <p:nvPr/>
          </p:nvCxnSpPr>
          <p:spPr>
            <a:xfrm>
              <a:off x="3915776" y="1527662"/>
              <a:ext cx="633518" cy="63341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9" name="直接连接符 18"/>
          <p:cNvCxnSpPr/>
          <p:nvPr/>
        </p:nvCxnSpPr>
        <p:spPr>
          <a:xfrm flipH="1">
            <a:off x="5172075" y="1249363"/>
            <a:ext cx="2784475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42"/>
          <p:cNvGrpSpPr>
            <a:grpSpLocks noChangeAspect="1"/>
          </p:cNvGrpSpPr>
          <p:nvPr/>
        </p:nvGrpSpPr>
        <p:grpSpPr bwMode="auto">
          <a:xfrm>
            <a:off x="3105898" y="3075806"/>
            <a:ext cx="1034054" cy="1325412"/>
            <a:chOff x="4381" y="271"/>
            <a:chExt cx="2218" cy="2970"/>
          </a:xfrm>
          <a:solidFill>
            <a:schemeClr val="tx1">
              <a:lumMod val="65000"/>
              <a:lumOff val="35000"/>
            </a:schemeClr>
          </a:solidFill>
          <a:effectLst/>
        </p:grpSpPr>
        <p:sp>
          <p:nvSpPr>
            <p:cNvPr id="32" name="Freeform 43"/>
            <p:cNvSpPr/>
            <p:nvPr/>
          </p:nvSpPr>
          <p:spPr bwMode="auto">
            <a:xfrm>
              <a:off x="5871" y="271"/>
              <a:ext cx="728" cy="449"/>
            </a:xfrm>
            <a:custGeom>
              <a:avLst/>
              <a:gdLst>
                <a:gd name="T0" fmla="*/ 0 w 86"/>
                <a:gd name="T1" fmla="*/ 52 h 53"/>
                <a:gd name="T2" fmla="*/ 1 w 86"/>
                <a:gd name="T3" fmla="*/ 50 h 53"/>
                <a:gd name="T4" fmla="*/ 1 w 86"/>
                <a:gd name="T5" fmla="*/ 50 h 53"/>
                <a:gd name="T6" fmla="*/ 84 w 86"/>
                <a:gd name="T7" fmla="*/ 1 h 53"/>
                <a:gd name="T8" fmla="*/ 85 w 86"/>
                <a:gd name="T9" fmla="*/ 1 h 53"/>
                <a:gd name="T10" fmla="*/ 85 w 86"/>
                <a:gd name="T11" fmla="*/ 1 h 53"/>
                <a:gd name="T12" fmla="*/ 85 w 86"/>
                <a:gd name="T13" fmla="*/ 3 h 53"/>
                <a:gd name="T14" fmla="*/ 85 w 86"/>
                <a:gd name="T15" fmla="*/ 3 h 53"/>
                <a:gd name="T16" fmla="*/ 2 w 86"/>
                <a:gd name="T17" fmla="*/ 52 h 53"/>
                <a:gd name="T18" fmla="*/ 2 w 86"/>
                <a:gd name="T19" fmla="*/ 53 h 53"/>
                <a:gd name="T20" fmla="*/ 2 w 86"/>
                <a:gd name="T21" fmla="*/ 53 h 53"/>
                <a:gd name="T22" fmla="*/ 0 w 86"/>
                <a:gd name="T23" fmla="*/ 52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6" h="53">
                  <a:moveTo>
                    <a:pt x="0" y="52"/>
                  </a:moveTo>
                  <a:cubicBezTo>
                    <a:pt x="0" y="51"/>
                    <a:pt x="0" y="50"/>
                    <a:pt x="1" y="50"/>
                  </a:cubicBezTo>
                  <a:cubicBezTo>
                    <a:pt x="1" y="50"/>
                    <a:pt x="1" y="50"/>
                    <a:pt x="1" y="50"/>
                  </a:cubicBezTo>
                  <a:cubicBezTo>
                    <a:pt x="84" y="1"/>
                    <a:pt x="84" y="1"/>
                    <a:pt x="84" y="1"/>
                  </a:cubicBezTo>
                  <a:cubicBezTo>
                    <a:pt x="84" y="0"/>
                    <a:pt x="85" y="1"/>
                    <a:pt x="85" y="1"/>
                  </a:cubicBezTo>
                  <a:cubicBezTo>
                    <a:pt x="85" y="1"/>
                    <a:pt x="85" y="1"/>
                    <a:pt x="85" y="1"/>
                  </a:cubicBezTo>
                  <a:cubicBezTo>
                    <a:pt x="86" y="2"/>
                    <a:pt x="86" y="3"/>
                    <a:pt x="85" y="3"/>
                  </a:cubicBezTo>
                  <a:cubicBezTo>
                    <a:pt x="85" y="3"/>
                    <a:pt x="85" y="3"/>
                    <a:pt x="85" y="3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1" y="53"/>
                    <a:pt x="1" y="52"/>
                    <a:pt x="0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33" name="Freeform 44"/>
            <p:cNvSpPr/>
            <p:nvPr/>
          </p:nvSpPr>
          <p:spPr bwMode="auto">
            <a:xfrm>
              <a:off x="4745" y="627"/>
              <a:ext cx="1193" cy="2445"/>
            </a:xfrm>
            <a:custGeom>
              <a:avLst/>
              <a:gdLst>
                <a:gd name="T0" fmla="*/ 48 w 141"/>
                <a:gd name="T1" fmla="*/ 286 h 289"/>
                <a:gd name="T2" fmla="*/ 48 w 141"/>
                <a:gd name="T3" fmla="*/ 270 h 289"/>
                <a:gd name="T4" fmla="*/ 45 w 141"/>
                <a:gd name="T5" fmla="*/ 241 h 289"/>
                <a:gd name="T6" fmla="*/ 45 w 141"/>
                <a:gd name="T7" fmla="*/ 201 h 289"/>
                <a:gd name="T8" fmla="*/ 50 w 141"/>
                <a:gd name="T9" fmla="*/ 169 h 289"/>
                <a:gd name="T10" fmla="*/ 60 w 141"/>
                <a:gd name="T11" fmla="*/ 208 h 289"/>
                <a:gd name="T12" fmla="*/ 63 w 141"/>
                <a:gd name="T13" fmla="*/ 250 h 289"/>
                <a:gd name="T14" fmla="*/ 67 w 141"/>
                <a:gd name="T15" fmla="*/ 275 h 289"/>
                <a:gd name="T16" fmla="*/ 94 w 141"/>
                <a:gd name="T17" fmla="*/ 281 h 289"/>
                <a:gd name="T18" fmla="*/ 83 w 141"/>
                <a:gd name="T19" fmla="*/ 261 h 289"/>
                <a:gd name="T20" fmla="*/ 80 w 141"/>
                <a:gd name="T21" fmla="*/ 212 h 289"/>
                <a:gd name="T22" fmla="*/ 77 w 141"/>
                <a:gd name="T23" fmla="*/ 171 h 289"/>
                <a:gd name="T24" fmla="*/ 74 w 141"/>
                <a:gd name="T25" fmla="*/ 139 h 289"/>
                <a:gd name="T26" fmla="*/ 68 w 141"/>
                <a:gd name="T27" fmla="*/ 119 h 289"/>
                <a:gd name="T28" fmla="*/ 69 w 141"/>
                <a:gd name="T29" fmla="*/ 100 h 289"/>
                <a:gd name="T30" fmla="*/ 72 w 141"/>
                <a:gd name="T31" fmla="*/ 75 h 289"/>
                <a:gd name="T32" fmla="*/ 86 w 141"/>
                <a:gd name="T33" fmla="*/ 57 h 289"/>
                <a:gd name="T34" fmla="*/ 108 w 141"/>
                <a:gd name="T35" fmla="*/ 40 h 289"/>
                <a:gd name="T36" fmla="*/ 125 w 141"/>
                <a:gd name="T37" fmla="*/ 22 h 289"/>
                <a:gd name="T38" fmla="*/ 135 w 141"/>
                <a:gd name="T39" fmla="*/ 17 h 289"/>
                <a:gd name="T40" fmla="*/ 140 w 141"/>
                <a:gd name="T41" fmla="*/ 15 h 289"/>
                <a:gd name="T42" fmla="*/ 139 w 141"/>
                <a:gd name="T43" fmla="*/ 4 h 289"/>
                <a:gd name="T44" fmla="*/ 130 w 141"/>
                <a:gd name="T45" fmla="*/ 6 h 289"/>
                <a:gd name="T46" fmla="*/ 114 w 141"/>
                <a:gd name="T47" fmla="*/ 20 h 289"/>
                <a:gd name="T48" fmla="*/ 93 w 141"/>
                <a:gd name="T49" fmla="*/ 33 h 289"/>
                <a:gd name="T50" fmla="*/ 61 w 141"/>
                <a:gd name="T51" fmla="*/ 38 h 289"/>
                <a:gd name="T52" fmla="*/ 49 w 141"/>
                <a:gd name="T53" fmla="*/ 38 h 289"/>
                <a:gd name="T54" fmla="*/ 45 w 141"/>
                <a:gd name="T55" fmla="*/ 27 h 289"/>
                <a:gd name="T56" fmla="*/ 44 w 141"/>
                <a:gd name="T57" fmla="*/ 8 h 289"/>
                <a:gd name="T58" fmla="*/ 21 w 141"/>
                <a:gd name="T59" fmla="*/ 4 h 289"/>
                <a:gd name="T60" fmla="*/ 19 w 141"/>
                <a:gd name="T61" fmla="*/ 32 h 289"/>
                <a:gd name="T62" fmla="*/ 23 w 141"/>
                <a:gd name="T63" fmla="*/ 40 h 289"/>
                <a:gd name="T64" fmla="*/ 0 w 141"/>
                <a:gd name="T65" fmla="*/ 66 h 289"/>
                <a:gd name="T66" fmla="*/ 18 w 141"/>
                <a:gd name="T67" fmla="*/ 91 h 289"/>
                <a:gd name="T68" fmla="*/ 21 w 141"/>
                <a:gd name="T69" fmla="*/ 115 h 289"/>
                <a:gd name="T70" fmla="*/ 26 w 141"/>
                <a:gd name="T71" fmla="*/ 120 h 289"/>
                <a:gd name="T72" fmla="*/ 22 w 141"/>
                <a:gd name="T73" fmla="*/ 160 h 289"/>
                <a:gd name="T74" fmla="*/ 25 w 141"/>
                <a:gd name="T75" fmla="*/ 208 h 289"/>
                <a:gd name="T76" fmla="*/ 31 w 141"/>
                <a:gd name="T77" fmla="*/ 260 h 289"/>
                <a:gd name="T78" fmla="*/ 32 w 141"/>
                <a:gd name="T79" fmla="*/ 279 h 289"/>
                <a:gd name="T80" fmla="*/ 41 w 141"/>
                <a:gd name="T81" fmla="*/ 289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41" h="289">
                  <a:moveTo>
                    <a:pt x="41" y="289"/>
                  </a:moveTo>
                  <a:cubicBezTo>
                    <a:pt x="41" y="289"/>
                    <a:pt x="47" y="289"/>
                    <a:pt x="48" y="286"/>
                  </a:cubicBezTo>
                  <a:cubicBezTo>
                    <a:pt x="49" y="284"/>
                    <a:pt x="49" y="280"/>
                    <a:pt x="48" y="278"/>
                  </a:cubicBezTo>
                  <a:cubicBezTo>
                    <a:pt x="47" y="276"/>
                    <a:pt x="46" y="274"/>
                    <a:pt x="48" y="270"/>
                  </a:cubicBezTo>
                  <a:cubicBezTo>
                    <a:pt x="49" y="267"/>
                    <a:pt x="50" y="259"/>
                    <a:pt x="49" y="256"/>
                  </a:cubicBezTo>
                  <a:cubicBezTo>
                    <a:pt x="47" y="254"/>
                    <a:pt x="45" y="245"/>
                    <a:pt x="45" y="241"/>
                  </a:cubicBezTo>
                  <a:cubicBezTo>
                    <a:pt x="44" y="237"/>
                    <a:pt x="44" y="223"/>
                    <a:pt x="44" y="221"/>
                  </a:cubicBezTo>
                  <a:cubicBezTo>
                    <a:pt x="44" y="218"/>
                    <a:pt x="45" y="205"/>
                    <a:pt x="45" y="201"/>
                  </a:cubicBezTo>
                  <a:cubicBezTo>
                    <a:pt x="45" y="198"/>
                    <a:pt x="46" y="187"/>
                    <a:pt x="47" y="183"/>
                  </a:cubicBezTo>
                  <a:cubicBezTo>
                    <a:pt x="48" y="180"/>
                    <a:pt x="50" y="170"/>
                    <a:pt x="50" y="169"/>
                  </a:cubicBezTo>
                  <a:cubicBezTo>
                    <a:pt x="50" y="169"/>
                    <a:pt x="56" y="185"/>
                    <a:pt x="57" y="196"/>
                  </a:cubicBezTo>
                  <a:cubicBezTo>
                    <a:pt x="58" y="198"/>
                    <a:pt x="60" y="206"/>
                    <a:pt x="60" y="208"/>
                  </a:cubicBezTo>
                  <a:cubicBezTo>
                    <a:pt x="60" y="211"/>
                    <a:pt x="62" y="227"/>
                    <a:pt x="62" y="230"/>
                  </a:cubicBezTo>
                  <a:cubicBezTo>
                    <a:pt x="62" y="233"/>
                    <a:pt x="63" y="248"/>
                    <a:pt x="63" y="250"/>
                  </a:cubicBezTo>
                  <a:cubicBezTo>
                    <a:pt x="63" y="253"/>
                    <a:pt x="65" y="264"/>
                    <a:pt x="66" y="266"/>
                  </a:cubicBezTo>
                  <a:cubicBezTo>
                    <a:pt x="66" y="268"/>
                    <a:pt x="67" y="274"/>
                    <a:pt x="67" y="275"/>
                  </a:cubicBezTo>
                  <a:cubicBezTo>
                    <a:pt x="67" y="277"/>
                    <a:pt x="82" y="283"/>
                    <a:pt x="83" y="284"/>
                  </a:cubicBezTo>
                  <a:cubicBezTo>
                    <a:pt x="83" y="284"/>
                    <a:pt x="92" y="287"/>
                    <a:pt x="94" y="281"/>
                  </a:cubicBezTo>
                  <a:cubicBezTo>
                    <a:pt x="94" y="278"/>
                    <a:pt x="91" y="275"/>
                    <a:pt x="89" y="274"/>
                  </a:cubicBezTo>
                  <a:cubicBezTo>
                    <a:pt x="86" y="273"/>
                    <a:pt x="84" y="264"/>
                    <a:pt x="83" y="261"/>
                  </a:cubicBezTo>
                  <a:cubicBezTo>
                    <a:pt x="82" y="258"/>
                    <a:pt x="80" y="240"/>
                    <a:pt x="80" y="237"/>
                  </a:cubicBezTo>
                  <a:cubicBezTo>
                    <a:pt x="80" y="235"/>
                    <a:pt x="80" y="217"/>
                    <a:pt x="80" y="212"/>
                  </a:cubicBezTo>
                  <a:cubicBezTo>
                    <a:pt x="80" y="207"/>
                    <a:pt x="81" y="196"/>
                    <a:pt x="80" y="190"/>
                  </a:cubicBezTo>
                  <a:cubicBezTo>
                    <a:pt x="80" y="184"/>
                    <a:pt x="77" y="176"/>
                    <a:pt x="77" y="171"/>
                  </a:cubicBezTo>
                  <a:cubicBezTo>
                    <a:pt x="77" y="165"/>
                    <a:pt x="75" y="158"/>
                    <a:pt x="75" y="155"/>
                  </a:cubicBezTo>
                  <a:cubicBezTo>
                    <a:pt x="75" y="153"/>
                    <a:pt x="75" y="142"/>
                    <a:pt x="74" y="139"/>
                  </a:cubicBezTo>
                  <a:cubicBezTo>
                    <a:pt x="72" y="137"/>
                    <a:pt x="70" y="129"/>
                    <a:pt x="69" y="127"/>
                  </a:cubicBezTo>
                  <a:cubicBezTo>
                    <a:pt x="68" y="124"/>
                    <a:pt x="67" y="120"/>
                    <a:pt x="68" y="119"/>
                  </a:cubicBezTo>
                  <a:cubicBezTo>
                    <a:pt x="68" y="118"/>
                    <a:pt x="70" y="117"/>
                    <a:pt x="70" y="114"/>
                  </a:cubicBezTo>
                  <a:cubicBezTo>
                    <a:pt x="70" y="111"/>
                    <a:pt x="69" y="103"/>
                    <a:pt x="69" y="100"/>
                  </a:cubicBezTo>
                  <a:cubicBezTo>
                    <a:pt x="69" y="97"/>
                    <a:pt x="69" y="90"/>
                    <a:pt x="70" y="86"/>
                  </a:cubicBezTo>
                  <a:cubicBezTo>
                    <a:pt x="71" y="82"/>
                    <a:pt x="72" y="77"/>
                    <a:pt x="72" y="75"/>
                  </a:cubicBezTo>
                  <a:cubicBezTo>
                    <a:pt x="72" y="73"/>
                    <a:pt x="72" y="72"/>
                    <a:pt x="73" y="70"/>
                  </a:cubicBezTo>
                  <a:cubicBezTo>
                    <a:pt x="75" y="68"/>
                    <a:pt x="84" y="59"/>
                    <a:pt x="86" y="57"/>
                  </a:cubicBezTo>
                  <a:cubicBezTo>
                    <a:pt x="89" y="55"/>
                    <a:pt x="93" y="51"/>
                    <a:pt x="95" y="49"/>
                  </a:cubicBezTo>
                  <a:cubicBezTo>
                    <a:pt x="98" y="47"/>
                    <a:pt x="105" y="42"/>
                    <a:pt x="108" y="40"/>
                  </a:cubicBezTo>
                  <a:cubicBezTo>
                    <a:pt x="111" y="37"/>
                    <a:pt x="119" y="28"/>
                    <a:pt x="120" y="25"/>
                  </a:cubicBezTo>
                  <a:cubicBezTo>
                    <a:pt x="122" y="23"/>
                    <a:pt x="124" y="23"/>
                    <a:pt x="125" y="22"/>
                  </a:cubicBezTo>
                  <a:cubicBezTo>
                    <a:pt x="127" y="21"/>
                    <a:pt x="130" y="20"/>
                    <a:pt x="131" y="19"/>
                  </a:cubicBezTo>
                  <a:cubicBezTo>
                    <a:pt x="133" y="18"/>
                    <a:pt x="134" y="17"/>
                    <a:pt x="135" y="17"/>
                  </a:cubicBezTo>
                  <a:cubicBezTo>
                    <a:pt x="136" y="17"/>
                    <a:pt x="137" y="18"/>
                    <a:pt x="138" y="18"/>
                  </a:cubicBezTo>
                  <a:cubicBezTo>
                    <a:pt x="139" y="18"/>
                    <a:pt x="140" y="19"/>
                    <a:pt x="140" y="15"/>
                  </a:cubicBezTo>
                  <a:cubicBezTo>
                    <a:pt x="141" y="11"/>
                    <a:pt x="139" y="7"/>
                    <a:pt x="138" y="7"/>
                  </a:cubicBezTo>
                  <a:cubicBezTo>
                    <a:pt x="137" y="6"/>
                    <a:pt x="139" y="5"/>
                    <a:pt x="139" y="4"/>
                  </a:cubicBezTo>
                  <a:cubicBezTo>
                    <a:pt x="141" y="3"/>
                    <a:pt x="141" y="0"/>
                    <a:pt x="139" y="1"/>
                  </a:cubicBezTo>
                  <a:cubicBezTo>
                    <a:pt x="136" y="3"/>
                    <a:pt x="132" y="5"/>
                    <a:pt x="130" y="6"/>
                  </a:cubicBezTo>
                  <a:cubicBezTo>
                    <a:pt x="129" y="7"/>
                    <a:pt x="125" y="10"/>
                    <a:pt x="124" y="11"/>
                  </a:cubicBezTo>
                  <a:cubicBezTo>
                    <a:pt x="122" y="13"/>
                    <a:pt x="116" y="19"/>
                    <a:pt x="114" y="20"/>
                  </a:cubicBezTo>
                  <a:cubicBezTo>
                    <a:pt x="112" y="22"/>
                    <a:pt x="102" y="27"/>
                    <a:pt x="100" y="28"/>
                  </a:cubicBezTo>
                  <a:cubicBezTo>
                    <a:pt x="99" y="30"/>
                    <a:pt x="95" y="33"/>
                    <a:pt x="93" y="33"/>
                  </a:cubicBezTo>
                  <a:cubicBezTo>
                    <a:pt x="91" y="34"/>
                    <a:pt x="81" y="36"/>
                    <a:pt x="76" y="37"/>
                  </a:cubicBezTo>
                  <a:cubicBezTo>
                    <a:pt x="71" y="38"/>
                    <a:pt x="62" y="38"/>
                    <a:pt x="61" y="38"/>
                  </a:cubicBezTo>
                  <a:cubicBezTo>
                    <a:pt x="59" y="38"/>
                    <a:pt x="57" y="39"/>
                    <a:pt x="56" y="40"/>
                  </a:cubicBezTo>
                  <a:cubicBezTo>
                    <a:pt x="55" y="41"/>
                    <a:pt x="52" y="39"/>
                    <a:pt x="49" y="38"/>
                  </a:cubicBezTo>
                  <a:cubicBezTo>
                    <a:pt x="47" y="38"/>
                    <a:pt x="43" y="37"/>
                    <a:pt x="43" y="36"/>
                  </a:cubicBezTo>
                  <a:cubicBezTo>
                    <a:pt x="43" y="34"/>
                    <a:pt x="44" y="29"/>
                    <a:pt x="45" y="27"/>
                  </a:cubicBezTo>
                  <a:cubicBezTo>
                    <a:pt x="45" y="25"/>
                    <a:pt x="46" y="19"/>
                    <a:pt x="46" y="16"/>
                  </a:cubicBezTo>
                  <a:cubicBezTo>
                    <a:pt x="45" y="12"/>
                    <a:pt x="45" y="11"/>
                    <a:pt x="44" y="8"/>
                  </a:cubicBezTo>
                  <a:cubicBezTo>
                    <a:pt x="43" y="3"/>
                    <a:pt x="35" y="1"/>
                    <a:pt x="33" y="1"/>
                  </a:cubicBezTo>
                  <a:cubicBezTo>
                    <a:pt x="31" y="1"/>
                    <a:pt x="24" y="1"/>
                    <a:pt x="21" y="4"/>
                  </a:cubicBezTo>
                  <a:cubicBezTo>
                    <a:pt x="18" y="8"/>
                    <a:pt x="18" y="10"/>
                    <a:pt x="18" y="13"/>
                  </a:cubicBezTo>
                  <a:cubicBezTo>
                    <a:pt x="17" y="21"/>
                    <a:pt x="17" y="28"/>
                    <a:pt x="19" y="32"/>
                  </a:cubicBezTo>
                  <a:cubicBezTo>
                    <a:pt x="19" y="32"/>
                    <a:pt x="20" y="36"/>
                    <a:pt x="23" y="38"/>
                  </a:cubicBezTo>
                  <a:cubicBezTo>
                    <a:pt x="24" y="38"/>
                    <a:pt x="23" y="40"/>
                    <a:pt x="23" y="40"/>
                  </a:cubicBezTo>
                  <a:cubicBezTo>
                    <a:pt x="23" y="41"/>
                    <a:pt x="4" y="55"/>
                    <a:pt x="3" y="57"/>
                  </a:cubicBezTo>
                  <a:cubicBezTo>
                    <a:pt x="2" y="58"/>
                    <a:pt x="0" y="66"/>
                    <a:pt x="0" y="66"/>
                  </a:cubicBezTo>
                  <a:cubicBezTo>
                    <a:pt x="0" y="66"/>
                    <a:pt x="11" y="78"/>
                    <a:pt x="12" y="79"/>
                  </a:cubicBezTo>
                  <a:cubicBezTo>
                    <a:pt x="14" y="81"/>
                    <a:pt x="17" y="89"/>
                    <a:pt x="18" y="91"/>
                  </a:cubicBezTo>
                  <a:cubicBezTo>
                    <a:pt x="19" y="93"/>
                    <a:pt x="19" y="102"/>
                    <a:pt x="20" y="104"/>
                  </a:cubicBezTo>
                  <a:cubicBezTo>
                    <a:pt x="20" y="106"/>
                    <a:pt x="21" y="113"/>
                    <a:pt x="21" y="115"/>
                  </a:cubicBezTo>
                  <a:cubicBezTo>
                    <a:pt x="21" y="116"/>
                    <a:pt x="19" y="119"/>
                    <a:pt x="21" y="119"/>
                  </a:cubicBezTo>
                  <a:cubicBezTo>
                    <a:pt x="22" y="120"/>
                    <a:pt x="26" y="118"/>
                    <a:pt x="26" y="120"/>
                  </a:cubicBezTo>
                  <a:cubicBezTo>
                    <a:pt x="26" y="122"/>
                    <a:pt x="23" y="131"/>
                    <a:pt x="22" y="135"/>
                  </a:cubicBezTo>
                  <a:cubicBezTo>
                    <a:pt x="21" y="140"/>
                    <a:pt x="21" y="156"/>
                    <a:pt x="22" y="160"/>
                  </a:cubicBezTo>
                  <a:cubicBezTo>
                    <a:pt x="23" y="164"/>
                    <a:pt x="25" y="176"/>
                    <a:pt x="24" y="180"/>
                  </a:cubicBezTo>
                  <a:cubicBezTo>
                    <a:pt x="24" y="184"/>
                    <a:pt x="24" y="204"/>
                    <a:pt x="25" y="208"/>
                  </a:cubicBezTo>
                  <a:cubicBezTo>
                    <a:pt x="25" y="212"/>
                    <a:pt x="28" y="238"/>
                    <a:pt x="29" y="242"/>
                  </a:cubicBezTo>
                  <a:cubicBezTo>
                    <a:pt x="30" y="247"/>
                    <a:pt x="31" y="259"/>
                    <a:pt x="31" y="260"/>
                  </a:cubicBezTo>
                  <a:cubicBezTo>
                    <a:pt x="31" y="262"/>
                    <a:pt x="30" y="268"/>
                    <a:pt x="31" y="269"/>
                  </a:cubicBezTo>
                  <a:cubicBezTo>
                    <a:pt x="31" y="271"/>
                    <a:pt x="32" y="277"/>
                    <a:pt x="32" y="279"/>
                  </a:cubicBezTo>
                  <a:cubicBezTo>
                    <a:pt x="32" y="281"/>
                    <a:pt x="33" y="286"/>
                    <a:pt x="35" y="288"/>
                  </a:cubicBezTo>
                  <a:cubicBezTo>
                    <a:pt x="38" y="289"/>
                    <a:pt x="41" y="289"/>
                    <a:pt x="41" y="289"/>
                  </a:cubicBezTo>
                  <a:close/>
                </a:path>
              </a:pathLst>
            </a:custGeom>
            <a:grpFill/>
            <a:ln>
              <a:noFill/>
            </a:ln>
            <a:effectLst>
              <a:reflection blurRad="6350" stA="36000" endPos="25000" dir="5400000" sy="-100000" algn="bl" rotWithShape="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34" name="Freeform 45"/>
            <p:cNvSpPr/>
            <p:nvPr/>
          </p:nvSpPr>
          <p:spPr bwMode="auto">
            <a:xfrm>
              <a:off x="4381" y="601"/>
              <a:ext cx="677" cy="2640"/>
            </a:xfrm>
            <a:custGeom>
              <a:avLst/>
              <a:gdLst>
                <a:gd name="T0" fmla="*/ 26 w 80"/>
                <a:gd name="T1" fmla="*/ 295 h 312"/>
                <a:gd name="T2" fmla="*/ 28 w 80"/>
                <a:gd name="T3" fmla="*/ 288 h 312"/>
                <a:gd name="T4" fmla="*/ 42 w 80"/>
                <a:gd name="T5" fmla="*/ 298 h 312"/>
                <a:gd name="T6" fmla="*/ 56 w 80"/>
                <a:gd name="T7" fmla="*/ 294 h 312"/>
                <a:gd name="T8" fmla="*/ 38 w 80"/>
                <a:gd name="T9" fmla="*/ 275 h 312"/>
                <a:gd name="T10" fmla="*/ 43 w 80"/>
                <a:gd name="T11" fmla="*/ 225 h 312"/>
                <a:gd name="T12" fmla="*/ 46 w 80"/>
                <a:gd name="T13" fmla="*/ 213 h 312"/>
                <a:gd name="T14" fmla="*/ 56 w 80"/>
                <a:gd name="T15" fmla="*/ 190 h 312"/>
                <a:gd name="T16" fmla="*/ 54 w 80"/>
                <a:gd name="T17" fmla="*/ 147 h 312"/>
                <a:gd name="T18" fmla="*/ 53 w 80"/>
                <a:gd name="T19" fmla="*/ 122 h 312"/>
                <a:gd name="T20" fmla="*/ 64 w 80"/>
                <a:gd name="T21" fmla="*/ 118 h 312"/>
                <a:gd name="T22" fmla="*/ 72 w 80"/>
                <a:gd name="T23" fmla="*/ 111 h 312"/>
                <a:gd name="T24" fmla="*/ 77 w 80"/>
                <a:gd name="T25" fmla="*/ 108 h 312"/>
                <a:gd name="T26" fmla="*/ 80 w 80"/>
                <a:gd name="T27" fmla="*/ 103 h 312"/>
                <a:gd name="T28" fmla="*/ 76 w 80"/>
                <a:gd name="T29" fmla="*/ 96 h 312"/>
                <a:gd name="T30" fmla="*/ 76 w 80"/>
                <a:gd name="T31" fmla="*/ 91 h 312"/>
                <a:gd name="T32" fmla="*/ 73 w 80"/>
                <a:gd name="T33" fmla="*/ 88 h 312"/>
                <a:gd name="T34" fmla="*/ 60 w 80"/>
                <a:gd name="T35" fmla="*/ 87 h 312"/>
                <a:gd name="T36" fmla="*/ 55 w 80"/>
                <a:gd name="T37" fmla="*/ 82 h 312"/>
                <a:gd name="T38" fmla="*/ 49 w 80"/>
                <a:gd name="T39" fmla="*/ 68 h 312"/>
                <a:gd name="T40" fmla="*/ 39 w 80"/>
                <a:gd name="T41" fmla="*/ 50 h 312"/>
                <a:gd name="T42" fmla="*/ 48 w 80"/>
                <a:gd name="T43" fmla="*/ 41 h 312"/>
                <a:gd name="T44" fmla="*/ 50 w 80"/>
                <a:gd name="T45" fmla="*/ 33 h 312"/>
                <a:gd name="T46" fmla="*/ 48 w 80"/>
                <a:gd name="T47" fmla="*/ 13 h 312"/>
                <a:gd name="T48" fmla="*/ 18 w 80"/>
                <a:gd name="T49" fmla="*/ 9 h 312"/>
                <a:gd name="T50" fmla="*/ 11 w 80"/>
                <a:gd name="T51" fmla="*/ 34 h 312"/>
                <a:gd name="T52" fmla="*/ 7 w 80"/>
                <a:gd name="T53" fmla="*/ 47 h 312"/>
                <a:gd name="T54" fmla="*/ 1 w 80"/>
                <a:gd name="T55" fmla="*/ 71 h 312"/>
                <a:gd name="T56" fmla="*/ 4 w 80"/>
                <a:gd name="T57" fmla="*/ 97 h 312"/>
                <a:gd name="T58" fmla="*/ 12 w 80"/>
                <a:gd name="T59" fmla="*/ 111 h 312"/>
                <a:gd name="T60" fmla="*/ 7 w 80"/>
                <a:gd name="T61" fmla="*/ 135 h 312"/>
                <a:gd name="T62" fmla="*/ 13 w 80"/>
                <a:gd name="T63" fmla="*/ 193 h 312"/>
                <a:gd name="T64" fmla="*/ 16 w 80"/>
                <a:gd name="T65" fmla="*/ 220 h 312"/>
                <a:gd name="T66" fmla="*/ 9 w 80"/>
                <a:gd name="T67" fmla="*/ 272 h 312"/>
                <a:gd name="T68" fmla="*/ 5 w 80"/>
                <a:gd name="T69" fmla="*/ 289 h 312"/>
                <a:gd name="T70" fmla="*/ 10 w 80"/>
                <a:gd name="T71" fmla="*/ 309 h 312"/>
                <a:gd name="T72" fmla="*/ 23 w 80"/>
                <a:gd name="T73" fmla="*/ 306 h 312"/>
                <a:gd name="T74" fmla="*/ 19 w 80"/>
                <a:gd name="T75" fmla="*/ 287 h 312"/>
                <a:gd name="T76" fmla="*/ 21 w 80"/>
                <a:gd name="T77" fmla="*/ 266 h 312"/>
                <a:gd name="T78" fmla="*/ 27 w 80"/>
                <a:gd name="T79" fmla="*/ 260 h 312"/>
                <a:gd name="T80" fmla="*/ 22 w 80"/>
                <a:gd name="T81" fmla="*/ 284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0" h="312">
                  <a:moveTo>
                    <a:pt x="26" y="288"/>
                  </a:moveTo>
                  <a:cubicBezTo>
                    <a:pt x="26" y="295"/>
                    <a:pt x="26" y="295"/>
                    <a:pt x="26" y="295"/>
                  </a:cubicBezTo>
                  <a:cubicBezTo>
                    <a:pt x="28" y="295"/>
                    <a:pt x="28" y="295"/>
                    <a:pt x="28" y="295"/>
                  </a:cubicBezTo>
                  <a:cubicBezTo>
                    <a:pt x="28" y="288"/>
                    <a:pt x="28" y="288"/>
                    <a:pt x="28" y="288"/>
                  </a:cubicBezTo>
                  <a:cubicBezTo>
                    <a:pt x="28" y="288"/>
                    <a:pt x="35" y="290"/>
                    <a:pt x="39" y="296"/>
                  </a:cubicBezTo>
                  <a:cubicBezTo>
                    <a:pt x="39" y="297"/>
                    <a:pt x="39" y="299"/>
                    <a:pt x="42" y="298"/>
                  </a:cubicBezTo>
                  <a:cubicBezTo>
                    <a:pt x="45" y="298"/>
                    <a:pt x="57" y="297"/>
                    <a:pt x="57" y="297"/>
                  </a:cubicBezTo>
                  <a:cubicBezTo>
                    <a:pt x="58" y="297"/>
                    <a:pt x="60" y="296"/>
                    <a:pt x="56" y="294"/>
                  </a:cubicBezTo>
                  <a:cubicBezTo>
                    <a:pt x="52" y="292"/>
                    <a:pt x="49" y="293"/>
                    <a:pt x="45" y="288"/>
                  </a:cubicBezTo>
                  <a:cubicBezTo>
                    <a:pt x="43" y="285"/>
                    <a:pt x="38" y="282"/>
                    <a:pt x="38" y="275"/>
                  </a:cubicBezTo>
                  <a:cubicBezTo>
                    <a:pt x="38" y="269"/>
                    <a:pt x="40" y="259"/>
                    <a:pt x="41" y="251"/>
                  </a:cubicBezTo>
                  <a:cubicBezTo>
                    <a:pt x="42" y="244"/>
                    <a:pt x="43" y="228"/>
                    <a:pt x="43" y="225"/>
                  </a:cubicBezTo>
                  <a:cubicBezTo>
                    <a:pt x="43" y="222"/>
                    <a:pt x="43" y="219"/>
                    <a:pt x="44" y="217"/>
                  </a:cubicBezTo>
                  <a:cubicBezTo>
                    <a:pt x="45" y="215"/>
                    <a:pt x="46" y="213"/>
                    <a:pt x="46" y="213"/>
                  </a:cubicBezTo>
                  <a:cubicBezTo>
                    <a:pt x="46" y="213"/>
                    <a:pt x="53" y="212"/>
                    <a:pt x="56" y="208"/>
                  </a:cubicBezTo>
                  <a:cubicBezTo>
                    <a:pt x="57" y="206"/>
                    <a:pt x="56" y="194"/>
                    <a:pt x="56" y="190"/>
                  </a:cubicBezTo>
                  <a:cubicBezTo>
                    <a:pt x="56" y="186"/>
                    <a:pt x="56" y="167"/>
                    <a:pt x="56" y="163"/>
                  </a:cubicBezTo>
                  <a:cubicBezTo>
                    <a:pt x="55" y="159"/>
                    <a:pt x="54" y="150"/>
                    <a:pt x="54" y="147"/>
                  </a:cubicBezTo>
                  <a:cubicBezTo>
                    <a:pt x="54" y="143"/>
                    <a:pt x="54" y="134"/>
                    <a:pt x="54" y="129"/>
                  </a:cubicBezTo>
                  <a:cubicBezTo>
                    <a:pt x="53" y="125"/>
                    <a:pt x="53" y="122"/>
                    <a:pt x="53" y="122"/>
                  </a:cubicBezTo>
                  <a:cubicBezTo>
                    <a:pt x="53" y="122"/>
                    <a:pt x="60" y="120"/>
                    <a:pt x="61" y="119"/>
                  </a:cubicBezTo>
                  <a:cubicBezTo>
                    <a:pt x="61" y="119"/>
                    <a:pt x="64" y="118"/>
                    <a:pt x="64" y="118"/>
                  </a:cubicBezTo>
                  <a:cubicBezTo>
                    <a:pt x="64" y="118"/>
                    <a:pt x="63" y="114"/>
                    <a:pt x="64" y="114"/>
                  </a:cubicBezTo>
                  <a:cubicBezTo>
                    <a:pt x="65" y="113"/>
                    <a:pt x="71" y="112"/>
                    <a:pt x="72" y="111"/>
                  </a:cubicBezTo>
                  <a:cubicBezTo>
                    <a:pt x="74" y="110"/>
                    <a:pt x="75" y="111"/>
                    <a:pt x="76" y="111"/>
                  </a:cubicBezTo>
                  <a:cubicBezTo>
                    <a:pt x="76" y="111"/>
                    <a:pt x="79" y="109"/>
                    <a:pt x="77" y="108"/>
                  </a:cubicBezTo>
                  <a:cubicBezTo>
                    <a:pt x="75" y="108"/>
                    <a:pt x="77" y="106"/>
                    <a:pt x="78" y="106"/>
                  </a:cubicBezTo>
                  <a:cubicBezTo>
                    <a:pt x="79" y="106"/>
                    <a:pt x="80" y="104"/>
                    <a:pt x="80" y="103"/>
                  </a:cubicBezTo>
                  <a:cubicBezTo>
                    <a:pt x="80" y="102"/>
                    <a:pt x="78" y="100"/>
                    <a:pt x="78" y="99"/>
                  </a:cubicBezTo>
                  <a:cubicBezTo>
                    <a:pt x="77" y="98"/>
                    <a:pt x="77" y="97"/>
                    <a:pt x="76" y="96"/>
                  </a:cubicBezTo>
                  <a:cubicBezTo>
                    <a:pt x="75" y="96"/>
                    <a:pt x="75" y="93"/>
                    <a:pt x="75" y="93"/>
                  </a:cubicBezTo>
                  <a:cubicBezTo>
                    <a:pt x="75" y="93"/>
                    <a:pt x="77" y="91"/>
                    <a:pt x="76" y="91"/>
                  </a:cubicBezTo>
                  <a:cubicBezTo>
                    <a:pt x="75" y="91"/>
                    <a:pt x="71" y="91"/>
                    <a:pt x="71" y="90"/>
                  </a:cubicBezTo>
                  <a:cubicBezTo>
                    <a:pt x="71" y="89"/>
                    <a:pt x="74" y="89"/>
                    <a:pt x="73" y="88"/>
                  </a:cubicBezTo>
                  <a:cubicBezTo>
                    <a:pt x="71" y="86"/>
                    <a:pt x="69" y="86"/>
                    <a:pt x="68" y="86"/>
                  </a:cubicBezTo>
                  <a:cubicBezTo>
                    <a:pt x="67" y="87"/>
                    <a:pt x="61" y="87"/>
                    <a:pt x="60" y="87"/>
                  </a:cubicBezTo>
                  <a:cubicBezTo>
                    <a:pt x="59" y="86"/>
                    <a:pt x="57" y="87"/>
                    <a:pt x="56" y="87"/>
                  </a:cubicBezTo>
                  <a:cubicBezTo>
                    <a:pt x="56" y="87"/>
                    <a:pt x="55" y="82"/>
                    <a:pt x="55" y="82"/>
                  </a:cubicBezTo>
                  <a:cubicBezTo>
                    <a:pt x="55" y="82"/>
                    <a:pt x="54" y="76"/>
                    <a:pt x="54" y="76"/>
                  </a:cubicBezTo>
                  <a:cubicBezTo>
                    <a:pt x="53" y="73"/>
                    <a:pt x="50" y="69"/>
                    <a:pt x="49" y="68"/>
                  </a:cubicBezTo>
                  <a:cubicBezTo>
                    <a:pt x="48" y="66"/>
                    <a:pt x="44" y="59"/>
                    <a:pt x="42" y="57"/>
                  </a:cubicBezTo>
                  <a:cubicBezTo>
                    <a:pt x="41" y="55"/>
                    <a:pt x="39" y="52"/>
                    <a:pt x="39" y="50"/>
                  </a:cubicBezTo>
                  <a:cubicBezTo>
                    <a:pt x="39" y="47"/>
                    <a:pt x="40" y="45"/>
                    <a:pt x="42" y="44"/>
                  </a:cubicBezTo>
                  <a:cubicBezTo>
                    <a:pt x="44" y="43"/>
                    <a:pt x="47" y="43"/>
                    <a:pt x="48" y="41"/>
                  </a:cubicBezTo>
                  <a:cubicBezTo>
                    <a:pt x="49" y="40"/>
                    <a:pt x="49" y="36"/>
                    <a:pt x="49" y="36"/>
                  </a:cubicBezTo>
                  <a:cubicBezTo>
                    <a:pt x="49" y="35"/>
                    <a:pt x="50" y="33"/>
                    <a:pt x="50" y="33"/>
                  </a:cubicBezTo>
                  <a:cubicBezTo>
                    <a:pt x="50" y="27"/>
                    <a:pt x="50" y="27"/>
                    <a:pt x="50" y="27"/>
                  </a:cubicBezTo>
                  <a:cubicBezTo>
                    <a:pt x="50" y="27"/>
                    <a:pt x="51" y="20"/>
                    <a:pt x="48" y="13"/>
                  </a:cubicBezTo>
                  <a:cubicBezTo>
                    <a:pt x="46" y="10"/>
                    <a:pt x="43" y="4"/>
                    <a:pt x="40" y="4"/>
                  </a:cubicBezTo>
                  <a:cubicBezTo>
                    <a:pt x="37" y="4"/>
                    <a:pt x="25" y="0"/>
                    <a:pt x="18" y="9"/>
                  </a:cubicBezTo>
                  <a:cubicBezTo>
                    <a:pt x="16" y="14"/>
                    <a:pt x="13" y="25"/>
                    <a:pt x="13" y="28"/>
                  </a:cubicBezTo>
                  <a:cubicBezTo>
                    <a:pt x="13" y="32"/>
                    <a:pt x="14" y="32"/>
                    <a:pt x="11" y="34"/>
                  </a:cubicBezTo>
                  <a:cubicBezTo>
                    <a:pt x="8" y="37"/>
                    <a:pt x="6" y="40"/>
                    <a:pt x="6" y="43"/>
                  </a:cubicBezTo>
                  <a:cubicBezTo>
                    <a:pt x="6" y="46"/>
                    <a:pt x="5" y="47"/>
                    <a:pt x="7" y="47"/>
                  </a:cubicBezTo>
                  <a:cubicBezTo>
                    <a:pt x="8" y="47"/>
                    <a:pt x="10" y="48"/>
                    <a:pt x="8" y="50"/>
                  </a:cubicBezTo>
                  <a:cubicBezTo>
                    <a:pt x="6" y="52"/>
                    <a:pt x="0" y="68"/>
                    <a:pt x="1" y="71"/>
                  </a:cubicBezTo>
                  <a:cubicBezTo>
                    <a:pt x="1" y="73"/>
                    <a:pt x="2" y="83"/>
                    <a:pt x="2" y="85"/>
                  </a:cubicBezTo>
                  <a:cubicBezTo>
                    <a:pt x="2" y="86"/>
                    <a:pt x="4" y="95"/>
                    <a:pt x="4" y="97"/>
                  </a:cubicBezTo>
                  <a:cubicBezTo>
                    <a:pt x="4" y="99"/>
                    <a:pt x="6" y="106"/>
                    <a:pt x="7" y="107"/>
                  </a:cubicBezTo>
                  <a:cubicBezTo>
                    <a:pt x="7" y="109"/>
                    <a:pt x="8" y="110"/>
                    <a:pt x="12" y="111"/>
                  </a:cubicBezTo>
                  <a:cubicBezTo>
                    <a:pt x="13" y="111"/>
                    <a:pt x="14" y="115"/>
                    <a:pt x="13" y="117"/>
                  </a:cubicBezTo>
                  <a:cubicBezTo>
                    <a:pt x="12" y="120"/>
                    <a:pt x="9" y="131"/>
                    <a:pt x="7" y="135"/>
                  </a:cubicBezTo>
                  <a:cubicBezTo>
                    <a:pt x="6" y="139"/>
                    <a:pt x="5" y="157"/>
                    <a:pt x="8" y="169"/>
                  </a:cubicBezTo>
                  <a:cubicBezTo>
                    <a:pt x="8" y="169"/>
                    <a:pt x="13" y="190"/>
                    <a:pt x="13" y="193"/>
                  </a:cubicBezTo>
                  <a:cubicBezTo>
                    <a:pt x="13" y="196"/>
                    <a:pt x="15" y="211"/>
                    <a:pt x="15" y="212"/>
                  </a:cubicBezTo>
                  <a:cubicBezTo>
                    <a:pt x="16" y="214"/>
                    <a:pt x="18" y="217"/>
                    <a:pt x="16" y="220"/>
                  </a:cubicBezTo>
                  <a:cubicBezTo>
                    <a:pt x="14" y="223"/>
                    <a:pt x="8" y="234"/>
                    <a:pt x="8" y="247"/>
                  </a:cubicBezTo>
                  <a:cubicBezTo>
                    <a:pt x="8" y="250"/>
                    <a:pt x="9" y="270"/>
                    <a:pt x="9" y="272"/>
                  </a:cubicBezTo>
                  <a:cubicBezTo>
                    <a:pt x="10" y="273"/>
                    <a:pt x="10" y="278"/>
                    <a:pt x="9" y="280"/>
                  </a:cubicBezTo>
                  <a:cubicBezTo>
                    <a:pt x="7" y="282"/>
                    <a:pt x="5" y="286"/>
                    <a:pt x="5" y="289"/>
                  </a:cubicBezTo>
                  <a:cubicBezTo>
                    <a:pt x="6" y="291"/>
                    <a:pt x="7" y="300"/>
                    <a:pt x="7" y="301"/>
                  </a:cubicBezTo>
                  <a:cubicBezTo>
                    <a:pt x="7" y="303"/>
                    <a:pt x="9" y="308"/>
                    <a:pt x="10" y="309"/>
                  </a:cubicBezTo>
                  <a:cubicBezTo>
                    <a:pt x="12" y="310"/>
                    <a:pt x="19" y="312"/>
                    <a:pt x="20" y="311"/>
                  </a:cubicBezTo>
                  <a:cubicBezTo>
                    <a:pt x="22" y="311"/>
                    <a:pt x="24" y="308"/>
                    <a:pt x="23" y="306"/>
                  </a:cubicBezTo>
                  <a:cubicBezTo>
                    <a:pt x="23" y="304"/>
                    <a:pt x="23" y="298"/>
                    <a:pt x="22" y="296"/>
                  </a:cubicBezTo>
                  <a:cubicBezTo>
                    <a:pt x="21" y="294"/>
                    <a:pt x="19" y="289"/>
                    <a:pt x="19" y="287"/>
                  </a:cubicBezTo>
                  <a:cubicBezTo>
                    <a:pt x="19" y="284"/>
                    <a:pt x="19" y="280"/>
                    <a:pt x="19" y="278"/>
                  </a:cubicBezTo>
                  <a:cubicBezTo>
                    <a:pt x="19" y="276"/>
                    <a:pt x="20" y="270"/>
                    <a:pt x="21" y="266"/>
                  </a:cubicBezTo>
                  <a:cubicBezTo>
                    <a:pt x="22" y="261"/>
                    <a:pt x="25" y="249"/>
                    <a:pt x="25" y="249"/>
                  </a:cubicBezTo>
                  <a:cubicBezTo>
                    <a:pt x="25" y="249"/>
                    <a:pt x="27" y="258"/>
                    <a:pt x="27" y="260"/>
                  </a:cubicBezTo>
                  <a:cubicBezTo>
                    <a:pt x="27" y="262"/>
                    <a:pt x="27" y="270"/>
                    <a:pt x="24" y="277"/>
                  </a:cubicBezTo>
                  <a:cubicBezTo>
                    <a:pt x="23" y="279"/>
                    <a:pt x="21" y="282"/>
                    <a:pt x="22" y="284"/>
                  </a:cubicBezTo>
                  <a:cubicBezTo>
                    <a:pt x="23" y="286"/>
                    <a:pt x="26" y="288"/>
                    <a:pt x="26" y="288"/>
                  </a:cubicBezTo>
                  <a:close/>
                </a:path>
              </a:pathLst>
            </a:custGeom>
            <a:grpFill/>
            <a:ln>
              <a:noFill/>
            </a:ln>
            <a:effectLst>
              <a:reflection blurRad="6350" stA="34000" endPos="23000" dir="5400000" sy="-100000" algn="bl" rotWithShape="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35" name="Freeform 46"/>
            <p:cNvSpPr/>
            <p:nvPr/>
          </p:nvSpPr>
          <p:spPr bwMode="auto">
            <a:xfrm>
              <a:off x="4940" y="940"/>
              <a:ext cx="186" cy="389"/>
            </a:xfrm>
            <a:custGeom>
              <a:avLst/>
              <a:gdLst>
                <a:gd name="T0" fmla="*/ 0 w 22"/>
                <a:gd name="T1" fmla="*/ 4 h 46"/>
                <a:gd name="T2" fmla="*/ 22 w 22"/>
                <a:gd name="T3" fmla="*/ 46 h 46"/>
                <a:gd name="T4" fmla="*/ 21 w 22"/>
                <a:gd name="T5" fmla="*/ 0 h 46"/>
                <a:gd name="T6" fmla="*/ 0 w 22"/>
                <a:gd name="T7" fmla="*/ 4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46">
                  <a:moveTo>
                    <a:pt x="0" y="4"/>
                  </a:moveTo>
                  <a:cubicBezTo>
                    <a:pt x="22" y="46"/>
                    <a:pt x="22" y="46"/>
                    <a:pt x="22" y="46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14" y="14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36" name="Freeform 47"/>
            <p:cNvSpPr/>
            <p:nvPr/>
          </p:nvSpPr>
          <p:spPr bwMode="auto">
            <a:xfrm>
              <a:off x="4999" y="999"/>
              <a:ext cx="127" cy="330"/>
            </a:xfrm>
            <a:custGeom>
              <a:avLst/>
              <a:gdLst>
                <a:gd name="T0" fmla="*/ 8 w 15"/>
                <a:gd name="T1" fmla="*/ 6 h 39"/>
                <a:gd name="T2" fmla="*/ 15 w 15"/>
                <a:gd name="T3" fmla="*/ 39 h 39"/>
                <a:gd name="T4" fmla="*/ 5 w 15"/>
                <a:gd name="T5" fmla="*/ 7 h 39"/>
                <a:gd name="T6" fmla="*/ 5 w 15"/>
                <a:gd name="T7" fmla="*/ 0 h 39"/>
                <a:gd name="T8" fmla="*/ 8 w 15"/>
                <a:gd name="T9" fmla="*/ 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39">
                  <a:moveTo>
                    <a:pt x="8" y="6"/>
                  </a:moveTo>
                  <a:cubicBezTo>
                    <a:pt x="12" y="8"/>
                    <a:pt x="15" y="25"/>
                    <a:pt x="15" y="39"/>
                  </a:cubicBezTo>
                  <a:cubicBezTo>
                    <a:pt x="14" y="38"/>
                    <a:pt x="4" y="22"/>
                    <a:pt x="5" y="7"/>
                  </a:cubicBezTo>
                  <a:cubicBezTo>
                    <a:pt x="0" y="4"/>
                    <a:pt x="4" y="0"/>
                    <a:pt x="5" y="0"/>
                  </a:cubicBezTo>
                  <a:cubicBezTo>
                    <a:pt x="7" y="0"/>
                    <a:pt x="10" y="2"/>
                    <a:pt x="8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37" name="Freeform 48"/>
            <p:cNvSpPr/>
            <p:nvPr/>
          </p:nvSpPr>
          <p:spPr bwMode="auto">
            <a:xfrm>
              <a:off x="4999" y="999"/>
              <a:ext cx="42" cy="76"/>
            </a:xfrm>
            <a:custGeom>
              <a:avLst/>
              <a:gdLst>
                <a:gd name="T0" fmla="*/ 0 w 5"/>
                <a:gd name="T1" fmla="*/ 9 h 9"/>
                <a:gd name="T2" fmla="*/ 5 w 5"/>
                <a:gd name="T3" fmla="*/ 0 h 9"/>
                <a:gd name="T4" fmla="*/ 5 w 5"/>
                <a:gd name="T5" fmla="*/ 0 h 9"/>
                <a:gd name="T6" fmla="*/ 5 w 5"/>
                <a:gd name="T7" fmla="*/ 1 h 9"/>
                <a:gd name="T8" fmla="*/ 1 w 5"/>
                <a:gd name="T9" fmla="*/ 9 h 9"/>
                <a:gd name="T10" fmla="*/ 1 w 5"/>
                <a:gd name="T11" fmla="*/ 9 h 9"/>
                <a:gd name="T12" fmla="*/ 0 w 5"/>
                <a:gd name="T1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9">
                  <a:moveTo>
                    <a:pt x="0" y="9"/>
                  </a:moveTo>
                  <a:cubicBezTo>
                    <a:pt x="0" y="4"/>
                    <a:pt x="2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3" y="1"/>
                    <a:pt x="1" y="4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0" y="9"/>
                    <a:pt x="0" y="9"/>
                    <a:pt x="0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38" name="Freeform 49"/>
            <p:cNvSpPr/>
            <p:nvPr/>
          </p:nvSpPr>
          <p:spPr bwMode="auto">
            <a:xfrm>
              <a:off x="5041" y="999"/>
              <a:ext cx="68" cy="51"/>
            </a:xfrm>
            <a:custGeom>
              <a:avLst/>
              <a:gdLst>
                <a:gd name="T0" fmla="*/ 7 w 8"/>
                <a:gd name="T1" fmla="*/ 6 h 6"/>
                <a:gd name="T2" fmla="*/ 0 w 8"/>
                <a:gd name="T3" fmla="*/ 1 h 6"/>
                <a:gd name="T4" fmla="*/ 0 w 8"/>
                <a:gd name="T5" fmla="*/ 1 h 6"/>
                <a:gd name="T6" fmla="*/ 0 w 8"/>
                <a:gd name="T7" fmla="*/ 0 h 6"/>
                <a:gd name="T8" fmla="*/ 8 w 8"/>
                <a:gd name="T9" fmla="*/ 6 h 6"/>
                <a:gd name="T10" fmla="*/ 8 w 8"/>
                <a:gd name="T11" fmla="*/ 6 h 6"/>
                <a:gd name="T12" fmla="*/ 7 w 8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6">
                  <a:moveTo>
                    <a:pt x="7" y="6"/>
                  </a:moveTo>
                  <a:cubicBezTo>
                    <a:pt x="7" y="3"/>
                    <a:pt x="5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8" y="2"/>
                    <a:pt x="8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7" y="6"/>
                    <a:pt x="7" y="6"/>
                    <a:pt x="7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39" name="Freeform 50"/>
            <p:cNvSpPr/>
            <p:nvPr/>
          </p:nvSpPr>
          <p:spPr bwMode="auto">
            <a:xfrm>
              <a:off x="4957" y="1024"/>
              <a:ext cx="42" cy="43"/>
            </a:xfrm>
            <a:custGeom>
              <a:avLst/>
              <a:gdLst>
                <a:gd name="T0" fmla="*/ 0 w 42"/>
                <a:gd name="T1" fmla="*/ 9 h 43"/>
                <a:gd name="T2" fmla="*/ 8 w 42"/>
                <a:gd name="T3" fmla="*/ 0 h 43"/>
                <a:gd name="T4" fmla="*/ 42 w 42"/>
                <a:gd name="T5" fmla="*/ 43 h 43"/>
                <a:gd name="T6" fmla="*/ 42 w 42"/>
                <a:gd name="T7" fmla="*/ 43 h 43"/>
                <a:gd name="T8" fmla="*/ 0 w 42"/>
                <a:gd name="T9" fmla="*/ 9 h 43"/>
                <a:gd name="T10" fmla="*/ 0 w 42"/>
                <a:gd name="T11" fmla="*/ 9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" h="43">
                  <a:moveTo>
                    <a:pt x="0" y="9"/>
                  </a:moveTo>
                  <a:lnTo>
                    <a:pt x="8" y="0"/>
                  </a:lnTo>
                  <a:lnTo>
                    <a:pt x="42" y="43"/>
                  </a:lnTo>
                  <a:lnTo>
                    <a:pt x="42" y="43"/>
                  </a:lnTo>
                  <a:lnTo>
                    <a:pt x="0" y="9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40" name="Freeform 51"/>
            <p:cNvSpPr/>
            <p:nvPr/>
          </p:nvSpPr>
          <p:spPr bwMode="auto">
            <a:xfrm>
              <a:off x="5101" y="990"/>
              <a:ext cx="17" cy="60"/>
            </a:xfrm>
            <a:custGeom>
              <a:avLst/>
              <a:gdLst>
                <a:gd name="T0" fmla="*/ 0 w 17"/>
                <a:gd name="T1" fmla="*/ 60 h 60"/>
                <a:gd name="T2" fmla="*/ 8 w 17"/>
                <a:gd name="T3" fmla="*/ 0 h 60"/>
                <a:gd name="T4" fmla="*/ 17 w 17"/>
                <a:gd name="T5" fmla="*/ 0 h 60"/>
                <a:gd name="T6" fmla="*/ 8 w 17"/>
                <a:gd name="T7" fmla="*/ 60 h 60"/>
                <a:gd name="T8" fmla="*/ 0 w 17"/>
                <a:gd name="T9" fmla="*/ 60 h 60"/>
                <a:gd name="T10" fmla="*/ 0 w 17"/>
                <a:gd name="T11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60">
                  <a:moveTo>
                    <a:pt x="0" y="60"/>
                  </a:moveTo>
                  <a:lnTo>
                    <a:pt x="8" y="0"/>
                  </a:lnTo>
                  <a:lnTo>
                    <a:pt x="17" y="0"/>
                  </a:lnTo>
                  <a:lnTo>
                    <a:pt x="8" y="60"/>
                  </a:lnTo>
                  <a:lnTo>
                    <a:pt x="0" y="60"/>
                  </a:lnTo>
                  <a:lnTo>
                    <a:pt x="0" y="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</p:grpSp>
      <p:grpSp>
        <p:nvGrpSpPr>
          <p:cNvPr id="24579" name="组合 18"/>
          <p:cNvGrpSpPr/>
          <p:nvPr/>
        </p:nvGrpSpPr>
        <p:grpSpPr bwMode="auto">
          <a:xfrm>
            <a:off x="3768725" y="511175"/>
            <a:ext cx="4756150" cy="4064000"/>
            <a:chOff x="965200" y="772597"/>
            <a:chExt cx="4755998" cy="4063478"/>
          </a:xfrm>
        </p:grpSpPr>
        <p:sp>
          <p:nvSpPr>
            <p:cNvPr id="2" name="矩形 1"/>
            <p:cNvSpPr/>
            <p:nvPr/>
          </p:nvSpPr>
          <p:spPr>
            <a:xfrm>
              <a:off x="1069972" y="2918621"/>
              <a:ext cx="596881" cy="165872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>
                    <a:lumMod val="50000"/>
                  </a:prstClr>
                </a:solidFill>
                <a:latin typeface="+mn-lt"/>
                <a:ea typeface="+mn-ea"/>
              </a:endParaRPr>
            </a:p>
          </p:txBody>
        </p:sp>
        <p:sp>
          <p:nvSpPr>
            <p:cNvPr id="3" name="矩形 2"/>
            <p:cNvSpPr/>
            <p:nvPr/>
          </p:nvSpPr>
          <p:spPr>
            <a:xfrm>
              <a:off x="1733525" y="2718622"/>
              <a:ext cx="596881" cy="1861899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>
                    <a:lumMod val="50000"/>
                  </a:prstClr>
                </a:solidFill>
                <a:latin typeface="+mn-lt"/>
                <a:ea typeface="+mn-ea"/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2397079" y="2410687"/>
              <a:ext cx="595294" cy="216983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>
                    <a:lumMod val="50000"/>
                  </a:prstClr>
                </a:solidFill>
                <a:latin typeface="+mn-lt"/>
                <a:ea typeface="+mn-ea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3065396" y="2097990"/>
              <a:ext cx="596881" cy="2490467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>
                    <a:lumMod val="50000"/>
                  </a:prstClr>
                </a:solidFill>
                <a:latin typeface="+mn-lt"/>
                <a:ea typeface="+mn-ea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3722600" y="1737673"/>
              <a:ext cx="596881" cy="283808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>
                    <a:lumMod val="50000"/>
                  </a:prstClr>
                </a:solidFill>
                <a:latin typeface="+mn-lt"/>
                <a:ea typeface="+mn-ea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4386154" y="1445611"/>
              <a:ext cx="596881" cy="3133322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>
                    <a:lumMod val="50000"/>
                  </a:prstClr>
                </a:solidFill>
                <a:latin typeface="+mn-lt"/>
                <a:ea typeface="+mn-ea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5048120" y="1083707"/>
              <a:ext cx="596881" cy="3493639"/>
            </a:xfrm>
            <a:prstGeom prst="rect">
              <a:avLst/>
            </a:prstGeom>
            <a:solidFill>
              <a:srgbClr val="C9600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TextBox 11"/>
            <p:cNvSpPr txBox="1">
              <a:spLocks noChangeArrowheads="1"/>
            </p:cNvSpPr>
            <p:nvPr/>
          </p:nvSpPr>
          <p:spPr bwMode="auto">
            <a:xfrm flipH="1">
              <a:off x="1216017" y="3074176"/>
              <a:ext cx="330189" cy="138571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200" kern="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点击添加文本    </a:t>
              </a:r>
              <a:endParaRPr lang="en-US" altLang="zh-CN" sz="1200" kern="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601" name="TextBox 11"/>
            <p:cNvSpPr txBox="1">
              <a:spLocks noChangeArrowheads="1"/>
            </p:cNvSpPr>
            <p:nvPr/>
          </p:nvSpPr>
          <p:spPr bwMode="auto">
            <a:xfrm flipH="1">
              <a:off x="1866551" y="2883261"/>
              <a:ext cx="331574" cy="13849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20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点击添加文本    </a:t>
              </a:r>
              <a:endParaRPr lang="en-US" altLang="zh-CN" sz="12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602" name="TextBox 11"/>
            <p:cNvSpPr txBox="1">
              <a:spLocks noChangeArrowheads="1"/>
            </p:cNvSpPr>
            <p:nvPr/>
          </p:nvSpPr>
          <p:spPr bwMode="auto">
            <a:xfrm flipH="1">
              <a:off x="2540235" y="2636244"/>
              <a:ext cx="331574" cy="13849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20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点击添加文本    </a:t>
              </a:r>
              <a:endParaRPr lang="en-US" altLang="zh-CN" sz="12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603" name="TextBox 11"/>
            <p:cNvSpPr txBox="1">
              <a:spLocks noChangeArrowheads="1"/>
            </p:cNvSpPr>
            <p:nvPr/>
          </p:nvSpPr>
          <p:spPr bwMode="auto">
            <a:xfrm flipH="1">
              <a:off x="3180234" y="2321858"/>
              <a:ext cx="331574" cy="13849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20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点击添加文本    </a:t>
              </a:r>
              <a:endParaRPr lang="en-US" altLang="zh-CN" sz="12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604" name="TextBox 11"/>
            <p:cNvSpPr txBox="1">
              <a:spLocks noChangeArrowheads="1"/>
            </p:cNvSpPr>
            <p:nvPr/>
          </p:nvSpPr>
          <p:spPr bwMode="auto">
            <a:xfrm flipH="1">
              <a:off x="3853917" y="1996244"/>
              <a:ext cx="331574" cy="13849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20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点击添加文本    </a:t>
              </a:r>
              <a:endParaRPr lang="en-US" altLang="zh-CN" sz="12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605" name="TextBox 11"/>
            <p:cNvSpPr txBox="1">
              <a:spLocks noChangeArrowheads="1"/>
            </p:cNvSpPr>
            <p:nvPr/>
          </p:nvSpPr>
          <p:spPr bwMode="auto">
            <a:xfrm flipH="1">
              <a:off x="4505144" y="1782911"/>
              <a:ext cx="331574" cy="13849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20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点击添加文本    </a:t>
              </a:r>
              <a:endParaRPr lang="en-US" altLang="zh-CN" sz="12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606" name="TextBox 11"/>
            <p:cNvSpPr txBox="1">
              <a:spLocks noChangeArrowheads="1"/>
            </p:cNvSpPr>
            <p:nvPr/>
          </p:nvSpPr>
          <p:spPr bwMode="auto">
            <a:xfrm flipH="1">
              <a:off x="5167600" y="1322561"/>
              <a:ext cx="331574" cy="18158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60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点击添加文本    </a:t>
              </a:r>
              <a:endParaRPr lang="en-US" altLang="zh-CN" sz="16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TextBox 11"/>
            <p:cNvSpPr txBox="1">
              <a:spLocks noChangeArrowheads="1"/>
            </p:cNvSpPr>
            <p:nvPr/>
          </p:nvSpPr>
          <p:spPr bwMode="auto">
            <a:xfrm flipH="1">
              <a:off x="5010021" y="4574172"/>
              <a:ext cx="701653" cy="261903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100" kern="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2011</a:t>
              </a:r>
              <a:endParaRPr lang="en-US" altLang="zh-CN" sz="1100" kern="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" name="TextBox 11"/>
            <p:cNvSpPr txBox="1">
              <a:spLocks noChangeArrowheads="1"/>
            </p:cNvSpPr>
            <p:nvPr/>
          </p:nvSpPr>
          <p:spPr bwMode="auto">
            <a:xfrm flipH="1">
              <a:off x="4348055" y="4574172"/>
              <a:ext cx="701653" cy="261903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100" kern="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2010</a:t>
              </a:r>
              <a:endParaRPr lang="en-US" altLang="zh-CN" sz="1100" kern="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6" name="TextBox 11"/>
            <p:cNvSpPr txBox="1">
              <a:spLocks noChangeArrowheads="1"/>
            </p:cNvSpPr>
            <p:nvPr/>
          </p:nvSpPr>
          <p:spPr bwMode="auto">
            <a:xfrm flipH="1">
              <a:off x="3673388" y="4574172"/>
              <a:ext cx="701653" cy="261903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100" kern="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2009</a:t>
              </a:r>
              <a:endParaRPr lang="en-US" altLang="zh-CN" sz="1100" kern="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7" name="TextBox 11"/>
            <p:cNvSpPr txBox="1">
              <a:spLocks noChangeArrowheads="1"/>
            </p:cNvSpPr>
            <p:nvPr/>
          </p:nvSpPr>
          <p:spPr bwMode="auto">
            <a:xfrm flipH="1">
              <a:off x="3011423" y="4574172"/>
              <a:ext cx="701653" cy="261903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100" kern="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2008</a:t>
              </a:r>
              <a:endParaRPr lang="en-US" altLang="zh-CN" sz="1100" kern="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" name="TextBox 11"/>
            <p:cNvSpPr txBox="1">
              <a:spLocks noChangeArrowheads="1"/>
            </p:cNvSpPr>
            <p:nvPr/>
          </p:nvSpPr>
          <p:spPr bwMode="auto">
            <a:xfrm flipH="1">
              <a:off x="2360568" y="4574172"/>
              <a:ext cx="701653" cy="261903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100" kern="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2007</a:t>
              </a:r>
              <a:endParaRPr lang="en-US" altLang="zh-CN" sz="1100" kern="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" name="TextBox 11"/>
            <p:cNvSpPr txBox="1">
              <a:spLocks noChangeArrowheads="1"/>
            </p:cNvSpPr>
            <p:nvPr/>
          </p:nvSpPr>
          <p:spPr bwMode="auto">
            <a:xfrm flipH="1">
              <a:off x="1666853" y="4574172"/>
              <a:ext cx="701653" cy="261903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100" kern="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2006</a:t>
              </a:r>
              <a:endParaRPr lang="en-US" altLang="zh-CN" sz="1100" kern="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" name="TextBox 11"/>
            <p:cNvSpPr txBox="1">
              <a:spLocks noChangeArrowheads="1"/>
            </p:cNvSpPr>
            <p:nvPr/>
          </p:nvSpPr>
          <p:spPr bwMode="auto">
            <a:xfrm flipH="1">
              <a:off x="1008062" y="4574172"/>
              <a:ext cx="701653" cy="261903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100" kern="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2005</a:t>
              </a:r>
              <a:endParaRPr lang="en-US" altLang="zh-CN" sz="1100" kern="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9" name="等腰三角形 48"/>
            <p:cNvSpPr/>
            <p:nvPr/>
          </p:nvSpPr>
          <p:spPr>
            <a:xfrm>
              <a:off x="965200" y="2605924"/>
              <a:ext cx="761976" cy="317459"/>
            </a:xfrm>
            <a:prstGeom prst="triangl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>
                    <a:lumMod val="65000"/>
                  </a:prstClr>
                </a:solidFill>
                <a:latin typeface="+mn-lt"/>
                <a:ea typeface="+mn-ea"/>
              </a:endParaRPr>
            </a:p>
          </p:txBody>
        </p:sp>
        <p:sp>
          <p:nvSpPr>
            <p:cNvPr id="52" name="等腰三角形 51"/>
            <p:cNvSpPr/>
            <p:nvPr/>
          </p:nvSpPr>
          <p:spPr>
            <a:xfrm>
              <a:off x="1622404" y="2404337"/>
              <a:ext cx="761976" cy="317459"/>
            </a:xfrm>
            <a:prstGeom prst="triangl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>
                    <a:lumMod val="50000"/>
                  </a:prstClr>
                </a:solidFill>
                <a:latin typeface="+mn-lt"/>
                <a:ea typeface="+mn-ea"/>
              </a:endParaRPr>
            </a:p>
          </p:txBody>
        </p:sp>
        <p:sp>
          <p:nvSpPr>
            <p:cNvPr id="55" name="等腰三角形 54"/>
            <p:cNvSpPr/>
            <p:nvPr/>
          </p:nvSpPr>
          <p:spPr>
            <a:xfrm>
              <a:off x="2308182" y="2097990"/>
              <a:ext cx="763564" cy="317459"/>
            </a:xfrm>
            <a:prstGeom prst="triangl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>
                    <a:lumMod val="50000"/>
                  </a:prstClr>
                </a:solidFill>
                <a:latin typeface="+mn-lt"/>
                <a:ea typeface="+mn-ea"/>
              </a:endParaRPr>
            </a:p>
          </p:txBody>
        </p:sp>
        <p:sp>
          <p:nvSpPr>
            <p:cNvPr id="58" name="等腰三角形 57"/>
            <p:cNvSpPr/>
            <p:nvPr/>
          </p:nvSpPr>
          <p:spPr>
            <a:xfrm>
              <a:off x="2970149" y="1783705"/>
              <a:ext cx="761976" cy="315871"/>
            </a:xfrm>
            <a:prstGeom prst="triangl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>
                    <a:lumMod val="50000"/>
                  </a:prstClr>
                </a:solidFill>
                <a:latin typeface="+mn-lt"/>
                <a:ea typeface="+mn-ea"/>
              </a:endParaRPr>
            </a:p>
          </p:txBody>
        </p:sp>
        <p:sp>
          <p:nvSpPr>
            <p:cNvPr id="61" name="等腰三角形 60"/>
            <p:cNvSpPr/>
            <p:nvPr/>
          </p:nvSpPr>
          <p:spPr>
            <a:xfrm>
              <a:off x="3613065" y="1417039"/>
              <a:ext cx="763564" cy="317459"/>
            </a:xfrm>
            <a:prstGeom prst="triangl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>
                    <a:lumMod val="50000"/>
                  </a:prstClr>
                </a:solidFill>
                <a:latin typeface="+mn-lt"/>
                <a:ea typeface="+mn-ea"/>
              </a:endParaRPr>
            </a:p>
          </p:txBody>
        </p:sp>
        <p:sp>
          <p:nvSpPr>
            <p:cNvPr id="64" name="等腰三角形 63"/>
            <p:cNvSpPr/>
            <p:nvPr/>
          </p:nvSpPr>
          <p:spPr>
            <a:xfrm>
              <a:off x="4290907" y="1129739"/>
              <a:ext cx="761976" cy="315871"/>
            </a:xfrm>
            <a:prstGeom prst="triangl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>
                    <a:lumMod val="50000"/>
                  </a:prstClr>
                </a:solidFill>
                <a:latin typeface="+mn-lt"/>
                <a:ea typeface="+mn-ea"/>
              </a:endParaRPr>
            </a:p>
          </p:txBody>
        </p:sp>
        <p:sp>
          <p:nvSpPr>
            <p:cNvPr id="67" name="等腰三角形 66"/>
            <p:cNvSpPr/>
            <p:nvPr/>
          </p:nvSpPr>
          <p:spPr>
            <a:xfrm>
              <a:off x="4959222" y="772597"/>
              <a:ext cx="761976" cy="317459"/>
            </a:xfrm>
            <a:prstGeom prst="triangle">
              <a:avLst/>
            </a:prstGeom>
            <a:solidFill>
              <a:srgbClr val="C9600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6" name="任意多边形 15"/>
          <p:cNvSpPr/>
          <p:nvPr/>
        </p:nvSpPr>
        <p:spPr>
          <a:xfrm>
            <a:off x="3890963" y="1000125"/>
            <a:ext cx="4541837" cy="3225800"/>
          </a:xfrm>
          <a:custGeom>
            <a:avLst/>
            <a:gdLst>
              <a:gd name="connsiteX0" fmla="*/ 0 w 5266944"/>
              <a:gd name="connsiteY0" fmla="*/ 3389376 h 3389376"/>
              <a:gd name="connsiteX1" fmla="*/ 5266944 w 5266944"/>
              <a:gd name="connsiteY1" fmla="*/ 0 h 3389376"/>
              <a:gd name="connsiteX0-1" fmla="*/ 0 w 5122164"/>
              <a:gd name="connsiteY0-2" fmla="*/ 3358896 h 3358896"/>
              <a:gd name="connsiteX1-3" fmla="*/ 5122164 w 5122164"/>
              <a:gd name="connsiteY1-4" fmla="*/ 0 h 3358896"/>
              <a:gd name="connsiteX0-5" fmla="*/ 0 w 4931664"/>
              <a:gd name="connsiteY0-6" fmla="*/ 3503676 h 3503676"/>
              <a:gd name="connsiteX1-7" fmla="*/ 4931664 w 4931664"/>
              <a:gd name="connsiteY1-8" fmla="*/ 0 h 3503676"/>
              <a:gd name="connsiteX0-9" fmla="*/ 0 w 4931664"/>
              <a:gd name="connsiteY0-10" fmla="*/ 3503676 h 3503676"/>
              <a:gd name="connsiteX1-11" fmla="*/ 4931664 w 4931664"/>
              <a:gd name="connsiteY1-12" fmla="*/ 0 h 3503676"/>
              <a:gd name="connsiteX0-13" fmla="*/ 0 w 4931664"/>
              <a:gd name="connsiteY0-14" fmla="*/ 3503676 h 3503676"/>
              <a:gd name="connsiteX1-15" fmla="*/ 4931664 w 4931664"/>
              <a:gd name="connsiteY1-16" fmla="*/ 0 h 3503676"/>
              <a:gd name="connsiteX0-17" fmla="*/ 0 w 4931664"/>
              <a:gd name="connsiteY0-18" fmla="*/ 3503676 h 3503676"/>
              <a:gd name="connsiteX1-19" fmla="*/ 4931664 w 4931664"/>
              <a:gd name="connsiteY1-20" fmla="*/ 0 h 3503676"/>
              <a:gd name="connsiteX0-21" fmla="*/ 0 w 4931664"/>
              <a:gd name="connsiteY0-22" fmla="*/ 3503676 h 3503676"/>
              <a:gd name="connsiteX1-23" fmla="*/ 4931664 w 4931664"/>
              <a:gd name="connsiteY1-24" fmla="*/ 0 h 3503676"/>
              <a:gd name="connsiteX0-25" fmla="*/ 0 w 4931664"/>
              <a:gd name="connsiteY0-26" fmla="*/ 3503676 h 3503676"/>
              <a:gd name="connsiteX1-27" fmla="*/ 4931664 w 4931664"/>
              <a:gd name="connsiteY1-28" fmla="*/ 0 h 3503676"/>
              <a:gd name="connsiteX0-29" fmla="*/ 0 w 4931664"/>
              <a:gd name="connsiteY0-30" fmla="*/ 3503676 h 3503676"/>
              <a:gd name="connsiteX1-31" fmla="*/ 4931664 w 4931664"/>
              <a:gd name="connsiteY1-32" fmla="*/ 0 h 3503676"/>
              <a:gd name="connsiteX0-33" fmla="*/ 0 w 4931664"/>
              <a:gd name="connsiteY0-34" fmla="*/ 3503676 h 3503676"/>
              <a:gd name="connsiteX1-35" fmla="*/ 4931664 w 4931664"/>
              <a:gd name="connsiteY1-36" fmla="*/ 0 h 350367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</a:cxnLst>
            <a:rect l="l" t="t" r="r" b="b"/>
            <a:pathLst>
              <a:path w="4931664" h="3503676">
                <a:moveTo>
                  <a:pt x="0" y="3503676"/>
                </a:moveTo>
                <a:cubicBezTo>
                  <a:pt x="2201672" y="3186176"/>
                  <a:pt x="4596892" y="2489200"/>
                  <a:pt x="4931664" y="0"/>
                </a:cubicBez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triangle" w="lg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4581" name="TextBox 65"/>
          <p:cNvSpPr txBox="1">
            <a:spLocks noChangeArrowheads="1"/>
          </p:cNvSpPr>
          <p:nvPr/>
        </p:nvSpPr>
        <p:spPr bwMode="auto">
          <a:xfrm>
            <a:off x="217488" y="233363"/>
            <a:ext cx="17526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800" b="1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  <a:endParaRPr lang="zh-CN" altLang="en-US" sz="1800" b="1">
              <a:solidFill>
                <a:srgbClr val="0D0D0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0" name="直接连接符 19"/>
          <p:cNvCxnSpPr/>
          <p:nvPr/>
        </p:nvCxnSpPr>
        <p:spPr>
          <a:xfrm flipV="1">
            <a:off x="627063" y="2563813"/>
            <a:ext cx="2647950" cy="0"/>
          </a:xfrm>
          <a:prstGeom prst="line">
            <a:avLst/>
          </a:prstGeom>
          <a:ln>
            <a:solidFill>
              <a:srgbClr val="C9600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583" name="组合 69"/>
          <p:cNvGrpSpPr/>
          <p:nvPr/>
        </p:nvGrpSpPr>
        <p:grpSpPr bwMode="auto">
          <a:xfrm>
            <a:off x="660400" y="2906713"/>
            <a:ext cx="109538" cy="115887"/>
            <a:chOff x="517337" y="4005263"/>
            <a:chExt cx="115585" cy="115585"/>
          </a:xfrm>
        </p:grpSpPr>
        <p:sp>
          <p:nvSpPr>
            <p:cNvPr id="71" name="虚尾箭头 70"/>
            <p:cNvSpPr/>
            <p:nvPr/>
          </p:nvSpPr>
          <p:spPr>
            <a:xfrm>
              <a:off x="559216" y="4027430"/>
              <a:ext cx="60305" cy="71251"/>
            </a:xfrm>
            <a:prstGeom prst="stripedRightArrow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lIns="162518" tIns="81255" rIns="162518" bIns="8125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  <a:latin typeface="+mn-lt"/>
                <a:ea typeface="+mn-ea"/>
              </a:endParaRPr>
            </a:p>
          </p:txBody>
        </p:sp>
        <p:sp>
          <p:nvSpPr>
            <p:cNvPr id="24591" name="椭圆 71"/>
            <p:cNvSpPr>
              <a:spLocks noChangeArrowheads="1"/>
            </p:cNvSpPr>
            <p:nvPr/>
          </p:nvSpPr>
          <p:spPr bwMode="auto">
            <a:xfrm>
              <a:off x="517337" y="4005263"/>
              <a:ext cx="115585" cy="115585"/>
            </a:xfrm>
            <a:prstGeom prst="ellipse">
              <a:avLst/>
            </a:prstGeom>
            <a:solidFill>
              <a:srgbClr val="D5650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162518" tIns="81255" rIns="162518" bIns="81255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  <p:sp>
          <p:nvSpPr>
            <p:cNvPr id="73" name="虚尾箭头 72"/>
            <p:cNvSpPr/>
            <p:nvPr/>
          </p:nvSpPr>
          <p:spPr>
            <a:xfrm>
              <a:off x="544139" y="4025846"/>
              <a:ext cx="60305" cy="72835"/>
            </a:xfrm>
            <a:prstGeom prst="stripedRightArrow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lIns="162518" tIns="81255" rIns="162518" bIns="8125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  <a:latin typeface="+mn-lt"/>
                <a:ea typeface="+mn-ea"/>
              </a:endParaRPr>
            </a:p>
          </p:txBody>
        </p:sp>
      </p:grpSp>
      <p:sp>
        <p:nvSpPr>
          <p:cNvPr id="24584" name="矩形 62"/>
          <p:cNvSpPr>
            <a:spLocks noChangeArrowheads="1"/>
          </p:cNvSpPr>
          <p:nvPr/>
        </p:nvSpPr>
        <p:spPr bwMode="auto">
          <a:xfrm>
            <a:off x="539750" y="874713"/>
            <a:ext cx="2351088" cy="1570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50000"/>
              </a:lnSpc>
              <a:spcBef>
                <a:spcPct val="0"/>
              </a:spcBef>
              <a:buClr>
                <a:srgbClr val="0070C0"/>
              </a:buClr>
              <a:buFontTx/>
              <a:buNone/>
            </a:pPr>
            <a:r>
              <a:rPr lang="en-US" altLang="zh-CN" sz="1400" b="1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zh-CN" altLang="zh-CN" sz="1400" b="1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上海锐普广告有限公司</a:t>
            </a:r>
            <a:endParaRPr lang="en-US" altLang="zh-CN" sz="140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 eaLnBrk="1" hangingPunct="1">
              <a:lnSpc>
                <a:spcPct val="150000"/>
              </a:lnSpc>
              <a:spcBef>
                <a:spcPct val="0"/>
              </a:spcBef>
              <a:buClr>
                <a:srgbClr val="0070C0"/>
              </a:buClr>
              <a:buFontTx/>
              <a:buNone/>
            </a:pPr>
            <a:r>
              <a:rPr lang="zh-CN" altLang="en-US" sz="100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锐普</a:t>
            </a:r>
            <a:r>
              <a:rPr lang="en-US" altLang="zh-CN" sz="100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的设计理念：杜绝平庸、专做精品 ！</a:t>
            </a:r>
            <a:endParaRPr lang="en-US" altLang="zh-CN" sz="1000">
              <a:solidFill>
                <a:srgbClr val="7F7F7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 eaLnBrk="1" hangingPunct="1">
              <a:lnSpc>
                <a:spcPct val="150000"/>
              </a:lnSpc>
              <a:spcBef>
                <a:spcPct val="0"/>
              </a:spcBef>
              <a:buClr>
                <a:srgbClr val="0070C0"/>
              </a:buClr>
              <a:buFontTx/>
              <a:buNone/>
            </a:pPr>
            <a:r>
              <a:rPr lang="en-US" altLang="zh-CN" sz="100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100%</a:t>
            </a:r>
            <a:r>
              <a:rPr lang="zh-CN" altLang="en-US" sz="100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专业；</a:t>
            </a:r>
            <a:r>
              <a:rPr lang="en-US" altLang="zh-CN" sz="100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100%</a:t>
            </a:r>
            <a:r>
              <a:rPr lang="zh-CN" altLang="en-US" sz="100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尽心；</a:t>
            </a:r>
            <a:r>
              <a:rPr lang="en-US" altLang="zh-CN" sz="100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100%</a:t>
            </a:r>
            <a:r>
              <a:rPr lang="zh-CN" altLang="en-US" sz="100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创意。</a:t>
            </a:r>
            <a:endParaRPr lang="zh-CN" altLang="en-US" sz="1000">
              <a:solidFill>
                <a:srgbClr val="7F7F7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 eaLnBrk="1" hangingPunct="1">
              <a:lnSpc>
                <a:spcPct val="150000"/>
              </a:lnSpc>
              <a:spcBef>
                <a:spcPct val="0"/>
              </a:spcBef>
              <a:buClr>
                <a:srgbClr val="0070C0"/>
              </a:buClr>
              <a:buFontTx/>
              <a:buNone/>
            </a:pPr>
            <a:r>
              <a:rPr lang="zh-CN" altLang="en-US" sz="100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锐普</a:t>
            </a:r>
            <a:r>
              <a:rPr lang="en-US" altLang="zh-CN" sz="100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服务领域：</a:t>
            </a:r>
            <a:r>
              <a:rPr lang="en-US" altLang="zh-CN" sz="100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公共模板设计；</a:t>
            </a:r>
            <a:r>
              <a:rPr lang="en-US" altLang="zh-CN" sz="100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个性模板设计；</a:t>
            </a:r>
            <a:r>
              <a:rPr lang="en-US" altLang="zh-CN" sz="100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稿件制作。</a:t>
            </a:r>
            <a:endParaRPr lang="zh-CN" altLang="en-US" sz="1000">
              <a:solidFill>
                <a:srgbClr val="7F7F7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4585" name="组合 74"/>
          <p:cNvGrpSpPr/>
          <p:nvPr/>
        </p:nvGrpSpPr>
        <p:grpSpPr bwMode="auto">
          <a:xfrm>
            <a:off x="646113" y="1058863"/>
            <a:ext cx="109537" cy="115887"/>
            <a:chOff x="517337" y="4005263"/>
            <a:chExt cx="115585" cy="115585"/>
          </a:xfrm>
        </p:grpSpPr>
        <p:sp>
          <p:nvSpPr>
            <p:cNvPr id="76" name="虚尾箭头 75"/>
            <p:cNvSpPr/>
            <p:nvPr/>
          </p:nvSpPr>
          <p:spPr>
            <a:xfrm>
              <a:off x="559215" y="4027430"/>
              <a:ext cx="60305" cy="71251"/>
            </a:xfrm>
            <a:prstGeom prst="stripedRightArrow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lIns="162518" tIns="81255" rIns="162518" bIns="8125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  <a:latin typeface="+mn-lt"/>
                <a:ea typeface="+mn-ea"/>
              </a:endParaRPr>
            </a:p>
          </p:txBody>
        </p:sp>
        <p:sp>
          <p:nvSpPr>
            <p:cNvPr id="24588" name="椭圆 76"/>
            <p:cNvSpPr>
              <a:spLocks noChangeArrowheads="1"/>
            </p:cNvSpPr>
            <p:nvPr/>
          </p:nvSpPr>
          <p:spPr bwMode="auto">
            <a:xfrm>
              <a:off x="517337" y="4005263"/>
              <a:ext cx="115585" cy="115585"/>
            </a:xfrm>
            <a:prstGeom prst="ellipse">
              <a:avLst/>
            </a:prstGeom>
            <a:solidFill>
              <a:srgbClr val="D5650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162518" tIns="81255" rIns="162518" bIns="81255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  <p:sp>
          <p:nvSpPr>
            <p:cNvPr id="78" name="虚尾箭头 77"/>
            <p:cNvSpPr/>
            <p:nvPr/>
          </p:nvSpPr>
          <p:spPr>
            <a:xfrm>
              <a:off x="544139" y="4025846"/>
              <a:ext cx="60305" cy="72835"/>
            </a:xfrm>
            <a:prstGeom prst="stripedRightArrow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lIns="162518" tIns="81255" rIns="162518" bIns="8125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  <a:latin typeface="+mn-lt"/>
                <a:ea typeface="+mn-ea"/>
              </a:endParaRPr>
            </a:p>
          </p:txBody>
        </p:sp>
      </p:grpSp>
      <p:sp>
        <p:nvSpPr>
          <p:cNvPr id="24586" name="矩形 78"/>
          <p:cNvSpPr>
            <a:spLocks noChangeArrowheads="1"/>
          </p:cNvSpPr>
          <p:nvPr/>
        </p:nvSpPr>
        <p:spPr bwMode="auto">
          <a:xfrm>
            <a:off x="539750" y="2733675"/>
            <a:ext cx="2351088" cy="156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50000"/>
              </a:lnSpc>
              <a:spcBef>
                <a:spcPct val="0"/>
              </a:spcBef>
              <a:buClr>
                <a:srgbClr val="0070C0"/>
              </a:buClr>
              <a:buFontTx/>
              <a:buNone/>
            </a:pPr>
            <a:r>
              <a:rPr lang="en-US" altLang="zh-CN" sz="1400" b="1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zh-CN" altLang="zh-CN" sz="1400" b="1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上海锐普广告有限公司</a:t>
            </a:r>
            <a:endParaRPr lang="en-US" altLang="zh-CN" sz="140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 eaLnBrk="1" hangingPunct="1">
              <a:lnSpc>
                <a:spcPct val="150000"/>
              </a:lnSpc>
              <a:spcBef>
                <a:spcPct val="0"/>
              </a:spcBef>
              <a:buClr>
                <a:srgbClr val="0070C0"/>
              </a:buClr>
              <a:buFontTx/>
              <a:buNone/>
            </a:pPr>
            <a:r>
              <a:rPr lang="zh-CN" altLang="en-US" sz="100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锐普</a:t>
            </a:r>
            <a:r>
              <a:rPr lang="en-US" altLang="zh-CN" sz="100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的设计理念：杜绝平庸、专做精品 ！</a:t>
            </a:r>
            <a:endParaRPr lang="en-US" altLang="zh-CN" sz="1000">
              <a:solidFill>
                <a:srgbClr val="7F7F7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 eaLnBrk="1" hangingPunct="1">
              <a:lnSpc>
                <a:spcPct val="150000"/>
              </a:lnSpc>
              <a:spcBef>
                <a:spcPct val="0"/>
              </a:spcBef>
              <a:buClr>
                <a:srgbClr val="0070C0"/>
              </a:buClr>
              <a:buFontTx/>
              <a:buNone/>
            </a:pPr>
            <a:r>
              <a:rPr lang="en-US" altLang="zh-CN" sz="100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100%</a:t>
            </a:r>
            <a:r>
              <a:rPr lang="zh-CN" altLang="en-US" sz="100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专业；</a:t>
            </a:r>
            <a:r>
              <a:rPr lang="en-US" altLang="zh-CN" sz="100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100%</a:t>
            </a:r>
            <a:r>
              <a:rPr lang="zh-CN" altLang="en-US" sz="100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尽心；</a:t>
            </a:r>
            <a:r>
              <a:rPr lang="en-US" altLang="zh-CN" sz="100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100%</a:t>
            </a:r>
            <a:r>
              <a:rPr lang="zh-CN" altLang="en-US" sz="100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创意。</a:t>
            </a:r>
            <a:endParaRPr lang="zh-CN" altLang="en-US" sz="1000">
              <a:solidFill>
                <a:srgbClr val="7F7F7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 eaLnBrk="1" hangingPunct="1">
              <a:lnSpc>
                <a:spcPct val="150000"/>
              </a:lnSpc>
              <a:spcBef>
                <a:spcPct val="0"/>
              </a:spcBef>
              <a:buClr>
                <a:srgbClr val="0070C0"/>
              </a:buClr>
              <a:buFontTx/>
              <a:buNone/>
            </a:pPr>
            <a:r>
              <a:rPr lang="zh-CN" altLang="en-US" sz="100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锐普</a:t>
            </a:r>
            <a:r>
              <a:rPr lang="en-US" altLang="zh-CN" sz="100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服务领域：</a:t>
            </a:r>
            <a:r>
              <a:rPr lang="en-US" altLang="zh-CN" sz="100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公共模板设计；</a:t>
            </a:r>
            <a:r>
              <a:rPr lang="en-US" altLang="zh-CN" sz="100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个性模板设计；</a:t>
            </a:r>
            <a:r>
              <a:rPr lang="en-US" altLang="zh-CN" sz="100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稿件制作。</a:t>
            </a:r>
            <a:endParaRPr lang="zh-CN" altLang="en-US" sz="1000">
              <a:solidFill>
                <a:srgbClr val="7F7F7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53"/>
          <p:cNvSpPr txBox="1"/>
          <p:nvPr/>
        </p:nvSpPr>
        <p:spPr>
          <a:xfrm>
            <a:off x="227013" y="204788"/>
            <a:ext cx="1249362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b="1" spc="3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过渡页</a:t>
            </a:r>
            <a:endParaRPr lang="zh-CN" altLang="en-US" sz="2000" b="1" spc="300" dirty="0">
              <a:solidFill>
                <a:prstClr val="black">
                  <a:lumMod val="95000"/>
                  <a:lumOff val="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5603" name="组合 122"/>
          <p:cNvGrpSpPr/>
          <p:nvPr/>
        </p:nvGrpSpPr>
        <p:grpSpPr bwMode="auto">
          <a:xfrm>
            <a:off x="2538413" y="1876425"/>
            <a:ext cx="4619625" cy="574675"/>
            <a:chOff x="2543966" y="1311592"/>
            <a:chExt cx="4619558" cy="574750"/>
          </a:xfrm>
        </p:grpSpPr>
        <p:grpSp>
          <p:nvGrpSpPr>
            <p:cNvPr id="25604" name="组合 123"/>
            <p:cNvGrpSpPr/>
            <p:nvPr/>
          </p:nvGrpSpPr>
          <p:grpSpPr bwMode="auto">
            <a:xfrm>
              <a:off x="2543966" y="1311592"/>
              <a:ext cx="4619558" cy="574750"/>
              <a:chOff x="4592222" y="555674"/>
              <a:chExt cx="3198718" cy="574750"/>
            </a:xfrm>
          </p:grpSpPr>
          <p:sp>
            <p:nvSpPr>
              <p:cNvPr id="17" name="圆角矩形 16"/>
              <p:cNvSpPr/>
              <p:nvPr/>
            </p:nvSpPr>
            <p:spPr>
              <a:xfrm>
                <a:off x="4592222" y="771602"/>
                <a:ext cx="2661201" cy="338182"/>
              </a:xfrm>
              <a:prstGeom prst="roundRect">
                <a:avLst/>
              </a:prstGeom>
              <a:solidFill>
                <a:srgbClr val="D5650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" name="任意多边形 17"/>
              <p:cNvSpPr/>
              <p:nvPr/>
            </p:nvSpPr>
            <p:spPr>
              <a:xfrm>
                <a:off x="4592222" y="555674"/>
                <a:ext cx="2645812" cy="330243"/>
              </a:xfrm>
              <a:custGeom>
                <a:avLst/>
                <a:gdLst>
                  <a:gd name="connsiteX0" fmla="*/ 0 w 2588456"/>
                  <a:gd name="connsiteY0" fmla="*/ 260252 h 260252"/>
                  <a:gd name="connsiteX1" fmla="*/ 316523 w 2588456"/>
                  <a:gd name="connsiteY1" fmla="*/ 0 h 260252"/>
                  <a:gd name="connsiteX2" fmla="*/ 647114 w 2588456"/>
                  <a:gd name="connsiteY2" fmla="*/ 260252 h 260252"/>
                  <a:gd name="connsiteX3" fmla="*/ 2588456 w 2588456"/>
                  <a:gd name="connsiteY3" fmla="*/ 260252 h 260252"/>
                  <a:gd name="connsiteX0-1" fmla="*/ 0 w 2645606"/>
                  <a:gd name="connsiteY0-2" fmla="*/ 330102 h 330102"/>
                  <a:gd name="connsiteX1-3" fmla="*/ 373673 w 2645606"/>
                  <a:gd name="connsiteY1-4" fmla="*/ 0 h 330102"/>
                  <a:gd name="connsiteX2-5" fmla="*/ 704264 w 2645606"/>
                  <a:gd name="connsiteY2-6" fmla="*/ 260252 h 330102"/>
                  <a:gd name="connsiteX3-7" fmla="*/ 2645606 w 2645606"/>
                  <a:gd name="connsiteY3-8" fmla="*/ 260252 h 330102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2645606" h="330102">
                    <a:moveTo>
                      <a:pt x="0" y="330102"/>
                    </a:moveTo>
                    <a:lnTo>
                      <a:pt x="373673" y="0"/>
                    </a:lnTo>
                    <a:lnTo>
                      <a:pt x="704264" y="260252"/>
                    </a:lnTo>
                    <a:lnTo>
                      <a:pt x="2645606" y="260252"/>
                    </a:lnTo>
                  </a:path>
                </a:pathLst>
              </a:custGeom>
              <a:solidFill>
                <a:srgbClr val="D56509"/>
              </a:solidFill>
              <a:ln w="3175">
                <a:solidFill>
                  <a:schemeClr val="bg1">
                    <a:alpha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" name="矩形 18"/>
              <p:cNvSpPr/>
              <p:nvPr/>
            </p:nvSpPr>
            <p:spPr>
              <a:xfrm>
                <a:off x="5080274" y="592192"/>
                <a:ext cx="56060" cy="122253"/>
              </a:xfrm>
              <a:prstGeom prst="rect">
                <a:avLst/>
              </a:prstGeom>
              <a:solidFill>
                <a:srgbClr val="D5650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5438618" y="792243"/>
                <a:ext cx="2352322" cy="338181"/>
              </a:xfrm>
              <a:prstGeom prst="rect">
                <a:avLst/>
              </a:prstGeom>
              <a:noFill/>
              <a:effectLst/>
            </p:spPr>
            <p:txBody>
              <a:bodyPr>
                <a:spAutoFit/>
              </a:bodyPr>
              <a:lstStyle>
                <a:defPPr>
                  <a:defRPr lang="zh-CN"/>
                </a:defPPr>
                <a:lvl1pPr>
                  <a:defRPr sz="1600" b="1" spc="3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b="0" dirty="0">
                    <a:solidFill>
                      <a:prstClr val="white"/>
                    </a:solidFill>
                  </a:rPr>
                  <a:t>点击此处添加标题</a:t>
                </a:r>
                <a:endParaRPr lang="zh-CN" altLang="en-US" b="0" dirty="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5605" name="组合 124"/>
            <p:cNvGrpSpPr/>
            <p:nvPr/>
          </p:nvGrpSpPr>
          <p:grpSpPr bwMode="auto">
            <a:xfrm>
              <a:off x="2903555" y="1487805"/>
              <a:ext cx="360040" cy="307777"/>
              <a:chOff x="2820261" y="1471115"/>
              <a:chExt cx="360040" cy="307777"/>
            </a:xfrm>
          </p:grpSpPr>
          <p:sp>
            <p:nvSpPr>
              <p:cNvPr id="15" name="椭圆 14"/>
              <p:cNvSpPr/>
              <p:nvPr/>
            </p:nvSpPr>
            <p:spPr>
              <a:xfrm>
                <a:off x="2876591" y="1499717"/>
                <a:ext cx="247647" cy="25085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5607" name="TextBox 126"/>
              <p:cNvSpPr txBox="1">
                <a:spLocks noChangeArrowheads="1"/>
              </p:cNvSpPr>
              <p:nvPr/>
            </p:nvSpPr>
            <p:spPr bwMode="auto">
              <a:xfrm>
                <a:off x="2821029" y="1471138"/>
                <a:ext cx="358770" cy="3080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1400">
                    <a:solidFill>
                      <a:srgbClr val="E46C0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3</a:t>
                </a:r>
                <a:endParaRPr lang="zh-CN" altLang="en-US" sz="1400">
                  <a:solidFill>
                    <a:srgbClr val="E46C0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3" descr="C:\Users\Administrator.MICROSO-BQCPAHA\Desktop\Nipic_8427427_20130621210032531123.jp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915988"/>
            <a:ext cx="4386263" cy="3527425"/>
          </a:xfrm>
          <a:prstGeom prst="rect">
            <a:avLst/>
          </a:prstGeom>
          <a:noFill/>
          <a:ln w="9525">
            <a:solidFill>
              <a:srgbClr val="C9600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627" name="组合 3"/>
          <p:cNvGrpSpPr/>
          <p:nvPr/>
        </p:nvGrpSpPr>
        <p:grpSpPr bwMode="auto">
          <a:xfrm>
            <a:off x="5027613" y="2798763"/>
            <a:ext cx="3432175" cy="1644650"/>
            <a:chOff x="5170856" y="1268750"/>
            <a:chExt cx="2991603" cy="1645292"/>
          </a:xfrm>
        </p:grpSpPr>
        <p:pic>
          <p:nvPicPr>
            <p:cNvPr id="26636" name="Picture 4" descr="C:\Users\Administrator.MICROSO-BQCPAHA\Desktop\Nipic_12071064_20130329193429474000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331" r="27901"/>
            <a:stretch>
              <a:fillRect/>
            </a:stretch>
          </p:blipFill>
          <p:spPr bwMode="auto">
            <a:xfrm>
              <a:off x="6716485" y="1268751"/>
              <a:ext cx="1445974" cy="1645291"/>
            </a:xfrm>
            <a:prstGeom prst="rect">
              <a:avLst/>
            </a:prstGeom>
            <a:noFill/>
            <a:ln w="9525">
              <a:solidFill>
                <a:srgbClr val="C9600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637" name="Picture 5" descr="C:\Users\Administrator.MICROSO-BQCPAHA\Desktop\Nipic_8952533_20130726135514765000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5839"/>
            <a:stretch>
              <a:fillRect/>
            </a:stretch>
          </p:blipFill>
          <p:spPr bwMode="auto">
            <a:xfrm>
              <a:off x="5170856" y="1268750"/>
              <a:ext cx="1444720" cy="1645291"/>
            </a:xfrm>
            <a:prstGeom prst="rect">
              <a:avLst/>
            </a:prstGeom>
            <a:noFill/>
            <a:ln w="9525">
              <a:solidFill>
                <a:srgbClr val="C9600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" name="直接连接符 2"/>
          <p:cNvCxnSpPr/>
          <p:nvPr/>
        </p:nvCxnSpPr>
        <p:spPr>
          <a:xfrm>
            <a:off x="5027613" y="2011363"/>
            <a:ext cx="3435350" cy="0"/>
          </a:xfrm>
          <a:prstGeom prst="line">
            <a:avLst/>
          </a:prstGeom>
          <a:ln w="9525">
            <a:solidFill>
              <a:srgbClr val="C9600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11"/>
          <p:cNvSpPr txBox="1">
            <a:spLocks noChangeArrowheads="1"/>
          </p:cNvSpPr>
          <p:nvPr/>
        </p:nvSpPr>
        <p:spPr bwMode="auto">
          <a:xfrm flipH="1">
            <a:off x="5076825" y="1685925"/>
            <a:ext cx="1328738" cy="306388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b="1" kern="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    </a:t>
            </a:r>
            <a:endParaRPr lang="en-US" altLang="zh-CN" sz="1400" b="1" kern="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630" name="TextBox 39"/>
          <p:cNvSpPr txBox="1">
            <a:spLocks noChangeArrowheads="1"/>
          </p:cNvSpPr>
          <p:nvPr/>
        </p:nvSpPr>
        <p:spPr bwMode="auto">
          <a:xfrm>
            <a:off x="217488" y="233363"/>
            <a:ext cx="17526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800" b="1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  <a:endParaRPr lang="zh-CN" altLang="en-US" sz="1800" b="1">
              <a:solidFill>
                <a:srgbClr val="0D0D0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631" name="矩形 19"/>
          <p:cNvSpPr>
            <a:spLocks noChangeArrowheads="1"/>
          </p:cNvSpPr>
          <p:nvPr/>
        </p:nvSpPr>
        <p:spPr bwMode="auto">
          <a:xfrm>
            <a:off x="4926013" y="2057400"/>
            <a:ext cx="351155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931545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931545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931545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931545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931545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93154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93154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93154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93154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2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这里有中国最大的原创</a:t>
            </a:r>
            <a:r>
              <a:rPr lang="en-US" altLang="zh-CN" sz="12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素材站，这里有中国最强的</a:t>
            </a:r>
            <a:r>
              <a:rPr lang="en-US" altLang="zh-CN" sz="12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制作团队，这里有人人都能快速提升的</a:t>
            </a:r>
            <a:r>
              <a:rPr lang="en-US" altLang="zh-CN" sz="12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培训。</a:t>
            </a:r>
            <a:endParaRPr lang="zh-CN" altLang="en-US" sz="120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6632" name="组合 40"/>
          <p:cNvGrpSpPr/>
          <p:nvPr/>
        </p:nvGrpSpPr>
        <p:grpSpPr bwMode="auto">
          <a:xfrm>
            <a:off x="5035550" y="1779588"/>
            <a:ext cx="114300" cy="115887"/>
            <a:chOff x="531716" y="4005263"/>
            <a:chExt cx="115585" cy="115585"/>
          </a:xfrm>
        </p:grpSpPr>
        <p:sp>
          <p:nvSpPr>
            <p:cNvPr id="42" name="虚尾箭头 41"/>
            <p:cNvSpPr/>
            <p:nvPr/>
          </p:nvSpPr>
          <p:spPr>
            <a:xfrm>
              <a:off x="559007" y="4027430"/>
              <a:ext cx="61003" cy="71251"/>
            </a:xfrm>
            <a:prstGeom prst="stripedRightArrow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lIns="162518" tIns="81255" rIns="162518" bIns="8125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  <a:latin typeface="+mn-lt"/>
                <a:ea typeface="+mn-ea"/>
              </a:endParaRPr>
            </a:p>
          </p:txBody>
        </p:sp>
        <p:sp>
          <p:nvSpPr>
            <p:cNvPr id="26634" name="椭圆 42"/>
            <p:cNvSpPr>
              <a:spLocks noChangeArrowheads="1"/>
            </p:cNvSpPr>
            <p:nvPr/>
          </p:nvSpPr>
          <p:spPr bwMode="auto">
            <a:xfrm>
              <a:off x="531716" y="4005263"/>
              <a:ext cx="115585" cy="115585"/>
            </a:xfrm>
            <a:prstGeom prst="ellipse">
              <a:avLst/>
            </a:prstGeom>
            <a:solidFill>
              <a:srgbClr val="D5650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162518" tIns="81255" rIns="162518" bIns="81255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  <p:sp>
          <p:nvSpPr>
            <p:cNvPr id="44" name="虚尾箭头 43"/>
            <p:cNvSpPr/>
            <p:nvPr/>
          </p:nvSpPr>
          <p:spPr>
            <a:xfrm>
              <a:off x="567034" y="4029013"/>
              <a:ext cx="59398" cy="72835"/>
            </a:xfrm>
            <a:prstGeom prst="stripedRightArrow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lIns="162518" tIns="81255" rIns="162518" bIns="8125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  <a:latin typeface="+mn-lt"/>
                <a:ea typeface="+mn-ea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3" name="直接连接符 52"/>
          <p:cNvCxnSpPr/>
          <p:nvPr/>
        </p:nvCxnSpPr>
        <p:spPr>
          <a:xfrm flipH="1">
            <a:off x="2624138" y="2211388"/>
            <a:ext cx="1006475" cy="0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  <a:prstDash val="sysDot"/>
            <a:headEnd type="oval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651" name="组合 10"/>
          <p:cNvGrpSpPr/>
          <p:nvPr/>
        </p:nvGrpSpPr>
        <p:grpSpPr bwMode="auto">
          <a:xfrm>
            <a:off x="763588" y="1947863"/>
            <a:ext cx="7297737" cy="2424112"/>
            <a:chOff x="683568" y="1771331"/>
            <a:chExt cx="7297955" cy="2423504"/>
          </a:xfrm>
        </p:grpSpPr>
        <p:grpSp>
          <p:nvGrpSpPr>
            <p:cNvPr id="2" name="组合 1"/>
            <p:cNvGrpSpPr/>
            <p:nvPr/>
          </p:nvGrpSpPr>
          <p:grpSpPr>
            <a:xfrm>
              <a:off x="683568" y="1771331"/>
              <a:ext cx="7297955" cy="2423504"/>
              <a:chOff x="959841" y="2589672"/>
              <a:chExt cx="7297955" cy="2423504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3" name="椭圆 4"/>
              <p:cNvSpPr/>
              <p:nvPr/>
            </p:nvSpPr>
            <p:spPr>
              <a:xfrm>
                <a:off x="3276481" y="2592816"/>
                <a:ext cx="1159326" cy="1283853"/>
              </a:xfrm>
              <a:custGeom>
                <a:avLst/>
                <a:gdLst/>
                <a:ahLst/>
                <a:cxnLst/>
                <a:rect l="l" t="t" r="r" b="b"/>
                <a:pathLst>
                  <a:path w="1159326" h="1283853">
                    <a:moveTo>
                      <a:pt x="1149508" y="0"/>
                    </a:moveTo>
                    <a:lnTo>
                      <a:pt x="1042162" y="166571"/>
                    </a:lnTo>
                    <a:lnTo>
                      <a:pt x="1159326" y="334505"/>
                    </a:lnTo>
                    <a:cubicBezTo>
                      <a:pt x="699482" y="360553"/>
                      <a:pt x="335000" y="742015"/>
                      <a:pt x="335000" y="1208608"/>
                    </a:cubicBezTo>
                    <a:lnTo>
                      <a:pt x="335000" y="1208609"/>
                    </a:lnTo>
                    <a:lnTo>
                      <a:pt x="162052" y="1283853"/>
                    </a:lnTo>
                    <a:lnTo>
                      <a:pt x="0" y="1208609"/>
                    </a:lnTo>
                    <a:cubicBezTo>
                      <a:pt x="0" y="560279"/>
                      <a:pt x="509160" y="30870"/>
                      <a:pt x="1149508" y="0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" name="椭圆 4"/>
              <p:cNvSpPr/>
              <p:nvPr/>
            </p:nvSpPr>
            <p:spPr>
              <a:xfrm>
                <a:off x="4368173" y="2589672"/>
                <a:ext cx="1317916" cy="1183792"/>
              </a:xfrm>
              <a:custGeom>
                <a:avLst/>
                <a:gdLst/>
                <a:ahLst/>
                <a:cxnLst/>
                <a:rect l="l" t="t" r="r" b="b"/>
                <a:pathLst>
                  <a:path w="1317916" h="1183792">
                    <a:moveTo>
                      <a:pt x="107676" y="0"/>
                    </a:moveTo>
                    <a:cubicBezTo>
                      <a:pt x="766885" y="0"/>
                      <a:pt x="1303149" y="526391"/>
                      <a:pt x="1317916" y="1181798"/>
                    </a:cubicBezTo>
                    <a:lnTo>
                      <a:pt x="1147445" y="1101576"/>
                    </a:lnTo>
                    <a:lnTo>
                      <a:pt x="983014" y="1183792"/>
                    </a:lnTo>
                    <a:cubicBezTo>
                      <a:pt x="969208" y="712498"/>
                      <a:pt x="582526" y="335001"/>
                      <a:pt x="107676" y="335001"/>
                    </a:cubicBezTo>
                    <a:lnTo>
                      <a:pt x="0" y="174476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6" name="椭圆 4"/>
              <p:cNvSpPr/>
              <p:nvPr/>
            </p:nvSpPr>
            <p:spPr>
              <a:xfrm>
                <a:off x="3292467" y="3848922"/>
                <a:ext cx="4965329" cy="1164254"/>
              </a:xfrm>
              <a:custGeom>
                <a:avLst/>
                <a:gdLst>
                  <a:gd name="connsiteX0" fmla="*/ 334800 w 4809554"/>
                  <a:gd name="connsiteY0" fmla="*/ 0 h 1164254"/>
                  <a:gd name="connsiteX1" fmla="*/ 1203644 w 4809554"/>
                  <a:gd name="connsiteY1" fmla="*/ 828982 h 1164254"/>
                  <a:gd name="connsiteX2" fmla="*/ 4809554 w 4809554"/>
                  <a:gd name="connsiteY2" fmla="*/ 828982 h 1164254"/>
                  <a:gd name="connsiteX3" fmla="*/ 4801206 w 4809554"/>
                  <a:gd name="connsiteY3" fmla="*/ 999003 h 1164254"/>
                  <a:gd name="connsiteX4" fmla="*/ 4809554 w 4809554"/>
                  <a:gd name="connsiteY4" fmla="*/ 1163126 h 1164254"/>
                  <a:gd name="connsiteX5" fmla="*/ 1209154 w 4809554"/>
                  <a:gd name="connsiteY5" fmla="*/ 1163126 h 1164254"/>
                  <a:gd name="connsiteX6" fmla="*/ 1209154 w 4809554"/>
                  <a:gd name="connsiteY6" fmla="*/ 1164254 h 1164254"/>
                  <a:gd name="connsiteX7" fmla="*/ 0 w 4809554"/>
                  <a:gd name="connsiteY7" fmla="*/ 3956 h 1164254"/>
                  <a:gd name="connsiteX8" fmla="*/ 163264 w 4809554"/>
                  <a:gd name="connsiteY8" fmla="*/ 82039 h 1164254"/>
                  <a:gd name="connsiteX9" fmla="*/ 334800 w 4809554"/>
                  <a:gd name="connsiteY9" fmla="*/ 0 h 1164254"/>
                  <a:gd name="connsiteX0-1" fmla="*/ 334800 w 4965329"/>
                  <a:gd name="connsiteY0-2" fmla="*/ 0 h 1164254"/>
                  <a:gd name="connsiteX1-3" fmla="*/ 1203644 w 4965329"/>
                  <a:gd name="connsiteY1-4" fmla="*/ 828982 h 1164254"/>
                  <a:gd name="connsiteX2-5" fmla="*/ 4809554 w 4965329"/>
                  <a:gd name="connsiteY2-6" fmla="*/ 828982 h 1164254"/>
                  <a:gd name="connsiteX3-7" fmla="*/ 4965329 w 4965329"/>
                  <a:gd name="connsiteY3-8" fmla="*/ 987280 h 1164254"/>
                  <a:gd name="connsiteX4-9" fmla="*/ 4809554 w 4965329"/>
                  <a:gd name="connsiteY4-10" fmla="*/ 1163126 h 1164254"/>
                  <a:gd name="connsiteX5-11" fmla="*/ 1209154 w 4965329"/>
                  <a:gd name="connsiteY5-12" fmla="*/ 1163126 h 1164254"/>
                  <a:gd name="connsiteX6-13" fmla="*/ 1209154 w 4965329"/>
                  <a:gd name="connsiteY6-14" fmla="*/ 1164254 h 1164254"/>
                  <a:gd name="connsiteX7-15" fmla="*/ 0 w 4965329"/>
                  <a:gd name="connsiteY7-16" fmla="*/ 3956 h 1164254"/>
                  <a:gd name="connsiteX8-17" fmla="*/ 163264 w 4965329"/>
                  <a:gd name="connsiteY8-18" fmla="*/ 82039 h 1164254"/>
                  <a:gd name="connsiteX9-19" fmla="*/ 334800 w 4965329"/>
                  <a:gd name="connsiteY9-20" fmla="*/ 0 h 1164254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</a:cxnLst>
                <a:rect l="l" t="t" r="r" b="b"/>
                <a:pathLst>
                  <a:path w="4965329" h="1164254">
                    <a:moveTo>
                      <a:pt x="334800" y="0"/>
                    </a:moveTo>
                    <a:cubicBezTo>
                      <a:pt x="358278" y="460347"/>
                      <a:pt x="737895" y="826368"/>
                      <a:pt x="1203644" y="828982"/>
                    </a:cubicBezTo>
                    <a:lnTo>
                      <a:pt x="4809554" y="828982"/>
                    </a:lnTo>
                    <a:lnTo>
                      <a:pt x="4965329" y="987280"/>
                    </a:lnTo>
                    <a:lnTo>
                      <a:pt x="4809554" y="1163126"/>
                    </a:lnTo>
                    <a:lnTo>
                      <a:pt x="1209154" y="1163126"/>
                    </a:lnTo>
                    <a:lnTo>
                      <a:pt x="1209154" y="1164254"/>
                    </a:lnTo>
                    <a:cubicBezTo>
                      <a:pt x="557181" y="1164254"/>
                      <a:pt x="25469" y="649356"/>
                      <a:pt x="0" y="3956"/>
                    </a:cubicBezTo>
                    <a:lnTo>
                      <a:pt x="163264" y="82039"/>
                    </a:lnTo>
                    <a:lnTo>
                      <a:pt x="334800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" name="矩形 20"/>
              <p:cNvSpPr/>
              <p:nvPr/>
            </p:nvSpPr>
            <p:spPr>
              <a:xfrm>
                <a:off x="959841" y="3724268"/>
                <a:ext cx="4727760" cy="1288908"/>
              </a:xfrm>
              <a:custGeom>
                <a:avLst/>
                <a:gdLst>
                  <a:gd name="connsiteX0" fmla="*/ 4566138 w 4734946"/>
                  <a:gd name="connsiteY0" fmla="*/ 0 h 1288908"/>
                  <a:gd name="connsiteX1" fmla="*/ 4734946 w 4734946"/>
                  <a:gd name="connsiteY1" fmla="*/ 77156 h 1288908"/>
                  <a:gd name="connsiteX2" fmla="*/ 3619970 w 4734946"/>
                  <a:gd name="connsiteY2" fmla="*/ 1284021 h 1288908"/>
                  <a:gd name="connsiteX3" fmla="*/ 3619970 w 4734946"/>
                  <a:gd name="connsiteY3" fmla="*/ 1287780 h 1288908"/>
                  <a:gd name="connsiteX4" fmla="*/ 3545532 w 4734946"/>
                  <a:gd name="connsiteY4" fmla="*/ 1287780 h 1288908"/>
                  <a:gd name="connsiteX5" fmla="*/ 3523194 w 4734946"/>
                  <a:gd name="connsiteY5" fmla="*/ 1288908 h 1288908"/>
                  <a:gd name="connsiteX6" fmla="*/ 3523194 w 4734946"/>
                  <a:gd name="connsiteY6" fmla="*/ 1287780 h 1288908"/>
                  <a:gd name="connsiteX7" fmla="*/ 7186 w 4734946"/>
                  <a:gd name="connsiteY7" fmla="*/ 1287780 h 1288908"/>
                  <a:gd name="connsiteX8" fmla="*/ 0 w 4734946"/>
                  <a:gd name="connsiteY8" fmla="*/ 1135380 h 1288908"/>
                  <a:gd name="connsiteX9" fmla="*/ 7186 w 4734946"/>
                  <a:gd name="connsiteY9" fmla="*/ 953636 h 1288908"/>
                  <a:gd name="connsiteX10" fmla="*/ 3528521 w 4734946"/>
                  <a:gd name="connsiteY10" fmla="*/ 953636 h 1288908"/>
                  <a:gd name="connsiteX11" fmla="*/ 4399944 w 4734946"/>
                  <a:gd name="connsiteY11" fmla="*/ 77156 h 1288908"/>
                  <a:gd name="connsiteX12" fmla="*/ 4566138 w 4734946"/>
                  <a:gd name="connsiteY12" fmla="*/ 0 h 1288908"/>
                  <a:gd name="connsiteX0-1" fmla="*/ 4558952 w 4727760"/>
                  <a:gd name="connsiteY0-2" fmla="*/ 0 h 1288908"/>
                  <a:gd name="connsiteX1-3" fmla="*/ 4727760 w 4727760"/>
                  <a:gd name="connsiteY1-4" fmla="*/ 77156 h 1288908"/>
                  <a:gd name="connsiteX2-5" fmla="*/ 3612784 w 4727760"/>
                  <a:gd name="connsiteY2-6" fmla="*/ 1284021 h 1288908"/>
                  <a:gd name="connsiteX3-7" fmla="*/ 3612784 w 4727760"/>
                  <a:gd name="connsiteY3-8" fmla="*/ 1287780 h 1288908"/>
                  <a:gd name="connsiteX4-9" fmla="*/ 3538346 w 4727760"/>
                  <a:gd name="connsiteY4-10" fmla="*/ 1287780 h 1288908"/>
                  <a:gd name="connsiteX5-11" fmla="*/ 3516008 w 4727760"/>
                  <a:gd name="connsiteY5-12" fmla="*/ 1288908 h 1288908"/>
                  <a:gd name="connsiteX6-13" fmla="*/ 3516008 w 4727760"/>
                  <a:gd name="connsiteY6-14" fmla="*/ 1287780 h 1288908"/>
                  <a:gd name="connsiteX7-15" fmla="*/ 0 w 4727760"/>
                  <a:gd name="connsiteY7-16" fmla="*/ 1287780 h 1288908"/>
                  <a:gd name="connsiteX8-17" fmla="*/ 98322 w 4727760"/>
                  <a:gd name="connsiteY8-18" fmla="*/ 1135380 h 1288908"/>
                  <a:gd name="connsiteX9-19" fmla="*/ 0 w 4727760"/>
                  <a:gd name="connsiteY9-20" fmla="*/ 953636 h 1288908"/>
                  <a:gd name="connsiteX10-21" fmla="*/ 3521335 w 4727760"/>
                  <a:gd name="connsiteY10-22" fmla="*/ 953636 h 1288908"/>
                  <a:gd name="connsiteX11-23" fmla="*/ 4392758 w 4727760"/>
                  <a:gd name="connsiteY11-24" fmla="*/ 77156 h 1288908"/>
                  <a:gd name="connsiteX12-25" fmla="*/ 4558952 w 4727760"/>
                  <a:gd name="connsiteY12-26" fmla="*/ 0 h 1288908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  <a:cxn ang="0">
                    <a:pos x="connsiteX11-23" y="connsiteY11-24"/>
                  </a:cxn>
                  <a:cxn ang="0">
                    <a:pos x="connsiteX12-25" y="connsiteY12-26"/>
                  </a:cxn>
                </a:cxnLst>
                <a:rect l="l" t="t" r="r" b="b"/>
                <a:pathLst>
                  <a:path w="4727760" h="1288908">
                    <a:moveTo>
                      <a:pt x="4558952" y="0"/>
                    </a:moveTo>
                    <a:lnTo>
                      <a:pt x="4727760" y="77156"/>
                    </a:lnTo>
                    <a:cubicBezTo>
                      <a:pt x="4727760" y="713784"/>
                      <a:pt x="4236814" y="1235746"/>
                      <a:pt x="3612784" y="1284021"/>
                    </a:cubicBezTo>
                    <a:lnTo>
                      <a:pt x="3612784" y="1287780"/>
                    </a:lnTo>
                    <a:lnTo>
                      <a:pt x="3538346" y="1287780"/>
                    </a:lnTo>
                    <a:cubicBezTo>
                      <a:pt x="3530927" y="1288841"/>
                      <a:pt x="3523476" y="1288908"/>
                      <a:pt x="3516008" y="1288908"/>
                    </a:cubicBezTo>
                    <a:lnTo>
                      <a:pt x="3516008" y="1287780"/>
                    </a:lnTo>
                    <a:lnTo>
                      <a:pt x="0" y="1287780"/>
                    </a:lnTo>
                    <a:lnTo>
                      <a:pt x="98322" y="1135380"/>
                    </a:lnTo>
                    <a:lnTo>
                      <a:pt x="0" y="953636"/>
                    </a:lnTo>
                    <a:lnTo>
                      <a:pt x="3521335" y="953636"/>
                    </a:lnTo>
                    <a:cubicBezTo>
                      <a:pt x="4003099" y="951022"/>
                      <a:pt x="4392758" y="559594"/>
                      <a:pt x="4392758" y="77156"/>
                    </a:cubicBezTo>
                    <a:lnTo>
                      <a:pt x="4558952" y="0"/>
                    </a:lnTo>
                    <a:close/>
                  </a:path>
                </a:pathLst>
              </a:custGeom>
              <a:solidFill>
                <a:srgbClr val="C96009"/>
              </a:solidFill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</p:grpSp>
        <p:grpSp>
          <p:nvGrpSpPr>
            <p:cNvPr id="7" name="组合 6"/>
            <p:cNvGrpSpPr/>
            <p:nvPr/>
          </p:nvGrpSpPr>
          <p:grpSpPr>
            <a:xfrm>
              <a:off x="3499500" y="2313735"/>
              <a:ext cx="1411516" cy="1411516"/>
              <a:chOff x="1619672" y="4473115"/>
              <a:chExt cx="864096" cy="864096"/>
            </a:xfrm>
            <a:solidFill>
              <a:schemeClr val="bg1">
                <a:lumMod val="75000"/>
              </a:schemeClr>
            </a:solidFill>
            <a:effectLst/>
          </p:grpSpPr>
          <p:sp>
            <p:nvSpPr>
              <p:cNvPr id="8" name="椭圆 7"/>
              <p:cNvSpPr/>
              <p:nvPr/>
            </p:nvSpPr>
            <p:spPr>
              <a:xfrm>
                <a:off x="1619672" y="4473115"/>
                <a:ext cx="864096" cy="864096"/>
              </a:xfrm>
              <a:prstGeom prst="ellipse">
                <a:avLst/>
              </a:prstGeom>
              <a:grpFill/>
              <a:ln w="31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椭圆 8"/>
              <p:cNvSpPr/>
              <p:nvPr/>
            </p:nvSpPr>
            <p:spPr>
              <a:xfrm>
                <a:off x="1871700" y="4504639"/>
                <a:ext cx="360040" cy="178491"/>
              </a:xfrm>
              <a:prstGeom prst="ellipse">
                <a:avLst/>
              </a:prstGeom>
              <a:grpFill/>
              <a:ln w="31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0" name="TextBox 9"/>
            <p:cNvSpPr txBox="1">
              <a:spLocks noChangeArrowheads="1"/>
            </p:cNvSpPr>
            <p:nvPr/>
          </p:nvSpPr>
          <p:spPr bwMode="auto">
            <a:xfrm flipH="1">
              <a:off x="3533215" y="2818818"/>
              <a:ext cx="1377991" cy="369794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b="1" kern="0" dirty="0" smtClea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  <a:endParaRPr lang="en-US" altLang="zh-CN" b="1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7652" name="矩形 17"/>
          <p:cNvSpPr>
            <a:spLocks noChangeArrowheads="1"/>
          </p:cNvSpPr>
          <p:nvPr/>
        </p:nvSpPr>
        <p:spPr bwMode="auto">
          <a:xfrm>
            <a:off x="979488" y="1851025"/>
            <a:ext cx="1069975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2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lang="zh-CN" altLang="en-US" sz="12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年专业</a:t>
            </a:r>
            <a:r>
              <a:rPr lang="en-US" altLang="zh-CN" sz="12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制作经验，</a:t>
            </a:r>
            <a:r>
              <a:rPr lang="en-US" altLang="zh-CN" sz="12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700</a:t>
            </a:r>
            <a:r>
              <a:rPr lang="zh-CN" altLang="en-US" sz="12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件经典</a:t>
            </a:r>
            <a:r>
              <a:rPr lang="en-US" altLang="zh-CN" sz="12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案例。</a:t>
            </a:r>
            <a:endParaRPr lang="zh-CN" altLang="en-US" sz="1200">
              <a:solidFill>
                <a:srgbClr val="404040"/>
              </a:solidFill>
            </a:endParaRPr>
          </a:p>
        </p:txBody>
      </p:sp>
      <p:sp>
        <p:nvSpPr>
          <p:cNvPr id="27653" name="矩形 18"/>
          <p:cNvSpPr>
            <a:spLocks noChangeArrowheads="1"/>
          </p:cNvSpPr>
          <p:nvPr/>
        </p:nvSpPr>
        <p:spPr bwMode="auto">
          <a:xfrm>
            <a:off x="6030913" y="1858963"/>
            <a:ext cx="2141537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931545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931545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931545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931545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931545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93154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93154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93154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93154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2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这里有中国最大的原创</a:t>
            </a:r>
            <a:r>
              <a:rPr lang="en-US" altLang="zh-CN" sz="12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素材站，这里有中国最强的</a:t>
            </a:r>
            <a:r>
              <a:rPr lang="en-US" altLang="zh-CN" sz="12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制作团队，这里有人人都能快速提升的</a:t>
            </a:r>
            <a:r>
              <a:rPr lang="en-US" altLang="zh-CN" sz="12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培训。</a:t>
            </a:r>
            <a:endParaRPr lang="zh-CN" altLang="en-US" sz="120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7" name="直接连接符 26"/>
          <p:cNvCxnSpPr/>
          <p:nvPr/>
        </p:nvCxnSpPr>
        <p:spPr>
          <a:xfrm>
            <a:off x="6019800" y="3219450"/>
            <a:ext cx="0" cy="974725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  <a:prstDash val="sysDot"/>
            <a:headEnd type="oval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655" name="矩形 20"/>
          <p:cNvSpPr>
            <a:spLocks noChangeArrowheads="1"/>
          </p:cNvSpPr>
          <p:nvPr/>
        </p:nvSpPr>
        <p:spPr bwMode="auto">
          <a:xfrm>
            <a:off x="6145213" y="3219450"/>
            <a:ext cx="1890712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931545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931545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931545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931545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931545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93154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93154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93154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93154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2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清晰、美观、创意、有效、超值、保密，我们为数百家客户带来意想不到的价值。</a:t>
            </a:r>
            <a:endParaRPr lang="zh-CN" altLang="en-US" sz="120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2" name="直接连接符 51"/>
          <p:cNvCxnSpPr/>
          <p:nvPr/>
        </p:nvCxnSpPr>
        <p:spPr>
          <a:xfrm flipH="1">
            <a:off x="4868863" y="2211388"/>
            <a:ext cx="1006475" cy="0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  <a:prstDash val="sysDot"/>
            <a:headEnd type="oval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657" name="矩形 19"/>
          <p:cNvSpPr>
            <a:spLocks noChangeArrowheads="1"/>
          </p:cNvSpPr>
          <p:nvPr/>
        </p:nvSpPr>
        <p:spPr bwMode="auto">
          <a:xfrm>
            <a:off x="885825" y="3219450"/>
            <a:ext cx="163830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931545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931545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931545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931545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931545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93154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93154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93154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93154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2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上海锐普广告有限公司以不同于传统的</a:t>
            </a:r>
            <a:r>
              <a:rPr lang="en-US" altLang="zh-CN" sz="12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制作模式，创造全新的</a:t>
            </a:r>
            <a:r>
              <a:rPr lang="en-US" altLang="zh-CN" sz="12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体验。 </a:t>
            </a:r>
            <a:endParaRPr lang="en-US" altLang="zh-CN" sz="120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2563813" y="3219450"/>
            <a:ext cx="0" cy="903288"/>
          </a:xfrm>
          <a:prstGeom prst="line">
            <a:avLst/>
          </a:prstGeom>
          <a:ln w="6350">
            <a:solidFill>
              <a:srgbClr val="C96009"/>
            </a:solidFill>
            <a:prstDash val="sysDot"/>
            <a:headEnd type="oval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659" name="TextBox 42"/>
          <p:cNvSpPr txBox="1">
            <a:spLocks noChangeArrowheads="1"/>
          </p:cNvSpPr>
          <p:nvPr/>
        </p:nvSpPr>
        <p:spPr bwMode="auto">
          <a:xfrm>
            <a:off x="217488" y="233363"/>
            <a:ext cx="17526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800" b="1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  <a:endParaRPr lang="zh-CN" altLang="en-US" sz="1800" b="1">
              <a:solidFill>
                <a:srgbClr val="0D0D0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660" name="矩形 44"/>
          <p:cNvSpPr>
            <a:spLocks noChangeArrowheads="1"/>
          </p:cNvSpPr>
          <p:nvPr/>
        </p:nvSpPr>
        <p:spPr bwMode="auto">
          <a:xfrm>
            <a:off x="1014413" y="889000"/>
            <a:ext cx="477678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931545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931545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931545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931545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931545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93154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93154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93154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93154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这里有中国最大的原创</a:t>
            </a:r>
            <a:r>
              <a:rPr lang="en-US" altLang="zh-CN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素材站，这里有中国最强的</a:t>
            </a:r>
            <a:r>
              <a:rPr lang="en-US" altLang="zh-CN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制作团队。</a:t>
            </a:r>
            <a:endParaRPr lang="zh-CN" altLang="en-US" sz="120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7661" name="组合 46"/>
          <p:cNvGrpSpPr/>
          <p:nvPr/>
        </p:nvGrpSpPr>
        <p:grpSpPr bwMode="auto">
          <a:xfrm>
            <a:off x="796925" y="973138"/>
            <a:ext cx="115888" cy="115887"/>
            <a:chOff x="531716" y="4005263"/>
            <a:chExt cx="115585" cy="115585"/>
          </a:xfrm>
        </p:grpSpPr>
        <p:sp>
          <p:nvSpPr>
            <p:cNvPr id="48" name="虚尾箭头 47"/>
            <p:cNvSpPr/>
            <p:nvPr/>
          </p:nvSpPr>
          <p:spPr>
            <a:xfrm>
              <a:off x="558633" y="4027430"/>
              <a:ext cx="61750" cy="71251"/>
            </a:xfrm>
            <a:prstGeom prst="stripedRightArrow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lIns="162518" tIns="81255" rIns="162518" bIns="8125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  <a:latin typeface="+mn-lt"/>
                <a:ea typeface="+mn-ea"/>
              </a:endParaRPr>
            </a:p>
          </p:txBody>
        </p:sp>
        <p:sp>
          <p:nvSpPr>
            <p:cNvPr id="27668" name="椭圆 48"/>
            <p:cNvSpPr>
              <a:spLocks noChangeArrowheads="1"/>
            </p:cNvSpPr>
            <p:nvPr/>
          </p:nvSpPr>
          <p:spPr bwMode="auto">
            <a:xfrm>
              <a:off x="531716" y="4005263"/>
              <a:ext cx="115585" cy="115585"/>
            </a:xfrm>
            <a:prstGeom prst="ellipse">
              <a:avLst/>
            </a:prstGeom>
            <a:solidFill>
              <a:srgbClr val="D5650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162518" tIns="81255" rIns="162518" bIns="81255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  <p:sp>
          <p:nvSpPr>
            <p:cNvPr id="58" name="虚尾箭头 57"/>
            <p:cNvSpPr/>
            <p:nvPr/>
          </p:nvSpPr>
          <p:spPr>
            <a:xfrm>
              <a:off x="558633" y="4025846"/>
              <a:ext cx="60167" cy="72835"/>
            </a:xfrm>
            <a:prstGeom prst="stripedRightArrow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lIns="162518" tIns="81255" rIns="162518" bIns="8125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  <a:latin typeface="+mn-lt"/>
                <a:ea typeface="+mn-ea"/>
              </a:endParaRPr>
            </a:p>
          </p:txBody>
        </p:sp>
      </p:grpSp>
      <p:sp>
        <p:nvSpPr>
          <p:cNvPr id="27662" name="矩形 64"/>
          <p:cNvSpPr>
            <a:spLocks noChangeArrowheads="1"/>
          </p:cNvSpPr>
          <p:nvPr/>
        </p:nvSpPr>
        <p:spPr bwMode="auto">
          <a:xfrm>
            <a:off x="1023938" y="1162050"/>
            <a:ext cx="69945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50000"/>
              </a:lnSpc>
              <a:spcBef>
                <a:spcPct val="0"/>
              </a:spcBef>
              <a:buClr>
                <a:srgbClr val="0070C0"/>
              </a:buClr>
              <a:buFontTx/>
              <a:buNone/>
            </a:pPr>
            <a:r>
              <a:rPr lang="zh-CN" altLang="zh-CN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拒绝平庸的做事精神，帮助您实现美观、精致、严谨、动感的</a:t>
            </a:r>
            <a:r>
              <a:rPr lang="en-US" altLang="zh-CN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展示效果，让您的</a:t>
            </a:r>
            <a:r>
              <a:rPr lang="en-US" altLang="zh-CN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创造卓越价值</a:t>
            </a:r>
            <a:r>
              <a:rPr lang="en-US" altLang="zh-CN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zh-CN" altLang="zh-CN" sz="120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7663" name="组合 66"/>
          <p:cNvGrpSpPr/>
          <p:nvPr/>
        </p:nvGrpSpPr>
        <p:grpSpPr bwMode="auto">
          <a:xfrm>
            <a:off x="793750" y="1296988"/>
            <a:ext cx="115888" cy="115887"/>
            <a:chOff x="531716" y="4005263"/>
            <a:chExt cx="115585" cy="115585"/>
          </a:xfrm>
        </p:grpSpPr>
        <p:sp>
          <p:nvSpPr>
            <p:cNvPr id="68" name="虚尾箭头 67"/>
            <p:cNvSpPr/>
            <p:nvPr/>
          </p:nvSpPr>
          <p:spPr>
            <a:xfrm>
              <a:off x="558633" y="4027430"/>
              <a:ext cx="61750" cy="71251"/>
            </a:xfrm>
            <a:prstGeom prst="stripedRightArrow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lIns="162518" tIns="81255" rIns="162518" bIns="8125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  <a:latin typeface="+mn-lt"/>
                <a:ea typeface="+mn-ea"/>
              </a:endParaRPr>
            </a:p>
          </p:txBody>
        </p:sp>
        <p:sp>
          <p:nvSpPr>
            <p:cNvPr id="27665" name="椭圆 68"/>
            <p:cNvSpPr>
              <a:spLocks noChangeArrowheads="1"/>
            </p:cNvSpPr>
            <p:nvPr/>
          </p:nvSpPr>
          <p:spPr bwMode="auto">
            <a:xfrm>
              <a:off x="531716" y="4005263"/>
              <a:ext cx="115585" cy="115585"/>
            </a:xfrm>
            <a:prstGeom prst="ellipse">
              <a:avLst/>
            </a:prstGeom>
            <a:solidFill>
              <a:srgbClr val="D5650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162518" tIns="81255" rIns="162518" bIns="81255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  <p:sp>
          <p:nvSpPr>
            <p:cNvPr id="70" name="虚尾箭头 69"/>
            <p:cNvSpPr/>
            <p:nvPr/>
          </p:nvSpPr>
          <p:spPr>
            <a:xfrm>
              <a:off x="558633" y="4025846"/>
              <a:ext cx="60167" cy="72835"/>
            </a:xfrm>
            <a:prstGeom prst="stripedRightArrow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lIns="162518" tIns="81255" rIns="162518" bIns="8125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  <a:latin typeface="+mn-lt"/>
                <a:ea typeface="+mn-ea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18" name="组合 102"/>
          <p:cNvGrpSpPr/>
          <p:nvPr/>
        </p:nvGrpSpPr>
        <p:grpSpPr bwMode="auto">
          <a:xfrm>
            <a:off x="2544763" y="2546350"/>
            <a:ext cx="4619625" cy="574675"/>
            <a:chOff x="2543966" y="1311592"/>
            <a:chExt cx="4619558" cy="574750"/>
          </a:xfrm>
        </p:grpSpPr>
        <p:grpSp>
          <p:nvGrpSpPr>
            <p:cNvPr id="9247" name="组合 103"/>
            <p:cNvGrpSpPr/>
            <p:nvPr/>
          </p:nvGrpSpPr>
          <p:grpSpPr bwMode="auto">
            <a:xfrm>
              <a:off x="2543966" y="1311592"/>
              <a:ext cx="4619558" cy="574750"/>
              <a:chOff x="4592222" y="555674"/>
              <a:chExt cx="3198718" cy="574750"/>
            </a:xfrm>
          </p:grpSpPr>
          <p:sp>
            <p:nvSpPr>
              <p:cNvPr id="108" name="圆角矩形 107"/>
              <p:cNvSpPr/>
              <p:nvPr/>
            </p:nvSpPr>
            <p:spPr>
              <a:xfrm>
                <a:off x="4592222" y="771602"/>
                <a:ext cx="2661201" cy="338182"/>
              </a:xfrm>
              <a:prstGeom prst="roundRect">
                <a:avLst/>
              </a:prstGeom>
              <a:solidFill>
                <a:srgbClr val="D5650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09" name="任意多边形 108"/>
              <p:cNvSpPr/>
              <p:nvPr/>
            </p:nvSpPr>
            <p:spPr>
              <a:xfrm>
                <a:off x="4592222" y="555674"/>
                <a:ext cx="2645812" cy="330243"/>
              </a:xfrm>
              <a:custGeom>
                <a:avLst/>
                <a:gdLst>
                  <a:gd name="connsiteX0" fmla="*/ 0 w 2588456"/>
                  <a:gd name="connsiteY0" fmla="*/ 260252 h 260252"/>
                  <a:gd name="connsiteX1" fmla="*/ 316523 w 2588456"/>
                  <a:gd name="connsiteY1" fmla="*/ 0 h 260252"/>
                  <a:gd name="connsiteX2" fmla="*/ 647114 w 2588456"/>
                  <a:gd name="connsiteY2" fmla="*/ 260252 h 260252"/>
                  <a:gd name="connsiteX3" fmla="*/ 2588456 w 2588456"/>
                  <a:gd name="connsiteY3" fmla="*/ 260252 h 260252"/>
                  <a:gd name="connsiteX0-1" fmla="*/ 0 w 2645606"/>
                  <a:gd name="connsiteY0-2" fmla="*/ 330102 h 330102"/>
                  <a:gd name="connsiteX1-3" fmla="*/ 373673 w 2645606"/>
                  <a:gd name="connsiteY1-4" fmla="*/ 0 h 330102"/>
                  <a:gd name="connsiteX2-5" fmla="*/ 704264 w 2645606"/>
                  <a:gd name="connsiteY2-6" fmla="*/ 260252 h 330102"/>
                  <a:gd name="connsiteX3-7" fmla="*/ 2645606 w 2645606"/>
                  <a:gd name="connsiteY3-8" fmla="*/ 260252 h 330102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2645606" h="330102">
                    <a:moveTo>
                      <a:pt x="0" y="330102"/>
                    </a:moveTo>
                    <a:lnTo>
                      <a:pt x="373673" y="0"/>
                    </a:lnTo>
                    <a:lnTo>
                      <a:pt x="704264" y="260252"/>
                    </a:lnTo>
                    <a:lnTo>
                      <a:pt x="2645606" y="260252"/>
                    </a:lnTo>
                  </a:path>
                </a:pathLst>
              </a:custGeom>
              <a:solidFill>
                <a:srgbClr val="D56509"/>
              </a:solidFill>
              <a:ln w="3175">
                <a:solidFill>
                  <a:schemeClr val="bg1">
                    <a:alpha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0" name="矩形 109"/>
              <p:cNvSpPr/>
              <p:nvPr/>
            </p:nvSpPr>
            <p:spPr>
              <a:xfrm>
                <a:off x="5080274" y="592192"/>
                <a:ext cx="56060" cy="122253"/>
              </a:xfrm>
              <a:prstGeom prst="rect">
                <a:avLst/>
              </a:prstGeom>
              <a:solidFill>
                <a:srgbClr val="D5650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1" name="TextBox 110"/>
              <p:cNvSpPr txBox="1"/>
              <p:nvPr/>
            </p:nvSpPr>
            <p:spPr>
              <a:xfrm>
                <a:off x="5438618" y="792243"/>
                <a:ext cx="2352322" cy="338181"/>
              </a:xfrm>
              <a:prstGeom prst="rect">
                <a:avLst/>
              </a:prstGeom>
              <a:noFill/>
              <a:effectLst/>
            </p:spPr>
            <p:txBody>
              <a:bodyPr>
                <a:spAutoFit/>
              </a:bodyPr>
              <a:lstStyle>
                <a:defPPr>
                  <a:defRPr lang="zh-CN"/>
                </a:defPPr>
                <a:lvl1pPr>
                  <a:defRPr sz="1600" b="1" spc="3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b="0" dirty="0">
                    <a:solidFill>
                      <a:prstClr val="white"/>
                    </a:solidFill>
                  </a:rPr>
                  <a:t>点击此处添加标题</a:t>
                </a:r>
                <a:endParaRPr lang="zh-CN" altLang="en-US" b="0" dirty="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9248" name="组合 104"/>
            <p:cNvGrpSpPr/>
            <p:nvPr/>
          </p:nvGrpSpPr>
          <p:grpSpPr bwMode="auto">
            <a:xfrm>
              <a:off x="2903555" y="1487805"/>
              <a:ext cx="360040" cy="307777"/>
              <a:chOff x="2820261" y="1471115"/>
              <a:chExt cx="360040" cy="307777"/>
            </a:xfrm>
          </p:grpSpPr>
          <p:sp>
            <p:nvSpPr>
              <p:cNvPr id="106" name="椭圆 105"/>
              <p:cNvSpPr/>
              <p:nvPr/>
            </p:nvSpPr>
            <p:spPr>
              <a:xfrm>
                <a:off x="2876591" y="1499717"/>
                <a:ext cx="247647" cy="25085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250" name="TextBox 106"/>
              <p:cNvSpPr txBox="1">
                <a:spLocks noChangeArrowheads="1"/>
              </p:cNvSpPr>
              <p:nvPr/>
            </p:nvSpPr>
            <p:spPr bwMode="auto">
              <a:xfrm>
                <a:off x="2821029" y="1471138"/>
                <a:ext cx="358770" cy="3080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1400">
                    <a:solidFill>
                      <a:srgbClr val="E46C0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3</a:t>
                </a:r>
                <a:endParaRPr lang="zh-CN" altLang="en-US" sz="1400">
                  <a:solidFill>
                    <a:srgbClr val="E46C0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9219" name="组合 45"/>
          <p:cNvGrpSpPr/>
          <p:nvPr/>
        </p:nvGrpSpPr>
        <p:grpSpPr bwMode="auto">
          <a:xfrm>
            <a:off x="2543175" y="1235075"/>
            <a:ext cx="4619625" cy="574675"/>
            <a:chOff x="2543966" y="1311592"/>
            <a:chExt cx="4619558" cy="574750"/>
          </a:xfrm>
        </p:grpSpPr>
        <p:grpSp>
          <p:nvGrpSpPr>
            <p:cNvPr id="9239" name="组合 1"/>
            <p:cNvGrpSpPr/>
            <p:nvPr/>
          </p:nvGrpSpPr>
          <p:grpSpPr bwMode="auto">
            <a:xfrm>
              <a:off x="2543966" y="1311592"/>
              <a:ext cx="4619558" cy="574750"/>
              <a:chOff x="4592222" y="555674"/>
              <a:chExt cx="3198718" cy="574750"/>
            </a:xfrm>
          </p:grpSpPr>
          <p:sp>
            <p:nvSpPr>
              <p:cNvPr id="3" name="圆角矩形 2"/>
              <p:cNvSpPr/>
              <p:nvPr/>
            </p:nvSpPr>
            <p:spPr>
              <a:xfrm>
                <a:off x="4592222" y="771602"/>
                <a:ext cx="2661202" cy="338182"/>
              </a:xfrm>
              <a:prstGeom prst="roundRect">
                <a:avLst/>
              </a:prstGeom>
              <a:solidFill>
                <a:srgbClr val="D5650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" name="任意多边形 3"/>
              <p:cNvSpPr/>
              <p:nvPr/>
            </p:nvSpPr>
            <p:spPr>
              <a:xfrm>
                <a:off x="4592222" y="555674"/>
                <a:ext cx="2645813" cy="330243"/>
              </a:xfrm>
              <a:custGeom>
                <a:avLst/>
                <a:gdLst>
                  <a:gd name="connsiteX0" fmla="*/ 0 w 2588456"/>
                  <a:gd name="connsiteY0" fmla="*/ 260252 h 260252"/>
                  <a:gd name="connsiteX1" fmla="*/ 316523 w 2588456"/>
                  <a:gd name="connsiteY1" fmla="*/ 0 h 260252"/>
                  <a:gd name="connsiteX2" fmla="*/ 647114 w 2588456"/>
                  <a:gd name="connsiteY2" fmla="*/ 260252 h 260252"/>
                  <a:gd name="connsiteX3" fmla="*/ 2588456 w 2588456"/>
                  <a:gd name="connsiteY3" fmla="*/ 260252 h 260252"/>
                  <a:gd name="connsiteX0-1" fmla="*/ 0 w 2645606"/>
                  <a:gd name="connsiteY0-2" fmla="*/ 330102 h 330102"/>
                  <a:gd name="connsiteX1-3" fmla="*/ 373673 w 2645606"/>
                  <a:gd name="connsiteY1-4" fmla="*/ 0 h 330102"/>
                  <a:gd name="connsiteX2-5" fmla="*/ 704264 w 2645606"/>
                  <a:gd name="connsiteY2-6" fmla="*/ 260252 h 330102"/>
                  <a:gd name="connsiteX3-7" fmla="*/ 2645606 w 2645606"/>
                  <a:gd name="connsiteY3-8" fmla="*/ 260252 h 330102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2645606" h="330102">
                    <a:moveTo>
                      <a:pt x="0" y="330102"/>
                    </a:moveTo>
                    <a:lnTo>
                      <a:pt x="373673" y="0"/>
                    </a:lnTo>
                    <a:lnTo>
                      <a:pt x="704264" y="260252"/>
                    </a:lnTo>
                    <a:lnTo>
                      <a:pt x="2645606" y="260252"/>
                    </a:lnTo>
                  </a:path>
                </a:pathLst>
              </a:custGeom>
              <a:solidFill>
                <a:srgbClr val="D56509"/>
              </a:solidFill>
              <a:ln w="3175">
                <a:solidFill>
                  <a:schemeClr val="bg1">
                    <a:alpha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" name="矩形 4"/>
              <p:cNvSpPr/>
              <p:nvPr/>
            </p:nvSpPr>
            <p:spPr>
              <a:xfrm>
                <a:off x="5080274" y="592192"/>
                <a:ext cx="56060" cy="122253"/>
              </a:xfrm>
              <a:prstGeom prst="rect">
                <a:avLst/>
              </a:prstGeom>
              <a:solidFill>
                <a:srgbClr val="D5650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" name="TextBox 5"/>
              <p:cNvSpPr txBox="1"/>
              <p:nvPr/>
            </p:nvSpPr>
            <p:spPr>
              <a:xfrm>
                <a:off x="5438618" y="792243"/>
                <a:ext cx="2352322" cy="338181"/>
              </a:xfrm>
              <a:prstGeom prst="rect">
                <a:avLst/>
              </a:prstGeom>
              <a:noFill/>
              <a:effectLst/>
            </p:spPr>
            <p:txBody>
              <a:bodyPr>
                <a:spAutoFit/>
              </a:bodyPr>
              <a:lstStyle>
                <a:defPPr>
                  <a:defRPr lang="zh-CN"/>
                </a:defPPr>
                <a:lvl1pPr>
                  <a:defRPr sz="1600" b="1" spc="3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b="0" dirty="0">
                    <a:solidFill>
                      <a:prstClr val="white"/>
                    </a:solidFill>
                  </a:rPr>
                  <a:t>点击此处添加标题</a:t>
                </a:r>
                <a:endParaRPr lang="zh-CN" altLang="en-US" b="0" dirty="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9240" name="组合 44"/>
            <p:cNvGrpSpPr/>
            <p:nvPr/>
          </p:nvGrpSpPr>
          <p:grpSpPr bwMode="auto">
            <a:xfrm>
              <a:off x="2903555" y="1487805"/>
              <a:ext cx="360040" cy="307777"/>
              <a:chOff x="2820261" y="1471115"/>
              <a:chExt cx="360040" cy="307777"/>
            </a:xfrm>
          </p:grpSpPr>
          <p:sp>
            <p:nvSpPr>
              <p:cNvPr id="43" name="椭圆 42"/>
              <p:cNvSpPr/>
              <p:nvPr/>
            </p:nvSpPr>
            <p:spPr>
              <a:xfrm>
                <a:off x="2876591" y="1499717"/>
                <a:ext cx="247647" cy="25085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242" name="TextBox 43"/>
              <p:cNvSpPr txBox="1">
                <a:spLocks noChangeArrowheads="1"/>
              </p:cNvSpPr>
              <p:nvPr/>
            </p:nvSpPr>
            <p:spPr bwMode="auto">
              <a:xfrm>
                <a:off x="2821030" y="1471138"/>
                <a:ext cx="358770" cy="3080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1400">
                    <a:solidFill>
                      <a:srgbClr val="E46C0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endParaRPr lang="zh-CN" altLang="en-US" sz="1400">
                  <a:solidFill>
                    <a:srgbClr val="E46C0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9220" name="组合 73"/>
          <p:cNvGrpSpPr/>
          <p:nvPr/>
        </p:nvGrpSpPr>
        <p:grpSpPr bwMode="auto">
          <a:xfrm>
            <a:off x="2543175" y="1862138"/>
            <a:ext cx="4619625" cy="574675"/>
            <a:chOff x="2543966" y="1311592"/>
            <a:chExt cx="4619558" cy="574750"/>
          </a:xfrm>
        </p:grpSpPr>
        <p:grpSp>
          <p:nvGrpSpPr>
            <p:cNvPr id="9231" name="组合 74"/>
            <p:cNvGrpSpPr/>
            <p:nvPr/>
          </p:nvGrpSpPr>
          <p:grpSpPr bwMode="auto">
            <a:xfrm>
              <a:off x="2543966" y="1311592"/>
              <a:ext cx="4619558" cy="574750"/>
              <a:chOff x="4592222" y="555674"/>
              <a:chExt cx="3198718" cy="574750"/>
            </a:xfrm>
          </p:grpSpPr>
          <p:sp>
            <p:nvSpPr>
              <p:cNvPr id="79" name="圆角矩形 78"/>
              <p:cNvSpPr/>
              <p:nvPr/>
            </p:nvSpPr>
            <p:spPr>
              <a:xfrm>
                <a:off x="4592222" y="771602"/>
                <a:ext cx="2661202" cy="338181"/>
              </a:xfrm>
              <a:prstGeom prst="roundRect">
                <a:avLst/>
              </a:prstGeom>
              <a:solidFill>
                <a:srgbClr val="D5650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0" name="任意多边形 79"/>
              <p:cNvSpPr/>
              <p:nvPr/>
            </p:nvSpPr>
            <p:spPr>
              <a:xfrm>
                <a:off x="4592222" y="555674"/>
                <a:ext cx="2645813" cy="330243"/>
              </a:xfrm>
              <a:custGeom>
                <a:avLst/>
                <a:gdLst>
                  <a:gd name="connsiteX0" fmla="*/ 0 w 2588456"/>
                  <a:gd name="connsiteY0" fmla="*/ 260252 h 260252"/>
                  <a:gd name="connsiteX1" fmla="*/ 316523 w 2588456"/>
                  <a:gd name="connsiteY1" fmla="*/ 0 h 260252"/>
                  <a:gd name="connsiteX2" fmla="*/ 647114 w 2588456"/>
                  <a:gd name="connsiteY2" fmla="*/ 260252 h 260252"/>
                  <a:gd name="connsiteX3" fmla="*/ 2588456 w 2588456"/>
                  <a:gd name="connsiteY3" fmla="*/ 260252 h 260252"/>
                  <a:gd name="connsiteX0-1" fmla="*/ 0 w 2645606"/>
                  <a:gd name="connsiteY0-2" fmla="*/ 330102 h 330102"/>
                  <a:gd name="connsiteX1-3" fmla="*/ 373673 w 2645606"/>
                  <a:gd name="connsiteY1-4" fmla="*/ 0 h 330102"/>
                  <a:gd name="connsiteX2-5" fmla="*/ 704264 w 2645606"/>
                  <a:gd name="connsiteY2-6" fmla="*/ 260252 h 330102"/>
                  <a:gd name="connsiteX3-7" fmla="*/ 2645606 w 2645606"/>
                  <a:gd name="connsiteY3-8" fmla="*/ 260252 h 330102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2645606" h="330102">
                    <a:moveTo>
                      <a:pt x="0" y="330102"/>
                    </a:moveTo>
                    <a:lnTo>
                      <a:pt x="373673" y="0"/>
                    </a:lnTo>
                    <a:lnTo>
                      <a:pt x="704264" y="260252"/>
                    </a:lnTo>
                    <a:lnTo>
                      <a:pt x="2645606" y="260252"/>
                    </a:lnTo>
                  </a:path>
                </a:pathLst>
              </a:custGeom>
              <a:solidFill>
                <a:srgbClr val="D56509"/>
              </a:solidFill>
              <a:ln w="3175">
                <a:solidFill>
                  <a:schemeClr val="bg1">
                    <a:alpha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1" name="矩形 80"/>
              <p:cNvSpPr/>
              <p:nvPr/>
            </p:nvSpPr>
            <p:spPr>
              <a:xfrm>
                <a:off x="5080274" y="592191"/>
                <a:ext cx="56060" cy="122254"/>
              </a:xfrm>
              <a:prstGeom prst="rect">
                <a:avLst/>
              </a:prstGeom>
              <a:solidFill>
                <a:srgbClr val="D5650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2" name="TextBox 81"/>
              <p:cNvSpPr txBox="1"/>
              <p:nvPr/>
            </p:nvSpPr>
            <p:spPr>
              <a:xfrm>
                <a:off x="5438618" y="792242"/>
                <a:ext cx="2352322" cy="338182"/>
              </a:xfrm>
              <a:prstGeom prst="rect">
                <a:avLst/>
              </a:prstGeom>
              <a:noFill/>
              <a:effectLst/>
            </p:spPr>
            <p:txBody>
              <a:bodyPr>
                <a:spAutoFit/>
              </a:bodyPr>
              <a:lstStyle>
                <a:defPPr>
                  <a:defRPr lang="zh-CN"/>
                </a:defPPr>
                <a:lvl1pPr>
                  <a:defRPr sz="1600" b="1" spc="3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b="0" dirty="0">
                    <a:solidFill>
                      <a:prstClr val="white"/>
                    </a:solidFill>
                  </a:rPr>
                  <a:t>点击此处添加标题</a:t>
                </a:r>
                <a:endParaRPr lang="zh-CN" altLang="en-US" b="0" dirty="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9232" name="组合 75"/>
            <p:cNvGrpSpPr/>
            <p:nvPr/>
          </p:nvGrpSpPr>
          <p:grpSpPr bwMode="auto">
            <a:xfrm>
              <a:off x="2903555" y="1487805"/>
              <a:ext cx="360040" cy="307777"/>
              <a:chOff x="2820261" y="1471115"/>
              <a:chExt cx="360040" cy="307777"/>
            </a:xfrm>
          </p:grpSpPr>
          <p:sp>
            <p:nvSpPr>
              <p:cNvPr id="77" name="椭圆 76"/>
              <p:cNvSpPr/>
              <p:nvPr/>
            </p:nvSpPr>
            <p:spPr>
              <a:xfrm>
                <a:off x="2876591" y="1499716"/>
                <a:ext cx="247647" cy="25085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234" name="TextBox 77"/>
              <p:cNvSpPr txBox="1">
                <a:spLocks noChangeArrowheads="1"/>
              </p:cNvSpPr>
              <p:nvPr/>
            </p:nvSpPr>
            <p:spPr bwMode="auto">
              <a:xfrm>
                <a:off x="2821030" y="1471137"/>
                <a:ext cx="358770" cy="3080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1400">
                    <a:solidFill>
                      <a:srgbClr val="E46C0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</a:t>
                </a:r>
                <a:endParaRPr lang="zh-CN" altLang="en-US" sz="1400">
                  <a:solidFill>
                    <a:srgbClr val="E46C0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9221" name="组合 91"/>
          <p:cNvGrpSpPr/>
          <p:nvPr/>
        </p:nvGrpSpPr>
        <p:grpSpPr bwMode="auto">
          <a:xfrm>
            <a:off x="2543175" y="3230563"/>
            <a:ext cx="4619625" cy="574675"/>
            <a:chOff x="2543966" y="1311592"/>
            <a:chExt cx="4619558" cy="574750"/>
          </a:xfrm>
        </p:grpSpPr>
        <p:grpSp>
          <p:nvGrpSpPr>
            <p:cNvPr id="9223" name="组合 92"/>
            <p:cNvGrpSpPr/>
            <p:nvPr/>
          </p:nvGrpSpPr>
          <p:grpSpPr bwMode="auto">
            <a:xfrm>
              <a:off x="2543966" y="1311592"/>
              <a:ext cx="4619558" cy="574750"/>
              <a:chOff x="4592222" y="555674"/>
              <a:chExt cx="3198718" cy="574750"/>
            </a:xfrm>
          </p:grpSpPr>
          <p:sp>
            <p:nvSpPr>
              <p:cNvPr id="97" name="圆角矩形 96"/>
              <p:cNvSpPr/>
              <p:nvPr/>
            </p:nvSpPr>
            <p:spPr>
              <a:xfrm>
                <a:off x="4592222" y="771602"/>
                <a:ext cx="2661202" cy="338181"/>
              </a:xfrm>
              <a:prstGeom prst="roundRect">
                <a:avLst/>
              </a:prstGeom>
              <a:solidFill>
                <a:srgbClr val="D5650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8" name="任意多边形 97"/>
              <p:cNvSpPr/>
              <p:nvPr/>
            </p:nvSpPr>
            <p:spPr>
              <a:xfrm>
                <a:off x="4592222" y="555674"/>
                <a:ext cx="2645813" cy="330243"/>
              </a:xfrm>
              <a:custGeom>
                <a:avLst/>
                <a:gdLst>
                  <a:gd name="connsiteX0" fmla="*/ 0 w 2588456"/>
                  <a:gd name="connsiteY0" fmla="*/ 260252 h 260252"/>
                  <a:gd name="connsiteX1" fmla="*/ 316523 w 2588456"/>
                  <a:gd name="connsiteY1" fmla="*/ 0 h 260252"/>
                  <a:gd name="connsiteX2" fmla="*/ 647114 w 2588456"/>
                  <a:gd name="connsiteY2" fmla="*/ 260252 h 260252"/>
                  <a:gd name="connsiteX3" fmla="*/ 2588456 w 2588456"/>
                  <a:gd name="connsiteY3" fmla="*/ 260252 h 260252"/>
                  <a:gd name="connsiteX0-1" fmla="*/ 0 w 2645606"/>
                  <a:gd name="connsiteY0-2" fmla="*/ 330102 h 330102"/>
                  <a:gd name="connsiteX1-3" fmla="*/ 373673 w 2645606"/>
                  <a:gd name="connsiteY1-4" fmla="*/ 0 h 330102"/>
                  <a:gd name="connsiteX2-5" fmla="*/ 704264 w 2645606"/>
                  <a:gd name="connsiteY2-6" fmla="*/ 260252 h 330102"/>
                  <a:gd name="connsiteX3-7" fmla="*/ 2645606 w 2645606"/>
                  <a:gd name="connsiteY3-8" fmla="*/ 260252 h 330102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2645606" h="330102">
                    <a:moveTo>
                      <a:pt x="0" y="330102"/>
                    </a:moveTo>
                    <a:lnTo>
                      <a:pt x="373673" y="0"/>
                    </a:lnTo>
                    <a:lnTo>
                      <a:pt x="704264" y="260252"/>
                    </a:lnTo>
                    <a:lnTo>
                      <a:pt x="2645606" y="260252"/>
                    </a:lnTo>
                  </a:path>
                </a:pathLst>
              </a:custGeom>
              <a:solidFill>
                <a:srgbClr val="D56509"/>
              </a:solidFill>
              <a:ln w="3175">
                <a:solidFill>
                  <a:schemeClr val="bg1">
                    <a:alpha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9" name="矩形 98"/>
              <p:cNvSpPr/>
              <p:nvPr/>
            </p:nvSpPr>
            <p:spPr>
              <a:xfrm>
                <a:off x="5080274" y="592191"/>
                <a:ext cx="56060" cy="122254"/>
              </a:xfrm>
              <a:prstGeom prst="rect">
                <a:avLst/>
              </a:prstGeom>
              <a:solidFill>
                <a:srgbClr val="D5650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00" name="TextBox 99"/>
              <p:cNvSpPr txBox="1"/>
              <p:nvPr/>
            </p:nvSpPr>
            <p:spPr>
              <a:xfrm>
                <a:off x="5438618" y="792242"/>
                <a:ext cx="2352322" cy="338182"/>
              </a:xfrm>
              <a:prstGeom prst="rect">
                <a:avLst/>
              </a:prstGeom>
              <a:noFill/>
              <a:effectLst/>
            </p:spPr>
            <p:txBody>
              <a:bodyPr>
                <a:spAutoFit/>
              </a:bodyPr>
              <a:lstStyle>
                <a:defPPr>
                  <a:defRPr lang="zh-CN"/>
                </a:defPPr>
                <a:lvl1pPr>
                  <a:defRPr sz="1600" b="1" spc="3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b="0" dirty="0">
                    <a:solidFill>
                      <a:prstClr val="white"/>
                    </a:solidFill>
                  </a:rPr>
                  <a:t>点击此处添加标题</a:t>
                </a:r>
                <a:endParaRPr lang="zh-CN" altLang="en-US" b="0" dirty="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9224" name="组合 93"/>
            <p:cNvGrpSpPr/>
            <p:nvPr/>
          </p:nvGrpSpPr>
          <p:grpSpPr bwMode="auto">
            <a:xfrm>
              <a:off x="2903555" y="1487805"/>
              <a:ext cx="360040" cy="307777"/>
              <a:chOff x="2820261" y="1471115"/>
              <a:chExt cx="360040" cy="307777"/>
            </a:xfrm>
          </p:grpSpPr>
          <p:sp>
            <p:nvSpPr>
              <p:cNvPr id="95" name="椭圆 94"/>
              <p:cNvSpPr/>
              <p:nvPr/>
            </p:nvSpPr>
            <p:spPr>
              <a:xfrm>
                <a:off x="2876591" y="1499716"/>
                <a:ext cx="247647" cy="25085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226" name="TextBox 95"/>
              <p:cNvSpPr txBox="1">
                <a:spLocks noChangeArrowheads="1"/>
              </p:cNvSpPr>
              <p:nvPr/>
            </p:nvSpPr>
            <p:spPr bwMode="auto">
              <a:xfrm>
                <a:off x="2821030" y="1471137"/>
                <a:ext cx="358770" cy="3080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1400">
                    <a:solidFill>
                      <a:srgbClr val="E46C0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4</a:t>
                </a:r>
                <a:endParaRPr lang="zh-CN" altLang="en-US" sz="1400">
                  <a:solidFill>
                    <a:srgbClr val="E46C0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101" name="TextBox 100"/>
          <p:cNvSpPr txBox="1"/>
          <p:nvPr/>
        </p:nvSpPr>
        <p:spPr>
          <a:xfrm>
            <a:off x="227013" y="204788"/>
            <a:ext cx="969962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b="1" spc="3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zh-CN" altLang="en-US" sz="2000" b="1" spc="300" dirty="0">
              <a:solidFill>
                <a:prstClr val="black">
                  <a:lumMod val="95000"/>
                  <a:lumOff val="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 descr="C:\Users\Administrator.MICROSO-BQCPAHA\Desktop\Nipic_9743107_20120417140904456112.jp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9142412" cy="5141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" name="直接连接符 2"/>
          <p:cNvCxnSpPr/>
          <p:nvPr/>
        </p:nvCxnSpPr>
        <p:spPr>
          <a:xfrm flipH="1">
            <a:off x="6156325" y="627063"/>
            <a:ext cx="2663825" cy="0"/>
          </a:xfrm>
          <a:prstGeom prst="line">
            <a:avLst/>
          </a:prstGeom>
          <a:ln>
            <a:solidFill>
              <a:srgbClr val="C9600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389688" y="314325"/>
            <a:ext cx="2624137" cy="3698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pc="3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家</a:t>
            </a:r>
            <a:r>
              <a:rPr lang="en-US" altLang="zh-CN" spc="3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pc="3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故事开始的地方</a:t>
            </a:r>
            <a:r>
              <a:rPr lang="en-US" altLang="zh-CN" spc="3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zh-CN" altLang="en-US" spc="3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6110857" y="369982"/>
            <a:ext cx="314683" cy="255443"/>
            <a:chOff x="3309132" y="4655328"/>
            <a:chExt cx="627233" cy="509155"/>
          </a:xfrm>
          <a:solidFill>
            <a:schemeClr val="accent3">
              <a:lumMod val="60000"/>
              <a:lumOff val="40000"/>
            </a:schemeClr>
          </a:solidFill>
          <a:effectLst/>
        </p:grpSpPr>
        <p:sp>
          <p:nvSpPr>
            <p:cNvPr id="12" name="Freeform 43"/>
            <p:cNvSpPr/>
            <p:nvPr/>
          </p:nvSpPr>
          <p:spPr bwMode="auto">
            <a:xfrm>
              <a:off x="3309132" y="4655328"/>
              <a:ext cx="627233" cy="297425"/>
            </a:xfrm>
            <a:custGeom>
              <a:avLst/>
              <a:gdLst>
                <a:gd name="T0" fmla="*/ 525 w 533"/>
                <a:gd name="T1" fmla="*/ 222 h 253"/>
                <a:gd name="T2" fmla="*/ 338 w 533"/>
                <a:gd name="T3" fmla="*/ 31 h 253"/>
                <a:gd name="T4" fmla="*/ 266 w 533"/>
                <a:gd name="T5" fmla="*/ 0 h 253"/>
                <a:gd name="T6" fmla="*/ 196 w 533"/>
                <a:gd name="T7" fmla="*/ 31 h 253"/>
                <a:gd name="T8" fmla="*/ 163 w 533"/>
                <a:gd name="T9" fmla="*/ 64 h 253"/>
                <a:gd name="T10" fmla="*/ 163 w 533"/>
                <a:gd name="T11" fmla="*/ 18 h 253"/>
                <a:gd name="T12" fmla="*/ 81 w 533"/>
                <a:gd name="T13" fmla="*/ 18 h 253"/>
                <a:gd name="T14" fmla="*/ 81 w 533"/>
                <a:gd name="T15" fmla="*/ 147 h 253"/>
                <a:gd name="T16" fmla="*/ 7 w 533"/>
                <a:gd name="T17" fmla="*/ 222 h 253"/>
                <a:gd name="T18" fmla="*/ 7 w 533"/>
                <a:gd name="T19" fmla="*/ 244 h 253"/>
                <a:gd name="T20" fmla="*/ 29 w 533"/>
                <a:gd name="T21" fmla="*/ 244 h 253"/>
                <a:gd name="T22" fmla="*/ 218 w 533"/>
                <a:gd name="T23" fmla="*/ 53 h 253"/>
                <a:gd name="T24" fmla="*/ 266 w 533"/>
                <a:gd name="T25" fmla="*/ 33 h 253"/>
                <a:gd name="T26" fmla="*/ 316 w 533"/>
                <a:gd name="T27" fmla="*/ 53 h 253"/>
                <a:gd name="T28" fmla="*/ 503 w 533"/>
                <a:gd name="T29" fmla="*/ 244 h 253"/>
                <a:gd name="T30" fmla="*/ 525 w 533"/>
                <a:gd name="T31" fmla="*/ 244 h 253"/>
                <a:gd name="T32" fmla="*/ 525 w 533"/>
                <a:gd name="T33" fmla="*/ 222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33" h="253">
                  <a:moveTo>
                    <a:pt x="525" y="222"/>
                  </a:moveTo>
                  <a:cubicBezTo>
                    <a:pt x="338" y="31"/>
                    <a:pt x="338" y="31"/>
                    <a:pt x="338" y="31"/>
                  </a:cubicBezTo>
                  <a:cubicBezTo>
                    <a:pt x="318" y="11"/>
                    <a:pt x="294" y="0"/>
                    <a:pt x="266" y="0"/>
                  </a:cubicBezTo>
                  <a:cubicBezTo>
                    <a:pt x="240" y="0"/>
                    <a:pt x="216" y="11"/>
                    <a:pt x="196" y="31"/>
                  </a:cubicBezTo>
                  <a:cubicBezTo>
                    <a:pt x="163" y="64"/>
                    <a:pt x="163" y="64"/>
                    <a:pt x="163" y="64"/>
                  </a:cubicBezTo>
                  <a:cubicBezTo>
                    <a:pt x="163" y="18"/>
                    <a:pt x="163" y="18"/>
                    <a:pt x="163" y="18"/>
                  </a:cubicBezTo>
                  <a:cubicBezTo>
                    <a:pt x="81" y="18"/>
                    <a:pt x="81" y="18"/>
                    <a:pt x="81" y="18"/>
                  </a:cubicBezTo>
                  <a:cubicBezTo>
                    <a:pt x="81" y="147"/>
                    <a:pt x="81" y="147"/>
                    <a:pt x="81" y="147"/>
                  </a:cubicBezTo>
                  <a:cubicBezTo>
                    <a:pt x="7" y="222"/>
                    <a:pt x="7" y="222"/>
                    <a:pt x="7" y="222"/>
                  </a:cubicBezTo>
                  <a:cubicBezTo>
                    <a:pt x="0" y="231"/>
                    <a:pt x="0" y="237"/>
                    <a:pt x="7" y="244"/>
                  </a:cubicBezTo>
                  <a:cubicBezTo>
                    <a:pt x="13" y="253"/>
                    <a:pt x="22" y="253"/>
                    <a:pt x="29" y="244"/>
                  </a:cubicBezTo>
                  <a:cubicBezTo>
                    <a:pt x="218" y="53"/>
                    <a:pt x="218" y="53"/>
                    <a:pt x="218" y="53"/>
                  </a:cubicBezTo>
                  <a:cubicBezTo>
                    <a:pt x="231" y="38"/>
                    <a:pt x="248" y="31"/>
                    <a:pt x="266" y="33"/>
                  </a:cubicBezTo>
                  <a:cubicBezTo>
                    <a:pt x="285" y="31"/>
                    <a:pt x="303" y="38"/>
                    <a:pt x="316" y="53"/>
                  </a:cubicBezTo>
                  <a:cubicBezTo>
                    <a:pt x="503" y="244"/>
                    <a:pt x="503" y="244"/>
                    <a:pt x="503" y="244"/>
                  </a:cubicBezTo>
                  <a:cubicBezTo>
                    <a:pt x="512" y="253"/>
                    <a:pt x="518" y="253"/>
                    <a:pt x="525" y="244"/>
                  </a:cubicBezTo>
                  <a:cubicBezTo>
                    <a:pt x="533" y="237"/>
                    <a:pt x="533" y="231"/>
                    <a:pt x="525" y="222"/>
                  </a:cubicBezTo>
                  <a:close/>
                </a:path>
              </a:pathLst>
            </a:custGeom>
            <a:solidFill>
              <a:srgbClr val="C9600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13" name="Freeform 44"/>
            <p:cNvSpPr/>
            <p:nvPr/>
          </p:nvSpPr>
          <p:spPr bwMode="auto">
            <a:xfrm>
              <a:off x="3396319" y="4723578"/>
              <a:ext cx="450373" cy="440905"/>
            </a:xfrm>
            <a:custGeom>
              <a:avLst/>
              <a:gdLst>
                <a:gd name="T0" fmla="*/ 268 w 383"/>
                <a:gd name="T1" fmla="*/ 375 h 375"/>
                <a:gd name="T2" fmla="*/ 351 w 383"/>
                <a:gd name="T3" fmla="*/ 375 h 375"/>
                <a:gd name="T4" fmla="*/ 375 w 383"/>
                <a:gd name="T5" fmla="*/ 366 h 375"/>
                <a:gd name="T6" fmla="*/ 383 w 383"/>
                <a:gd name="T7" fmla="*/ 341 h 375"/>
                <a:gd name="T8" fmla="*/ 383 w 383"/>
                <a:gd name="T9" fmla="*/ 168 h 375"/>
                <a:gd name="T10" fmla="*/ 237 w 383"/>
                <a:gd name="T11" fmla="*/ 20 h 375"/>
                <a:gd name="T12" fmla="*/ 192 w 383"/>
                <a:gd name="T13" fmla="*/ 0 h 375"/>
                <a:gd name="T14" fmla="*/ 148 w 383"/>
                <a:gd name="T15" fmla="*/ 20 h 375"/>
                <a:gd name="T16" fmla="*/ 0 w 383"/>
                <a:gd name="T17" fmla="*/ 168 h 375"/>
                <a:gd name="T18" fmla="*/ 0 w 383"/>
                <a:gd name="T19" fmla="*/ 341 h 375"/>
                <a:gd name="T20" fmla="*/ 11 w 383"/>
                <a:gd name="T21" fmla="*/ 366 h 375"/>
                <a:gd name="T22" fmla="*/ 35 w 383"/>
                <a:gd name="T23" fmla="*/ 375 h 375"/>
                <a:gd name="T24" fmla="*/ 116 w 383"/>
                <a:gd name="T25" fmla="*/ 375 h 375"/>
                <a:gd name="T26" fmla="*/ 116 w 383"/>
                <a:gd name="T27" fmla="*/ 273 h 375"/>
                <a:gd name="T28" fmla="*/ 137 w 383"/>
                <a:gd name="T29" fmla="*/ 250 h 375"/>
                <a:gd name="T30" fmla="*/ 246 w 383"/>
                <a:gd name="T31" fmla="*/ 250 h 375"/>
                <a:gd name="T32" fmla="*/ 268 w 383"/>
                <a:gd name="T33" fmla="*/ 273 h 375"/>
                <a:gd name="T34" fmla="*/ 268 w 383"/>
                <a:gd name="T35" fmla="*/ 375 h 3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83" h="375">
                  <a:moveTo>
                    <a:pt x="268" y="375"/>
                  </a:moveTo>
                  <a:cubicBezTo>
                    <a:pt x="351" y="375"/>
                    <a:pt x="351" y="375"/>
                    <a:pt x="351" y="375"/>
                  </a:cubicBezTo>
                  <a:cubicBezTo>
                    <a:pt x="359" y="375"/>
                    <a:pt x="366" y="372"/>
                    <a:pt x="375" y="366"/>
                  </a:cubicBezTo>
                  <a:cubicBezTo>
                    <a:pt x="381" y="357"/>
                    <a:pt x="383" y="350"/>
                    <a:pt x="383" y="341"/>
                  </a:cubicBezTo>
                  <a:cubicBezTo>
                    <a:pt x="383" y="168"/>
                    <a:pt x="383" y="168"/>
                    <a:pt x="383" y="168"/>
                  </a:cubicBezTo>
                  <a:cubicBezTo>
                    <a:pt x="237" y="20"/>
                    <a:pt x="237" y="20"/>
                    <a:pt x="237" y="20"/>
                  </a:cubicBezTo>
                  <a:cubicBezTo>
                    <a:pt x="224" y="6"/>
                    <a:pt x="209" y="0"/>
                    <a:pt x="192" y="0"/>
                  </a:cubicBezTo>
                  <a:cubicBezTo>
                    <a:pt x="174" y="0"/>
                    <a:pt x="161" y="6"/>
                    <a:pt x="148" y="20"/>
                  </a:cubicBezTo>
                  <a:cubicBezTo>
                    <a:pt x="0" y="168"/>
                    <a:pt x="0" y="168"/>
                    <a:pt x="0" y="168"/>
                  </a:cubicBezTo>
                  <a:cubicBezTo>
                    <a:pt x="0" y="341"/>
                    <a:pt x="0" y="341"/>
                    <a:pt x="0" y="341"/>
                  </a:cubicBezTo>
                  <a:cubicBezTo>
                    <a:pt x="0" y="350"/>
                    <a:pt x="5" y="357"/>
                    <a:pt x="11" y="366"/>
                  </a:cubicBezTo>
                  <a:cubicBezTo>
                    <a:pt x="18" y="372"/>
                    <a:pt x="26" y="375"/>
                    <a:pt x="35" y="375"/>
                  </a:cubicBezTo>
                  <a:cubicBezTo>
                    <a:pt x="116" y="375"/>
                    <a:pt x="116" y="375"/>
                    <a:pt x="116" y="375"/>
                  </a:cubicBezTo>
                  <a:cubicBezTo>
                    <a:pt x="116" y="273"/>
                    <a:pt x="116" y="273"/>
                    <a:pt x="116" y="273"/>
                  </a:cubicBezTo>
                  <a:cubicBezTo>
                    <a:pt x="116" y="257"/>
                    <a:pt x="124" y="250"/>
                    <a:pt x="137" y="250"/>
                  </a:cubicBezTo>
                  <a:cubicBezTo>
                    <a:pt x="246" y="250"/>
                    <a:pt x="246" y="250"/>
                    <a:pt x="246" y="250"/>
                  </a:cubicBezTo>
                  <a:cubicBezTo>
                    <a:pt x="261" y="250"/>
                    <a:pt x="268" y="257"/>
                    <a:pt x="268" y="273"/>
                  </a:cubicBezTo>
                  <a:lnTo>
                    <a:pt x="268" y="375"/>
                  </a:lnTo>
                  <a:close/>
                </a:path>
              </a:pathLst>
            </a:custGeom>
            <a:solidFill>
              <a:srgbClr val="C9600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extBox 39"/>
          <p:cNvSpPr txBox="1">
            <a:spLocks noChangeArrowheads="1"/>
          </p:cNvSpPr>
          <p:nvPr/>
        </p:nvSpPr>
        <p:spPr bwMode="auto">
          <a:xfrm>
            <a:off x="217488" y="233363"/>
            <a:ext cx="17526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800" b="1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  <a:endParaRPr lang="zh-CN" altLang="en-US" sz="1800" b="1">
              <a:solidFill>
                <a:srgbClr val="0D0D0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9699" name="组合 1"/>
          <p:cNvGrpSpPr/>
          <p:nvPr/>
        </p:nvGrpSpPr>
        <p:grpSpPr bwMode="auto">
          <a:xfrm>
            <a:off x="468313" y="3948113"/>
            <a:ext cx="7567612" cy="646112"/>
            <a:chOff x="683568" y="3721868"/>
            <a:chExt cx="7568460" cy="646331"/>
          </a:xfrm>
        </p:grpSpPr>
        <p:sp>
          <p:nvSpPr>
            <p:cNvPr id="29724" name="矩形 17"/>
            <p:cNvSpPr>
              <a:spLocks noChangeArrowheads="1"/>
            </p:cNvSpPr>
            <p:nvPr/>
          </p:nvSpPr>
          <p:spPr bwMode="auto">
            <a:xfrm>
              <a:off x="899492" y="3721868"/>
              <a:ext cx="7352536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>
                <a:lnSpc>
                  <a:spcPct val="150000"/>
                </a:lnSpc>
                <a:spcBef>
                  <a:spcPct val="0"/>
                </a:spcBef>
                <a:buClr>
                  <a:srgbClr val="0070C0"/>
                </a:buClr>
                <a:buFontTx/>
                <a:buNone/>
              </a:pPr>
              <a:r>
                <a:rPr lang="zh-CN" altLang="zh-CN" sz="120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</a:t>
              </a:r>
              <a:r>
                <a:rPr lang="en-US" altLang="zh-CN" sz="120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20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120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20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 坚持精益求精、拒绝平庸的做事精神，帮助您实现美观、精致、严谨、动感的</a:t>
              </a:r>
              <a:r>
                <a:rPr lang="en-US" altLang="zh-CN" sz="120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20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展示效果，让您的</a:t>
              </a:r>
              <a:r>
                <a:rPr lang="en-US" altLang="zh-CN" sz="120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20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创造卓越价值。</a:t>
              </a:r>
              <a:endParaRPr lang="zh-CN" altLang="zh-CN" sz="12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29725" name="组合 40"/>
            <p:cNvGrpSpPr/>
            <p:nvPr/>
          </p:nvGrpSpPr>
          <p:grpSpPr bwMode="auto">
            <a:xfrm>
              <a:off x="683568" y="3863835"/>
              <a:ext cx="115585" cy="115585"/>
              <a:chOff x="531716" y="4005263"/>
              <a:chExt cx="115585" cy="115585"/>
            </a:xfrm>
          </p:grpSpPr>
          <p:sp>
            <p:nvSpPr>
              <p:cNvPr id="43" name="虚尾箭头 42"/>
              <p:cNvSpPr/>
              <p:nvPr/>
            </p:nvSpPr>
            <p:spPr>
              <a:xfrm>
                <a:off x="558706" y="4026863"/>
                <a:ext cx="61920" cy="71462"/>
              </a:xfrm>
              <a:prstGeom prst="stripedRightArrow">
                <a:avLst/>
              </a:prstGeom>
              <a:solidFill>
                <a:schemeClr val="bg1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lIns="162518" tIns="81255" rIns="162518" bIns="81255" anchor="ctr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white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29727" name="椭圆 43"/>
              <p:cNvSpPr>
                <a:spLocks noChangeArrowheads="1"/>
              </p:cNvSpPr>
              <p:nvPr/>
            </p:nvSpPr>
            <p:spPr bwMode="auto">
              <a:xfrm>
                <a:off x="531716" y="4005263"/>
                <a:ext cx="115585" cy="115585"/>
              </a:xfrm>
              <a:prstGeom prst="ellipse">
                <a:avLst/>
              </a:prstGeom>
              <a:solidFill>
                <a:srgbClr val="D5650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lIns="162518" tIns="81255" rIns="162518" bIns="81255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45" name="虚尾箭头 44"/>
              <p:cNvSpPr/>
              <p:nvPr/>
            </p:nvSpPr>
            <p:spPr>
              <a:xfrm>
                <a:off x="558706" y="4025276"/>
                <a:ext cx="60332" cy="73050"/>
              </a:xfrm>
              <a:prstGeom prst="stripedRightArrow">
                <a:avLst/>
              </a:prstGeom>
              <a:solidFill>
                <a:schemeClr val="bg1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lIns="162518" tIns="81255" rIns="162518" bIns="81255" anchor="ctr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white"/>
                  </a:solidFill>
                  <a:latin typeface="+mn-lt"/>
                  <a:ea typeface="+mn-ea"/>
                </a:endParaRPr>
              </a:p>
            </p:txBody>
          </p:sp>
        </p:grpSp>
      </p:grpSp>
      <p:grpSp>
        <p:nvGrpSpPr>
          <p:cNvPr id="29700" name="组合 9"/>
          <p:cNvGrpSpPr/>
          <p:nvPr/>
        </p:nvGrpSpPr>
        <p:grpSpPr bwMode="auto">
          <a:xfrm>
            <a:off x="2486025" y="987425"/>
            <a:ext cx="2260600" cy="2641600"/>
            <a:chOff x="2485395" y="987574"/>
            <a:chExt cx="2260855" cy="2641180"/>
          </a:xfrm>
        </p:grpSpPr>
        <p:grpSp>
          <p:nvGrpSpPr>
            <p:cNvPr id="29719" name="组合 20"/>
            <p:cNvGrpSpPr/>
            <p:nvPr/>
          </p:nvGrpSpPr>
          <p:grpSpPr bwMode="auto">
            <a:xfrm>
              <a:off x="2485395" y="987574"/>
              <a:ext cx="2260855" cy="2641180"/>
              <a:chOff x="2632578" y="1232660"/>
              <a:chExt cx="2260855" cy="2641180"/>
            </a:xfrm>
          </p:grpSpPr>
          <p:sp>
            <p:nvSpPr>
              <p:cNvPr id="4" name="环形箭头 3"/>
              <p:cNvSpPr/>
              <p:nvPr/>
            </p:nvSpPr>
            <p:spPr>
              <a:xfrm rot="434487">
                <a:off x="2632578" y="1232660"/>
                <a:ext cx="2260855" cy="2260241"/>
              </a:xfrm>
              <a:prstGeom prst="circularArrow">
                <a:avLst>
                  <a:gd name="adj1" fmla="val 9868"/>
                  <a:gd name="adj2" fmla="val 1433190"/>
                  <a:gd name="adj3" fmla="val 17263041"/>
                  <a:gd name="adj4" fmla="val 1681093"/>
                  <a:gd name="adj5" fmla="val 10475"/>
                </a:avLst>
              </a:prstGeom>
              <a:solidFill>
                <a:srgbClr val="C9600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TextBox 11"/>
              <p:cNvSpPr txBox="1">
                <a:spLocks noChangeArrowheads="1"/>
              </p:cNvSpPr>
              <p:nvPr/>
            </p:nvSpPr>
            <p:spPr bwMode="auto">
              <a:xfrm flipH="1">
                <a:off x="2988218" y="3565914"/>
                <a:ext cx="1365404" cy="307926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1400" b="1" kern="0" dirty="0" smtClean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    </a:t>
                </a:r>
                <a:endParaRPr lang="en-US" altLang="zh-CN" sz="1400" b="1" kern="0" dirty="0" smtClea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26" name="直接连接符 25"/>
              <p:cNvCxnSpPr/>
              <p:nvPr/>
            </p:nvCxnSpPr>
            <p:spPr>
              <a:xfrm>
                <a:off x="3707437" y="3284972"/>
                <a:ext cx="0" cy="249197"/>
              </a:xfrm>
              <a:prstGeom prst="line">
                <a:avLst/>
              </a:prstGeom>
              <a:ln w="12700">
                <a:solidFill>
                  <a:srgbClr val="C96009"/>
                </a:solidFill>
                <a:prstDash val="sysDot"/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3" name="TextBox 11"/>
            <p:cNvSpPr txBox="1">
              <a:spLocks noChangeArrowheads="1"/>
            </p:cNvSpPr>
            <p:nvPr/>
          </p:nvSpPr>
          <p:spPr bwMode="auto">
            <a:xfrm flipH="1">
              <a:off x="2971225" y="1871671"/>
              <a:ext cx="1440025" cy="474587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400" b="1" kern="0" dirty="0" smtClea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点击添加文本    </a:t>
              </a:r>
              <a:endParaRPr lang="en-US" altLang="zh-CN" sz="1400" b="1" kern="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400" b="1" kern="0" dirty="0" smtClea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点击添加文本</a:t>
              </a:r>
              <a:endParaRPr lang="en-US" altLang="zh-CN" sz="1400" b="1" kern="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9701" name="组合 7"/>
          <p:cNvGrpSpPr/>
          <p:nvPr/>
        </p:nvGrpSpPr>
        <p:grpSpPr bwMode="auto">
          <a:xfrm>
            <a:off x="725488" y="1395413"/>
            <a:ext cx="1557337" cy="1873250"/>
            <a:chOff x="726121" y="1395671"/>
            <a:chExt cx="1556244" cy="1873683"/>
          </a:xfrm>
        </p:grpSpPr>
        <p:grpSp>
          <p:nvGrpSpPr>
            <p:cNvPr id="29714" name="组合 19"/>
            <p:cNvGrpSpPr/>
            <p:nvPr/>
          </p:nvGrpSpPr>
          <p:grpSpPr bwMode="auto">
            <a:xfrm>
              <a:off x="726121" y="1395671"/>
              <a:ext cx="1556244" cy="1873683"/>
              <a:chOff x="873304" y="1640757"/>
              <a:chExt cx="1556244" cy="1873683"/>
            </a:xfrm>
          </p:grpSpPr>
          <p:sp>
            <p:nvSpPr>
              <p:cNvPr id="13" name="TextBox 11"/>
              <p:cNvSpPr txBox="1">
                <a:spLocks noChangeArrowheads="1"/>
              </p:cNvSpPr>
              <p:nvPr/>
            </p:nvSpPr>
            <p:spPr bwMode="auto">
              <a:xfrm flipH="1">
                <a:off x="873304" y="3206394"/>
                <a:ext cx="1424574" cy="308046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1400" b="1" kern="0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    </a:t>
                </a:r>
                <a:endParaRPr lang="en-US" altLang="zh-CN" sz="1400" b="1" kern="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23" name="直接连接符 22"/>
              <p:cNvCxnSpPr/>
              <p:nvPr/>
            </p:nvCxnSpPr>
            <p:spPr>
              <a:xfrm>
                <a:off x="1699811" y="2936456"/>
                <a:ext cx="0" cy="249295"/>
              </a:xfrm>
              <a:prstGeom prst="line">
                <a:avLst/>
              </a:prstGeom>
              <a:ln w="12700">
                <a:solidFill>
                  <a:schemeClr val="bg1">
                    <a:lumMod val="65000"/>
                  </a:schemeClr>
                </a:solidFill>
                <a:prstDash val="sysDot"/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" name="环形箭头 5"/>
              <p:cNvSpPr/>
              <p:nvPr/>
            </p:nvSpPr>
            <p:spPr>
              <a:xfrm rot="434487">
                <a:off x="984351" y="1640757"/>
                <a:ext cx="1445197" cy="1444959"/>
              </a:xfrm>
              <a:prstGeom prst="circularArrow">
                <a:avLst>
                  <a:gd name="adj1" fmla="val 9868"/>
                  <a:gd name="adj2" fmla="val 1433190"/>
                  <a:gd name="adj3" fmla="val 17263041"/>
                  <a:gd name="adj4" fmla="val 1681093"/>
                  <a:gd name="adj5" fmla="val 10475"/>
                </a:avLst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4" name="TextBox 11"/>
            <p:cNvSpPr txBox="1">
              <a:spLocks noChangeArrowheads="1"/>
            </p:cNvSpPr>
            <p:nvPr/>
          </p:nvSpPr>
          <p:spPr bwMode="auto">
            <a:xfrm flipH="1">
              <a:off x="1038639" y="1879970"/>
              <a:ext cx="1112057" cy="476360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200" b="1" kern="0" dirty="0" smtClean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点击添加文本    </a:t>
              </a:r>
              <a:endParaRPr lang="en-US" altLang="zh-CN" sz="1200" b="1" kern="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200" b="1" kern="0" dirty="0" smtClean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点击添加文本</a:t>
              </a:r>
              <a:endParaRPr lang="en-US" altLang="zh-CN" sz="1200" b="1" kern="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9702" name="组合 11"/>
          <p:cNvGrpSpPr/>
          <p:nvPr/>
        </p:nvGrpSpPr>
        <p:grpSpPr bwMode="auto">
          <a:xfrm>
            <a:off x="4838700" y="1395413"/>
            <a:ext cx="1444625" cy="1906587"/>
            <a:chOff x="4839077" y="1395671"/>
            <a:chExt cx="1444666" cy="1907048"/>
          </a:xfrm>
        </p:grpSpPr>
        <p:grpSp>
          <p:nvGrpSpPr>
            <p:cNvPr id="29709" name="组合 21"/>
            <p:cNvGrpSpPr/>
            <p:nvPr/>
          </p:nvGrpSpPr>
          <p:grpSpPr bwMode="auto">
            <a:xfrm>
              <a:off x="4839077" y="1395671"/>
              <a:ext cx="1444666" cy="1907048"/>
              <a:chOff x="4986260" y="1640757"/>
              <a:chExt cx="1444666" cy="1907048"/>
            </a:xfrm>
          </p:grpSpPr>
          <p:sp>
            <p:nvSpPr>
              <p:cNvPr id="5" name="环形箭头 4"/>
              <p:cNvSpPr/>
              <p:nvPr/>
            </p:nvSpPr>
            <p:spPr>
              <a:xfrm rot="434487">
                <a:off x="4986260" y="1640757"/>
                <a:ext cx="1444666" cy="1444974"/>
              </a:xfrm>
              <a:prstGeom prst="circularArrow">
                <a:avLst>
                  <a:gd name="adj1" fmla="val 9868"/>
                  <a:gd name="adj2" fmla="val 1433190"/>
                  <a:gd name="adj3" fmla="val 17263041"/>
                  <a:gd name="adj4" fmla="val 1681093"/>
                  <a:gd name="adj5" fmla="val 10475"/>
                </a:avLst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TextBox 11"/>
              <p:cNvSpPr txBox="1">
                <a:spLocks noChangeArrowheads="1"/>
              </p:cNvSpPr>
              <p:nvPr/>
            </p:nvSpPr>
            <p:spPr bwMode="auto">
              <a:xfrm flipH="1">
                <a:off x="5018011" y="3239756"/>
                <a:ext cx="1338301" cy="308049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1400" b="1" kern="0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    </a:t>
                </a:r>
                <a:endParaRPr lang="en-US" altLang="zh-CN" sz="1400" b="1" kern="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27" name="直接连接符 26"/>
              <p:cNvCxnSpPr/>
              <p:nvPr/>
            </p:nvCxnSpPr>
            <p:spPr>
              <a:xfrm>
                <a:off x="5716531" y="2960288"/>
                <a:ext cx="0" cy="247710"/>
              </a:xfrm>
              <a:prstGeom prst="line">
                <a:avLst/>
              </a:prstGeom>
              <a:ln w="12700">
                <a:solidFill>
                  <a:schemeClr val="bg1">
                    <a:lumMod val="65000"/>
                  </a:schemeClr>
                </a:solidFill>
                <a:prstDash val="sysDot"/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5" name="TextBox 11"/>
            <p:cNvSpPr txBox="1">
              <a:spLocks noChangeArrowheads="1"/>
            </p:cNvSpPr>
            <p:nvPr/>
          </p:nvSpPr>
          <p:spPr bwMode="auto">
            <a:xfrm flipH="1">
              <a:off x="5097847" y="1879975"/>
              <a:ext cx="1111282" cy="476365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200" b="1" kern="0" dirty="0" smtClean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点击添加文本    </a:t>
              </a:r>
              <a:endParaRPr lang="en-US" altLang="zh-CN" sz="1200" b="1" kern="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200" b="1" kern="0" dirty="0" smtClean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点击添加文本</a:t>
              </a:r>
              <a:endParaRPr lang="en-US" altLang="zh-CN" sz="1200" b="1" kern="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9703" name="组合 13"/>
          <p:cNvGrpSpPr/>
          <p:nvPr/>
        </p:nvGrpSpPr>
        <p:grpSpPr bwMode="auto">
          <a:xfrm>
            <a:off x="6423025" y="1395413"/>
            <a:ext cx="1517650" cy="1884362"/>
            <a:chOff x="6422728" y="1395670"/>
            <a:chExt cx="1517199" cy="1883846"/>
          </a:xfrm>
        </p:grpSpPr>
        <p:grpSp>
          <p:nvGrpSpPr>
            <p:cNvPr id="29704" name="组合 23"/>
            <p:cNvGrpSpPr/>
            <p:nvPr/>
          </p:nvGrpSpPr>
          <p:grpSpPr bwMode="auto">
            <a:xfrm>
              <a:off x="6422728" y="1395670"/>
              <a:ext cx="1517199" cy="1883846"/>
              <a:chOff x="6569911" y="1640756"/>
              <a:chExt cx="1517199" cy="1883846"/>
            </a:xfrm>
          </p:grpSpPr>
          <p:sp>
            <p:nvSpPr>
              <p:cNvPr id="3" name="环形箭头 2"/>
              <p:cNvSpPr/>
              <p:nvPr/>
            </p:nvSpPr>
            <p:spPr>
              <a:xfrm rot="434487">
                <a:off x="6642914" y="1640756"/>
                <a:ext cx="1444196" cy="1444229"/>
              </a:xfrm>
              <a:prstGeom prst="circularArrow">
                <a:avLst>
                  <a:gd name="adj1" fmla="val 9868"/>
                  <a:gd name="adj2" fmla="val 1406544"/>
                  <a:gd name="adj3" fmla="val 17263041"/>
                  <a:gd name="adj4" fmla="val 1681093"/>
                  <a:gd name="adj5" fmla="val 10475"/>
                </a:avLst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" name="TextBox 11"/>
              <p:cNvSpPr txBox="1">
                <a:spLocks noChangeArrowheads="1"/>
              </p:cNvSpPr>
              <p:nvPr/>
            </p:nvSpPr>
            <p:spPr bwMode="auto">
              <a:xfrm flipH="1">
                <a:off x="6569911" y="3216711"/>
                <a:ext cx="1485458" cy="307891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1400" b="1" kern="0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    </a:t>
                </a:r>
                <a:endParaRPr lang="en-US" altLang="zh-CN" sz="1400" b="1" kern="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28" name="直接连接符 27"/>
              <p:cNvCxnSpPr/>
              <p:nvPr/>
            </p:nvCxnSpPr>
            <p:spPr>
              <a:xfrm>
                <a:off x="7387231" y="2931040"/>
                <a:ext cx="0" cy="249170"/>
              </a:xfrm>
              <a:prstGeom prst="line">
                <a:avLst/>
              </a:prstGeom>
              <a:ln w="12700">
                <a:solidFill>
                  <a:schemeClr val="bg1">
                    <a:lumMod val="65000"/>
                  </a:schemeClr>
                </a:solidFill>
                <a:prstDash val="sysDot"/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6" name="TextBox 11"/>
            <p:cNvSpPr txBox="1">
              <a:spLocks noChangeArrowheads="1"/>
            </p:cNvSpPr>
            <p:nvPr/>
          </p:nvSpPr>
          <p:spPr bwMode="auto">
            <a:xfrm flipH="1">
              <a:off x="6770288" y="1870202"/>
              <a:ext cx="1112506" cy="476120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200" b="1" kern="0" dirty="0" smtClean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点击添加文本    </a:t>
              </a:r>
              <a:endParaRPr lang="en-US" altLang="zh-CN" sz="1200" b="1" kern="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200" b="1" kern="0" dirty="0" smtClean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点击添加文本</a:t>
              </a:r>
              <a:endParaRPr lang="en-US" altLang="zh-CN" sz="1200" b="1" kern="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2" name="直接连接符 101"/>
          <p:cNvCxnSpPr/>
          <p:nvPr/>
        </p:nvCxnSpPr>
        <p:spPr>
          <a:xfrm>
            <a:off x="4611688" y="4662488"/>
            <a:ext cx="2736850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723" name="组合 4"/>
          <p:cNvGrpSpPr/>
          <p:nvPr/>
        </p:nvGrpSpPr>
        <p:grpSpPr bwMode="auto">
          <a:xfrm>
            <a:off x="3913188" y="1612900"/>
            <a:ext cx="4335462" cy="3100388"/>
            <a:chOff x="3923928" y="1784602"/>
            <a:chExt cx="4336107" cy="3099751"/>
          </a:xfrm>
        </p:grpSpPr>
        <p:pic>
          <p:nvPicPr>
            <p:cNvPr id="61" name="Picture 2" descr="C:\Users\admin\Desktop\shutterstock_25072681 [转换].png"/>
            <p:cNvPicPr>
              <a:picLocks noChangeAspect="1" noChangeArrowheads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7671967" y="3926787"/>
              <a:ext cx="588068" cy="957566"/>
            </a:xfrm>
            <a:prstGeom prst="rect">
              <a:avLst/>
            </a:prstGeom>
            <a:noFill/>
            <a:ln>
              <a:noFill/>
            </a:ln>
            <a:effectLst>
              <a:reflection blurRad="6350" stA="32000" endPos="29000" dir="5400000" sy="-100000" algn="bl" rotWithShape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6" name="Freeform 6"/>
            <p:cNvSpPr/>
            <p:nvPr/>
          </p:nvSpPr>
          <p:spPr bwMode="auto">
            <a:xfrm>
              <a:off x="4427240" y="1784602"/>
              <a:ext cx="3132604" cy="3037851"/>
            </a:xfrm>
            <a:custGeom>
              <a:avLst/>
              <a:gdLst>
                <a:gd name="T0" fmla="*/ 1427 w 1427"/>
                <a:gd name="T1" fmla="*/ 609 h 1582"/>
                <a:gd name="T2" fmla="*/ 718 w 1427"/>
                <a:gd name="T3" fmla="*/ 0 h 1582"/>
                <a:gd name="T4" fmla="*/ 274 w 1427"/>
                <a:gd name="T5" fmla="*/ 380 h 1582"/>
                <a:gd name="T6" fmla="*/ 274 w 1427"/>
                <a:gd name="T7" fmla="*/ 75 h 1582"/>
                <a:gd name="T8" fmla="*/ 99 w 1427"/>
                <a:gd name="T9" fmla="*/ 75 h 1582"/>
                <a:gd name="T10" fmla="*/ 99 w 1427"/>
                <a:gd name="T11" fmla="*/ 529 h 1582"/>
                <a:gd name="T12" fmla="*/ 0 w 1427"/>
                <a:gd name="T13" fmla="*/ 614 h 1582"/>
                <a:gd name="T14" fmla="*/ 0 w 1427"/>
                <a:gd name="T15" fmla="*/ 826 h 1582"/>
                <a:gd name="T16" fmla="*/ 99 w 1427"/>
                <a:gd name="T17" fmla="*/ 826 h 1582"/>
                <a:gd name="T18" fmla="*/ 99 w 1427"/>
                <a:gd name="T19" fmla="*/ 1582 h 1582"/>
                <a:gd name="T20" fmla="*/ 1337 w 1427"/>
                <a:gd name="T21" fmla="*/ 1582 h 1582"/>
                <a:gd name="T22" fmla="*/ 1337 w 1427"/>
                <a:gd name="T23" fmla="*/ 826 h 1582"/>
                <a:gd name="T24" fmla="*/ 1427 w 1427"/>
                <a:gd name="T25" fmla="*/ 826 h 1582"/>
                <a:gd name="T26" fmla="*/ 1427 w 1427"/>
                <a:gd name="T27" fmla="*/ 609 h 15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27" h="1582">
                  <a:moveTo>
                    <a:pt x="1427" y="609"/>
                  </a:moveTo>
                  <a:lnTo>
                    <a:pt x="718" y="0"/>
                  </a:lnTo>
                  <a:lnTo>
                    <a:pt x="274" y="380"/>
                  </a:lnTo>
                  <a:lnTo>
                    <a:pt x="274" y="75"/>
                  </a:lnTo>
                  <a:lnTo>
                    <a:pt x="99" y="75"/>
                  </a:lnTo>
                  <a:lnTo>
                    <a:pt x="99" y="529"/>
                  </a:lnTo>
                  <a:lnTo>
                    <a:pt x="0" y="614"/>
                  </a:lnTo>
                  <a:lnTo>
                    <a:pt x="0" y="826"/>
                  </a:lnTo>
                  <a:lnTo>
                    <a:pt x="99" y="826"/>
                  </a:lnTo>
                  <a:lnTo>
                    <a:pt x="99" y="1582"/>
                  </a:lnTo>
                  <a:lnTo>
                    <a:pt x="1337" y="1582"/>
                  </a:lnTo>
                  <a:lnTo>
                    <a:pt x="1337" y="826"/>
                  </a:lnTo>
                  <a:lnTo>
                    <a:pt x="1427" y="826"/>
                  </a:lnTo>
                  <a:lnTo>
                    <a:pt x="1427" y="609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28575" cap="flat">
              <a:noFill/>
              <a:prstDash val="solid"/>
              <a:miter lim="800000"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000">
                <a:ln>
                  <a:solidFill>
                    <a:srgbClr val="4BACC6">
                      <a:lumMod val="75000"/>
                    </a:srgbClr>
                  </a:solidFill>
                </a:ln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98" name="同侧圆角矩形 97"/>
            <p:cNvSpPr/>
            <p:nvPr/>
          </p:nvSpPr>
          <p:spPr>
            <a:xfrm>
              <a:off x="4787656" y="3206710"/>
              <a:ext cx="498549" cy="1614156"/>
            </a:xfrm>
            <a:prstGeom prst="round2SameRect">
              <a:avLst/>
            </a:pr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C96009"/>
                </a:solidFill>
                <a:latin typeface="+mn-lt"/>
                <a:ea typeface="+mn-ea"/>
              </a:endParaRPr>
            </a:p>
          </p:txBody>
        </p:sp>
        <p:sp>
          <p:nvSpPr>
            <p:cNvPr id="99" name="同侧圆角矩形 98"/>
            <p:cNvSpPr/>
            <p:nvPr/>
          </p:nvSpPr>
          <p:spPr>
            <a:xfrm>
              <a:off x="5441804" y="3916177"/>
              <a:ext cx="454093" cy="904689"/>
            </a:xfrm>
            <a:prstGeom prst="round2Same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00" name="同侧圆角矩形 99"/>
            <p:cNvSpPr/>
            <p:nvPr/>
          </p:nvSpPr>
          <p:spPr>
            <a:xfrm>
              <a:off x="6095951" y="3651118"/>
              <a:ext cx="477908" cy="1169748"/>
            </a:xfrm>
            <a:prstGeom prst="round2Same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01" name="同侧圆角矩形 100"/>
            <p:cNvSpPr/>
            <p:nvPr/>
          </p:nvSpPr>
          <p:spPr>
            <a:xfrm>
              <a:off x="6761212" y="3570173"/>
              <a:ext cx="482672" cy="1250693"/>
            </a:xfrm>
            <a:prstGeom prst="round2Same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0740" name="Text Box 1909"/>
            <p:cNvSpPr txBox="1">
              <a:spLocks noChangeArrowheads="1"/>
            </p:cNvSpPr>
            <p:nvPr/>
          </p:nvSpPr>
          <p:spPr bwMode="auto">
            <a:xfrm>
              <a:off x="4788024" y="4630512"/>
              <a:ext cx="498882" cy="2462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0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90</a:t>
              </a:r>
              <a:r>
                <a:rPr lang="en-US" altLang="ko-KR" sz="10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%</a:t>
              </a:r>
              <a:endParaRPr lang="en-US" altLang="ko-KR" sz="10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741" name="TextBox 103"/>
            <p:cNvSpPr txBox="1">
              <a:spLocks noChangeArrowheads="1"/>
            </p:cNvSpPr>
            <p:nvPr/>
          </p:nvSpPr>
          <p:spPr bwMode="auto">
            <a:xfrm>
              <a:off x="4251170" y="4247366"/>
              <a:ext cx="464846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40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</a:t>
              </a:r>
              <a:endParaRPr lang="zh-CN" altLang="en-US" sz="14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742" name="TextBox 104"/>
            <p:cNvSpPr txBox="1">
              <a:spLocks noChangeArrowheads="1"/>
            </p:cNvSpPr>
            <p:nvPr/>
          </p:nvSpPr>
          <p:spPr bwMode="auto">
            <a:xfrm>
              <a:off x="4251170" y="3928854"/>
              <a:ext cx="464846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40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40</a:t>
              </a:r>
              <a:endParaRPr lang="zh-CN" altLang="en-US" sz="14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743" name="TextBox 105"/>
            <p:cNvSpPr txBox="1">
              <a:spLocks noChangeArrowheads="1"/>
            </p:cNvSpPr>
            <p:nvPr/>
          </p:nvSpPr>
          <p:spPr bwMode="auto">
            <a:xfrm>
              <a:off x="4251170" y="3625582"/>
              <a:ext cx="464846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40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60</a:t>
              </a:r>
              <a:endParaRPr lang="zh-CN" altLang="en-US" sz="14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744" name="TextBox 106"/>
            <p:cNvSpPr txBox="1">
              <a:spLocks noChangeArrowheads="1"/>
            </p:cNvSpPr>
            <p:nvPr/>
          </p:nvSpPr>
          <p:spPr bwMode="auto">
            <a:xfrm>
              <a:off x="4251170" y="3329930"/>
              <a:ext cx="464846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40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80</a:t>
              </a:r>
              <a:endParaRPr lang="zh-CN" altLang="en-US" sz="14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745" name="TextBox 107"/>
            <p:cNvSpPr txBox="1">
              <a:spLocks noChangeArrowheads="1"/>
            </p:cNvSpPr>
            <p:nvPr/>
          </p:nvSpPr>
          <p:spPr bwMode="auto">
            <a:xfrm>
              <a:off x="3923928" y="3003552"/>
              <a:ext cx="511251" cy="3079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40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100</a:t>
              </a:r>
              <a:endParaRPr lang="zh-CN" altLang="en-US" sz="14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746" name="Text Box 1909"/>
            <p:cNvSpPr txBox="1">
              <a:spLocks noChangeArrowheads="1"/>
            </p:cNvSpPr>
            <p:nvPr/>
          </p:nvSpPr>
          <p:spPr bwMode="auto">
            <a:xfrm>
              <a:off x="5466641" y="4630512"/>
              <a:ext cx="481159" cy="2462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ko-KR" sz="10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55%</a:t>
              </a:r>
              <a:endParaRPr lang="en-US" altLang="ko-KR" sz="10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747" name="Text Box 1909"/>
            <p:cNvSpPr txBox="1">
              <a:spLocks noChangeArrowheads="1"/>
            </p:cNvSpPr>
            <p:nvPr/>
          </p:nvSpPr>
          <p:spPr bwMode="auto">
            <a:xfrm>
              <a:off x="6137421" y="4630512"/>
              <a:ext cx="538051" cy="2462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ko-KR" sz="10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65%</a:t>
              </a:r>
              <a:endParaRPr lang="en-US" altLang="ko-KR" sz="10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748" name="Text Box 1909"/>
            <p:cNvSpPr txBox="1">
              <a:spLocks noChangeArrowheads="1"/>
            </p:cNvSpPr>
            <p:nvPr/>
          </p:nvSpPr>
          <p:spPr bwMode="auto">
            <a:xfrm>
              <a:off x="6795115" y="4630512"/>
              <a:ext cx="615615" cy="2462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ko-KR" sz="10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70%</a:t>
              </a:r>
              <a:endParaRPr lang="en-US" altLang="ko-KR" sz="10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12" name="直接箭头连接符 111"/>
            <p:cNvCxnSpPr/>
            <p:nvPr/>
          </p:nvCxnSpPr>
          <p:spPr>
            <a:xfrm>
              <a:off x="4622532" y="4833563"/>
              <a:ext cx="2899206" cy="0"/>
            </a:xfrm>
            <a:prstGeom prst="straightConnector1">
              <a:avLst/>
            </a:prstGeom>
            <a:ln w="28575">
              <a:noFill/>
              <a:prstDash val="soli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750" name="TextBox 129"/>
            <p:cNvSpPr txBox="1">
              <a:spLocks noChangeArrowheads="1"/>
            </p:cNvSpPr>
            <p:nvPr/>
          </p:nvSpPr>
          <p:spPr bwMode="auto">
            <a:xfrm>
              <a:off x="4355975" y="4568229"/>
              <a:ext cx="345903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40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endParaRPr lang="zh-CN" altLang="en-US" sz="14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0724" name="矩形 59"/>
          <p:cNvSpPr>
            <a:spLocks noChangeArrowheads="1"/>
          </p:cNvSpPr>
          <p:nvPr/>
        </p:nvSpPr>
        <p:spPr bwMode="auto">
          <a:xfrm>
            <a:off x="725488" y="1608138"/>
            <a:ext cx="2351087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50000"/>
              </a:lnSpc>
              <a:spcBef>
                <a:spcPct val="0"/>
              </a:spcBef>
              <a:buClr>
                <a:srgbClr val="0070C0"/>
              </a:buClr>
              <a:buFontTx/>
              <a:buNone/>
            </a:pPr>
            <a:r>
              <a:rPr lang="zh-CN" altLang="zh-CN" sz="1200" b="1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上海锐普广告有限公司</a:t>
            </a:r>
            <a:endParaRPr lang="en-US" altLang="zh-CN" sz="120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 eaLnBrk="1" hangingPunct="1">
              <a:lnSpc>
                <a:spcPct val="150000"/>
              </a:lnSpc>
              <a:spcBef>
                <a:spcPct val="0"/>
              </a:spcBef>
              <a:buClr>
                <a:srgbClr val="0070C0"/>
              </a:buClr>
              <a:buFontTx/>
              <a:buNone/>
            </a:pPr>
            <a:r>
              <a:rPr lang="zh-CN" altLang="en-US" sz="100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锐普</a:t>
            </a:r>
            <a:r>
              <a:rPr lang="en-US" altLang="zh-CN" sz="100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的设计理念：杜绝平庸、专做精品 ！</a:t>
            </a:r>
            <a:endParaRPr lang="en-US" altLang="zh-CN" sz="1000">
              <a:solidFill>
                <a:srgbClr val="7F7F7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 eaLnBrk="1" hangingPunct="1">
              <a:lnSpc>
                <a:spcPct val="150000"/>
              </a:lnSpc>
              <a:spcBef>
                <a:spcPct val="0"/>
              </a:spcBef>
              <a:buClr>
                <a:srgbClr val="0070C0"/>
              </a:buClr>
              <a:buFontTx/>
              <a:buNone/>
            </a:pPr>
            <a:r>
              <a:rPr lang="en-US" altLang="zh-CN" sz="100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100%</a:t>
            </a:r>
            <a:r>
              <a:rPr lang="zh-CN" altLang="en-US" sz="100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专业；</a:t>
            </a:r>
            <a:r>
              <a:rPr lang="en-US" altLang="zh-CN" sz="100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100%</a:t>
            </a:r>
            <a:r>
              <a:rPr lang="zh-CN" altLang="en-US" sz="100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尽心；</a:t>
            </a:r>
            <a:r>
              <a:rPr lang="en-US" altLang="zh-CN" sz="100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100%</a:t>
            </a:r>
            <a:r>
              <a:rPr lang="zh-CN" altLang="en-US" sz="100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创意。</a:t>
            </a:r>
            <a:endParaRPr lang="zh-CN" altLang="en-US" sz="1000">
              <a:solidFill>
                <a:srgbClr val="7F7F7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 eaLnBrk="1" hangingPunct="1">
              <a:lnSpc>
                <a:spcPct val="150000"/>
              </a:lnSpc>
              <a:spcBef>
                <a:spcPct val="0"/>
              </a:spcBef>
              <a:buClr>
                <a:srgbClr val="0070C0"/>
              </a:buClr>
              <a:buFontTx/>
              <a:buNone/>
            </a:pPr>
            <a:r>
              <a:rPr lang="zh-CN" altLang="en-US" sz="100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锐普</a:t>
            </a:r>
            <a:r>
              <a:rPr lang="en-US" altLang="zh-CN" sz="100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服务领域：</a:t>
            </a:r>
            <a:r>
              <a:rPr lang="en-US" altLang="zh-CN" sz="100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公共模板设计；</a:t>
            </a:r>
            <a:r>
              <a:rPr lang="en-US" altLang="zh-CN" sz="100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个性模板设计；</a:t>
            </a:r>
            <a:r>
              <a:rPr lang="en-US" altLang="zh-CN" sz="100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稿件制作。</a:t>
            </a:r>
            <a:endParaRPr lang="zh-CN" altLang="en-US" sz="1000">
              <a:solidFill>
                <a:srgbClr val="7F7F7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725" name="矩形 88"/>
          <p:cNvSpPr>
            <a:spLocks noChangeArrowheads="1"/>
          </p:cNvSpPr>
          <p:nvPr/>
        </p:nvSpPr>
        <p:spPr bwMode="auto">
          <a:xfrm>
            <a:off x="709613" y="3119438"/>
            <a:ext cx="2351087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50000"/>
              </a:lnSpc>
              <a:spcBef>
                <a:spcPct val="0"/>
              </a:spcBef>
              <a:buClr>
                <a:srgbClr val="0070C0"/>
              </a:buClr>
              <a:buFontTx/>
              <a:buNone/>
            </a:pPr>
            <a:r>
              <a:rPr lang="zh-CN" altLang="zh-CN" sz="1200" b="1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上海锐普广告有限公司</a:t>
            </a:r>
            <a:endParaRPr lang="en-US" altLang="zh-CN" sz="120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 eaLnBrk="1" hangingPunct="1">
              <a:lnSpc>
                <a:spcPct val="150000"/>
              </a:lnSpc>
              <a:spcBef>
                <a:spcPct val="0"/>
              </a:spcBef>
              <a:buClr>
                <a:srgbClr val="0070C0"/>
              </a:buClr>
              <a:buFontTx/>
              <a:buNone/>
            </a:pPr>
            <a:r>
              <a:rPr lang="zh-CN" altLang="en-US" sz="100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锐普</a:t>
            </a:r>
            <a:r>
              <a:rPr lang="en-US" altLang="zh-CN" sz="100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的设计理念：杜绝平庸、专做精品 ！</a:t>
            </a:r>
            <a:endParaRPr lang="en-US" altLang="zh-CN" sz="1000">
              <a:solidFill>
                <a:srgbClr val="7F7F7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 eaLnBrk="1" hangingPunct="1">
              <a:lnSpc>
                <a:spcPct val="150000"/>
              </a:lnSpc>
              <a:spcBef>
                <a:spcPct val="0"/>
              </a:spcBef>
              <a:buClr>
                <a:srgbClr val="0070C0"/>
              </a:buClr>
              <a:buFontTx/>
              <a:buNone/>
            </a:pPr>
            <a:r>
              <a:rPr lang="en-US" altLang="zh-CN" sz="100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100%</a:t>
            </a:r>
            <a:r>
              <a:rPr lang="zh-CN" altLang="en-US" sz="100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专业；</a:t>
            </a:r>
            <a:r>
              <a:rPr lang="en-US" altLang="zh-CN" sz="100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100%</a:t>
            </a:r>
            <a:r>
              <a:rPr lang="zh-CN" altLang="en-US" sz="100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尽心；</a:t>
            </a:r>
            <a:r>
              <a:rPr lang="en-US" altLang="zh-CN" sz="100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100%</a:t>
            </a:r>
            <a:r>
              <a:rPr lang="zh-CN" altLang="en-US" sz="100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创意。</a:t>
            </a:r>
            <a:endParaRPr lang="zh-CN" altLang="en-US" sz="1000">
              <a:solidFill>
                <a:srgbClr val="7F7F7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 eaLnBrk="1" hangingPunct="1">
              <a:lnSpc>
                <a:spcPct val="150000"/>
              </a:lnSpc>
              <a:spcBef>
                <a:spcPct val="0"/>
              </a:spcBef>
              <a:buClr>
                <a:srgbClr val="0070C0"/>
              </a:buClr>
              <a:buFontTx/>
              <a:buNone/>
            </a:pPr>
            <a:r>
              <a:rPr lang="zh-CN" altLang="en-US" sz="100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锐普</a:t>
            </a:r>
            <a:r>
              <a:rPr lang="en-US" altLang="zh-CN" sz="100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服务领域：</a:t>
            </a:r>
            <a:r>
              <a:rPr lang="en-US" altLang="zh-CN" sz="100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公共模板设计；</a:t>
            </a:r>
            <a:r>
              <a:rPr lang="en-US" altLang="zh-CN" sz="100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个性模板设计；</a:t>
            </a:r>
            <a:r>
              <a:rPr lang="en-US" altLang="zh-CN" sz="100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稿件制作。</a:t>
            </a:r>
            <a:endParaRPr lang="zh-CN" altLang="en-US" sz="1000">
              <a:solidFill>
                <a:srgbClr val="7F7F7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2" name="直接连接符 91"/>
          <p:cNvCxnSpPr/>
          <p:nvPr/>
        </p:nvCxnSpPr>
        <p:spPr>
          <a:xfrm flipH="1">
            <a:off x="804863" y="3119438"/>
            <a:ext cx="3611562" cy="0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727" name="TextBox 46"/>
          <p:cNvSpPr txBox="1">
            <a:spLocks noChangeArrowheads="1"/>
          </p:cNvSpPr>
          <p:nvPr/>
        </p:nvSpPr>
        <p:spPr bwMode="auto">
          <a:xfrm>
            <a:off x="217488" y="233363"/>
            <a:ext cx="17526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800" b="1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  <a:endParaRPr lang="zh-CN" altLang="en-US" sz="1800" b="1">
              <a:solidFill>
                <a:srgbClr val="0D0D0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0728" name="组合 1"/>
          <p:cNvGrpSpPr/>
          <p:nvPr/>
        </p:nvGrpSpPr>
        <p:grpSpPr bwMode="auto">
          <a:xfrm>
            <a:off x="481013" y="719138"/>
            <a:ext cx="7742237" cy="738187"/>
            <a:chOff x="591005" y="755074"/>
            <a:chExt cx="7743642" cy="738664"/>
          </a:xfrm>
        </p:grpSpPr>
        <p:sp>
          <p:nvSpPr>
            <p:cNvPr id="30729" name="矩形 51"/>
            <p:cNvSpPr>
              <a:spLocks noChangeArrowheads="1"/>
            </p:cNvSpPr>
            <p:nvPr/>
          </p:nvSpPr>
          <p:spPr bwMode="auto">
            <a:xfrm>
              <a:off x="825693" y="755074"/>
              <a:ext cx="7508954" cy="7386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>
                <a:lnSpc>
                  <a:spcPct val="150000"/>
                </a:lnSpc>
                <a:spcBef>
                  <a:spcPct val="0"/>
                </a:spcBef>
                <a:buClr>
                  <a:srgbClr val="0070C0"/>
                </a:buClr>
                <a:buFontTx/>
                <a:buNone/>
              </a:pPr>
              <a:r>
                <a:rPr lang="zh-CN" altLang="zh-CN" sz="14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</a:t>
              </a:r>
              <a:r>
                <a:rPr lang="en-US" altLang="zh-CN" sz="14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4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14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4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 坚持精益求精、拒绝平庸的做事精神，帮助您实现美观、精致、严谨、动感的</a:t>
              </a:r>
              <a:r>
                <a:rPr lang="en-US" altLang="zh-CN" sz="14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4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展示效果，让您的</a:t>
              </a:r>
              <a:r>
                <a:rPr lang="en-US" altLang="zh-CN" sz="14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4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创造卓越价值。</a:t>
              </a:r>
              <a:endParaRPr lang="zh-CN" altLang="zh-CN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30730" name="组合 54"/>
            <p:cNvGrpSpPr/>
            <p:nvPr/>
          </p:nvGrpSpPr>
          <p:grpSpPr bwMode="auto">
            <a:xfrm>
              <a:off x="591005" y="900957"/>
              <a:ext cx="115585" cy="115585"/>
              <a:chOff x="531716" y="4005263"/>
              <a:chExt cx="115585" cy="115585"/>
            </a:xfrm>
          </p:grpSpPr>
          <p:sp>
            <p:nvSpPr>
              <p:cNvPr id="56" name="虚尾箭头 55"/>
              <p:cNvSpPr/>
              <p:nvPr/>
            </p:nvSpPr>
            <p:spPr>
              <a:xfrm>
                <a:off x="558708" y="4027764"/>
                <a:ext cx="61924" cy="71483"/>
              </a:xfrm>
              <a:prstGeom prst="stripedRightArrow">
                <a:avLst/>
              </a:prstGeom>
              <a:solidFill>
                <a:schemeClr val="bg1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lIns="162518" tIns="81255" rIns="162518" bIns="81255" anchor="ctr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white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30732" name="椭圆 56"/>
              <p:cNvSpPr>
                <a:spLocks noChangeArrowheads="1"/>
              </p:cNvSpPr>
              <p:nvPr/>
            </p:nvSpPr>
            <p:spPr bwMode="auto">
              <a:xfrm>
                <a:off x="531716" y="4005263"/>
                <a:ext cx="115585" cy="115585"/>
              </a:xfrm>
              <a:prstGeom prst="ellipse">
                <a:avLst/>
              </a:prstGeom>
              <a:solidFill>
                <a:srgbClr val="D5650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lIns="162518" tIns="81255" rIns="162518" bIns="81255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58" name="虚尾箭头 57"/>
              <p:cNvSpPr/>
              <p:nvPr/>
            </p:nvSpPr>
            <p:spPr>
              <a:xfrm>
                <a:off x="558708" y="4026175"/>
                <a:ext cx="60336" cy="73072"/>
              </a:xfrm>
              <a:prstGeom prst="stripedRightArrow">
                <a:avLst/>
              </a:prstGeom>
              <a:solidFill>
                <a:schemeClr val="bg1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lIns="162518" tIns="81255" rIns="162518" bIns="81255" anchor="ctr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white"/>
                  </a:solidFill>
                  <a:latin typeface="+mn-lt"/>
                  <a:ea typeface="+mn-ea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extBox 57"/>
          <p:cNvSpPr txBox="1"/>
          <p:nvPr/>
        </p:nvSpPr>
        <p:spPr>
          <a:xfrm>
            <a:off x="227013" y="204788"/>
            <a:ext cx="1249362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b="1" spc="3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过渡页</a:t>
            </a:r>
            <a:endParaRPr lang="zh-CN" altLang="en-US" sz="2000" b="1" spc="300" dirty="0">
              <a:solidFill>
                <a:prstClr val="black">
                  <a:lumMod val="95000"/>
                  <a:lumOff val="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1747" name="组合 122"/>
          <p:cNvGrpSpPr/>
          <p:nvPr/>
        </p:nvGrpSpPr>
        <p:grpSpPr bwMode="auto">
          <a:xfrm>
            <a:off x="2538413" y="1876425"/>
            <a:ext cx="4619625" cy="574675"/>
            <a:chOff x="2543966" y="1311592"/>
            <a:chExt cx="4619558" cy="574750"/>
          </a:xfrm>
        </p:grpSpPr>
        <p:grpSp>
          <p:nvGrpSpPr>
            <p:cNvPr id="31748" name="组合 123"/>
            <p:cNvGrpSpPr/>
            <p:nvPr/>
          </p:nvGrpSpPr>
          <p:grpSpPr bwMode="auto">
            <a:xfrm>
              <a:off x="2543966" y="1311592"/>
              <a:ext cx="4619558" cy="574750"/>
              <a:chOff x="4592222" y="555674"/>
              <a:chExt cx="3198718" cy="574750"/>
            </a:xfrm>
          </p:grpSpPr>
          <p:sp>
            <p:nvSpPr>
              <p:cNvPr id="17" name="圆角矩形 16"/>
              <p:cNvSpPr/>
              <p:nvPr/>
            </p:nvSpPr>
            <p:spPr>
              <a:xfrm>
                <a:off x="4592222" y="771602"/>
                <a:ext cx="2661201" cy="338182"/>
              </a:xfrm>
              <a:prstGeom prst="roundRect">
                <a:avLst/>
              </a:prstGeom>
              <a:solidFill>
                <a:srgbClr val="D5650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" name="任意多边形 17"/>
              <p:cNvSpPr/>
              <p:nvPr/>
            </p:nvSpPr>
            <p:spPr>
              <a:xfrm>
                <a:off x="4592222" y="555674"/>
                <a:ext cx="2645812" cy="330243"/>
              </a:xfrm>
              <a:custGeom>
                <a:avLst/>
                <a:gdLst>
                  <a:gd name="connsiteX0" fmla="*/ 0 w 2588456"/>
                  <a:gd name="connsiteY0" fmla="*/ 260252 h 260252"/>
                  <a:gd name="connsiteX1" fmla="*/ 316523 w 2588456"/>
                  <a:gd name="connsiteY1" fmla="*/ 0 h 260252"/>
                  <a:gd name="connsiteX2" fmla="*/ 647114 w 2588456"/>
                  <a:gd name="connsiteY2" fmla="*/ 260252 h 260252"/>
                  <a:gd name="connsiteX3" fmla="*/ 2588456 w 2588456"/>
                  <a:gd name="connsiteY3" fmla="*/ 260252 h 260252"/>
                  <a:gd name="connsiteX0-1" fmla="*/ 0 w 2645606"/>
                  <a:gd name="connsiteY0-2" fmla="*/ 330102 h 330102"/>
                  <a:gd name="connsiteX1-3" fmla="*/ 373673 w 2645606"/>
                  <a:gd name="connsiteY1-4" fmla="*/ 0 h 330102"/>
                  <a:gd name="connsiteX2-5" fmla="*/ 704264 w 2645606"/>
                  <a:gd name="connsiteY2-6" fmla="*/ 260252 h 330102"/>
                  <a:gd name="connsiteX3-7" fmla="*/ 2645606 w 2645606"/>
                  <a:gd name="connsiteY3-8" fmla="*/ 260252 h 330102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2645606" h="330102">
                    <a:moveTo>
                      <a:pt x="0" y="330102"/>
                    </a:moveTo>
                    <a:lnTo>
                      <a:pt x="373673" y="0"/>
                    </a:lnTo>
                    <a:lnTo>
                      <a:pt x="704264" y="260252"/>
                    </a:lnTo>
                    <a:lnTo>
                      <a:pt x="2645606" y="260252"/>
                    </a:lnTo>
                  </a:path>
                </a:pathLst>
              </a:custGeom>
              <a:solidFill>
                <a:srgbClr val="D56509"/>
              </a:solidFill>
              <a:ln w="3175">
                <a:solidFill>
                  <a:schemeClr val="bg1">
                    <a:alpha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" name="矩形 18"/>
              <p:cNvSpPr/>
              <p:nvPr/>
            </p:nvSpPr>
            <p:spPr>
              <a:xfrm>
                <a:off x="5080274" y="592192"/>
                <a:ext cx="56060" cy="122253"/>
              </a:xfrm>
              <a:prstGeom prst="rect">
                <a:avLst/>
              </a:prstGeom>
              <a:solidFill>
                <a:srgbClr val="D5650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5438618" y="792243"/>
                <a:ext cx="2352322" cy="338181"/>
              </a:xfrm>
              <a:prstGeom prst="rect">
                <a:avLst/>
              </a:prstGeom>
              <a:noFill/>
              <a:effectLst/>
            </p:spPr>
            <p:txBody>
              <a:bodyPr>
                <a:spAutoFit/>
              </a:bodyPr>
              <a:lstStyle>
                <a:defPPr>
                  <a:defRPr lang="zh-CN"/>
                </a:defPPr>
                <a:lvl1pPr>
                  <a:defRPr sz="1600" b="1" spc="3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b="0" dirty="0">
                    <a:solidFill>
                      <a:prstClr val="white"/>
                    </a:solidFill>
                  </a:rPr>
                  <a:t>点击此处添加标题</a:t>
                </a:r>
                <a:endParaRPr lang="zh-CN" altLang="en-US" b="0" dirty="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1749" name="组合 124"/>
            <p:cNvGrpSpPr/>
            <p:nvPr/>
          </p:nvGrpSpPr>
          <p:grpSpPr bwMode="auto">
            <a:xfrm>
              <a:off x="2903555" y="1487805"/>
              <a:ext cx="360040" cy="307777"/>
              <a:chOff x="2820261" y="1471115"/>
              <a:chExt cx="360040" cy="307777"/>
            </a:xfrm>
          </p:grpSpPr>
          <p:sp>
            <p:nvSpPr>
              <p:cNvPr id="15" name="椭圆 14"/>
              <p:cNvSpPr/>
              <p:nvPr/>
            </p:nvSpPr>
            <p:spPr>
              <a:xfrm>
                <a:off x="2876591" y="1499717"/>
                <a:ext cx="247647" cy="25085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1751" name="TextBox 126"/>
              <p:cNvSpPr txBox="1">
                <a:spLocks noChangeArrowheads="1"/>
              </p:cNvSpPr>
              <p:nvPr/>
            </p:nvSpPr>
            <p:spPr bwMode="auto">
              <a:xfrm>
                <a:off x="2821029" y="1471138"/>
                <a:ext cx="358770" cy="3080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1400">
                    <a:solidFill>
                      <a:srgbClr val="E46C0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4</a:t>
                </a:r>
                <a:endParaRPr lang="zh-CN" altLang="en-US" sz="1400">
                  <a:solidFill>
                    <a:srgbClr val="E46C0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extBox 216"/>
          <p:cNvSpPr txBox="1">
            <a:spLocks noChangeArrowheads="1"/>
          </p:cNvSpPr>
          <p:nvPr/>
        </p:nvSpPr>
        <p:spPr bwMode="auto">
          <a:xfrm>
            <a:off x="217488" y="233363"/>
            <a:ext cx="17526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800" b="1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  <a:endParaRPr lang="zh-CN" altLang="en-US" sz="1800" b="1">
              <a:solidFill>
                <a:srgbClr val="0D0D0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2771" name="组合 202"/>
          <p:cNvGrpSpPr/>
          <p:nvPr/>
        </p:nvGrpSpPr>
        <p:grpSpPr bwMode="auto">
          <a:xfrm>
            <a:off x="681038" y="2144713"/>
            <a:ext cx="3159125" cy="2638425"/>
            <a:chOff x="577652" y="2302386"/>
            <a:chExt cx="3159751" cy="2638583"/>
          </a:xfrm>
        </p:grpSpPr>
        <p:grpSp>
          <p:nvGrpSpPr>
            <p:cNvPr id="32785" name="组合 20518"/>
            <p:cNvGrpSpPr/>
            <p:nvPr/>
          </p:nvGrpSpPr>
          <p:grpSpPr bwMode="auto">
            <a:xfrm>
              <a:off x="577652" y="2302386"/>
              <a:ext cx="3137900" cy="2392362"/>
              <a:chOff x="484293" y="3017854"/>
              <a:chExt cx="3137288" cy="2392664"/>
            </a:xfrm>
          </p:grpSpPr>
          <p:sp>
            <p:nvSpPr>
              <p:cNvPr id="32790" name="AutoShape 4"/>
              <p:cNvSpPr>
                <a:spLocks noChangeAspect="1" noChangeArrowheads="1" noTextEdit="1"/>
              </p:cNvSpPr>
              <p:nvPr/>
            </p:nvSpPr>
            <p:spPr bwMode="auto">
              <a:xfrm>
                <a:off x="637163" y="3025644"/>
                <a:ext cx="2866551" cy="23845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791" name="Freeform 6"/>
              <p:cNvSpPr/>
              <p:nvPr/>
            </p:nvSpPr>
            <p:spPr bwMode="auto">
              <a:xfrm>
                <a:off x="637163" y="3055828"/>
                <a:ext cx="588110" cy="619268"/>
              </a:xfrm>
              <a:custGeom>
                <a:avLst/>
                <a:gdLst>
                  <a:gd name="T0" fmla="*/ 0 w 77"/>
                  <a:gd name="T1" fmla="*/ 2147483646 h 81"/>
                  <a:gd name="T2" fmla="*/ 2147483646 w 77"/>
                  <a:gd name="T3" fmla="*/ 0 h 81"/>
                  <a:gd name="T4" fmla="*/ 2147483646 w 77"/>
                  <a:gd name="T5" fmla="*/ 2147483646 h 81"/>
                  <a:gd name="T6" fmla="*/ 2147483646 w 77"/>
                  <a:gd name="T7" fmla="*/ 2147483646 h 81"/>
                  <a:gd name="T8" fmla="*/ 0 w 77"/>
                  <a:gd name="T9" fmla="*/ 2147483646 h 8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77" h="81">
                    <a:moveTo>
                      <a:pt x="0" y="4"/>
                    </a:moveTo>
                    <a:cubicBezTo>
                      <a:pt x="1" y="2"/>
                      <a:pt x="1" y="1"/>
                      <a:pt x="2" y="0"/>
                    </a:cubicBezTo>
                    <a:cubicBezTo>
                      <a:pt x="77" y="76"/>
                      <a:pt x="77" y="76"/>
                      <a:pt x="77" y="76"/>
                    </a:cubicBezTo>
                    <a:cubicBezTo>
                      <a:pt x="77" y="81"/>
                      <a:pt x="77" y="81"/>
                      <a:pt x="77" y="81"/>
                    </a:cubicBez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CDC9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792" name="Freeform 7"/>
              <p:cNvSpPr/>
              <p:nvPr/>
            </p:nvSpPr>
            <p:spPr bwMode="auto">
              <a:xfrm>
                <a:off x="629373" y="3697491"/>
                <a:ext cx="595900" cy="642637"/>
              </a:xfrm>
              <a:custGeom>
                <a:avLst/>
                <a:gdLst>
                  <a:gd name="T0" fmla="*/ 0 w 612"/>
                  <a:gd name="T1" fmla="*/ 2147483646 h 660"/>
                  <a:gd name="T2" fmla="*/ 0 w 612"/>
                  <a:gd name="T3" fmla="*/ 0 h 660"/>
                  <a:gd name="T4" fmla="*/ 2147483646 w 612"/>
                  <a:gd name="T5" fmla="*/ 2147483646 h 660"/>
                  <a:gd name="T6" fmla="*/ 2147483646 w 612"/>
                  <a:gd name="T7" fmla="*/ 2147483646 h 660"/>
                  <a:gd name="T8" fmla="*/ 0 w 612"/>
                  <a:gd name="T9" fmla="*/ 2147483646 h 66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12" h="660">
                    <a:moveTo>
                      <a:pt x="0" y="40"/>
                    </a:moveTo>
                    <a:lnTo>
                      <a:pt x="0" y="0"/>
                    </a:lnTo>
                    <a:lnTo>
                      <a:pt x="612" y="620"/>
                    </a:lnTo>
                    <a:lnTo>
                      <a:pt x="612" y="660"/>
                    </a:lnTo>
                    <a:lnTo>
                      <a:pt x="0" y="40"/>
                    </a:lnTo>
                    <a:close/>
                  </a:path>
                </a:pathLst>
              </a:custGeom>
              <a:solidFill>
                <a:srgbClr val="CDC9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793" name="Freeform 8"/>
              <p:cNvSpPr/>
              <p:nvPr/>
            </p:nvSpPr>
            <p:spPr bwMode="auto">
              <a:xfrm>
                <a:off x="629373" y="5303111"/>
                <a:ext cx="107106" cy="107106"/>
              </a:xfrm>
              <a:custGeom>
                <a:avLst/>
                <a:gdLst>
                  <a:gd name="T0" fmla="*/ 0 w 110"/>
                  <a:gd name="T1" fmla="*/ 2147483646 h 110"/>
                  <a:gd name="T2" fmla="*/ 0 w 110"/>
                  <a:gd name="T3" fmla="*/ 0 h 110"/>
                  <a:gd name="T4" fmla="*/ 2147483646 w 110"/>
                  <a:gd name="T5" fmla="*/ 2147483646 h 110"/>
                  <a:gd name="T6" fmla="*/ 2147483646 w 110"/>
                  <a:gd name="T7" fmla="*/ 2147483646 h 110"/>
                  <a:gd name="T8" fmla="*/ 0 w 110"/>
                  <a:gd name="T9" fmla="*/ 2147483646 h 11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10" h="110">
                    <a:moveTo>
                      <a:pt x="0" y="39"/>
                    </a:moveTo>
                    <a:lnTo>
                      <a:pt x="0" y="0"/>
                    </a:lnTo>
                    <a:lnTo>
                      <a:pt x="110" y="110"/>
                    </a:lnTo>
                    <a:lnTo>
                      <a:pt x="70" y="110"/>
                    </a:lnTo>
                    <a:lnTo>
                      <a:pt x="0" y="39"/>
                    </a:lnTo>
                    <a:close/>
                  </a:path>
                </a:pathLst>
              </a:custGeom>
              <a:solidFill>
                <a:srgbClr val="CDC9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794" name="Freeform 9"/>
              <p:cNvSpPr/>
              <p:nvPr/>
            </p:nvSpPr>
            <p:spPr bwMode="auto">
              <a:xfrm>
                <a:off x="629373" y="3101592"/>
                <a:ext cx="595900" cy="641664"/>
              </a:xfrm>
              <a:custGeom>
                <a:avLst/>
                <a:gdLst>
                  <a:gd name="T0" fmla="*/ 0 w 78"/>
                  <a:gd name="T1" fmla="*/ 2147483646 h 84"/>
                  <a:gd name="T2" fmla="*/ 0 w 78"/>
                  <a:gd name="T3" fmla="*/ 2147483646 h 84"/>
                  <a:gd name="T4" fmla="*/ 0 w 78"/>
                  <a:gd name="T5" fmla="*/ 0 h 84"/>
                  <a:gd name="T6" fmla="*/ 2147483646 w 78"/>
                  <a:gd name="T7" fmla="*/ 2147483646 h 84"/>
                  <a:gd name="T8" fmla="*/ 2147483646 w 78"/>
                  <a:gd name="T9" fmla="*/ 2147483646 h 84"/>
                  <a:gd name="T10" fmla="*/ 0 w 78"/>
                  <a:gd name="T11" fmla="*/ 2147483646 h 84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78" h="84">
                    <a:moveTo>
                      <a:pt x="0" y="5"/>
                    </a:moveTo>
                    <a:cubicBezTo>
                      <a:pt x="0" y="4"/>
                      <a:pt x="0" y="4"/>
                      <a:pt x="0" y="4"/>
                    </a:cubicBezTo>
                    <a:cubicBezTo>
                      <a:pt x="0" y="3"/>
                      <a:pt x="0" y="1"/>
                      <a:pt x="0" y="0"/>
                    </a:cubicBezTo>
                    <a:cubicBezTo>
                      <a:pt x="78" y="79"/>
                      <a:pt x="78" y="79"/>
                      <a:pt x="78" y="79"/>
                    </a:cubicBezTo>
                    <a:cubicBezTo>
                      <a:pt x="78" y="84"/>
                      <a:pt x="78" y="84"/>
                      <a:pt x="78" y="84"/>
                    </a:cubicBez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CDC9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795" name="Freeform 10"/>
              <p:cNvSpPr/>
              <p:nvPr/>
            </p:nvSpPr>
            <p:spPr bwMode="auto">
              <a:xfrm>
                <a:off x="629373" y="3170724"/>
                <a:ext cx="595900" cy="633874"/>
              </a:xfrm>
              <a:custGeom>
                <a:avLst/>
                <a:gdLst>
                  <a:gd name="T0" fmla="*/ 0 w 612"/>
                  <a:gd name="T1" fmla="*/ 2147483646 h 651"/>
                  <a:gd name="T2" fmla="*/ 0 w 612"/>
                  <a:gd name="T3" fmla="*/ 0 h 651"/>
                  <a:gd name="T4" fmla="*/ 2147483646 w 612"/>
                  <a:gd name="T5" fmla="*/ 2147483646 h 651"/>
                  <a:gd name="T6" fmla="*/ 2147483646 w 612"/>
                  <a:gd name="T7" fmla="*/ 2147483646 h 651"/>
                  <a:gd name="T8" fmla="*/ 0 w 612"/>
                  <a:gd name="T9" fmla="*/ 2147483646 h 65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12" h="651">
                    <a:moveTo>
                      <a:pt x="0" y="39"/>
                    </a:moveTo>
                    <a:lnTo>
                      <a:pt x="0" y="0"/>
                    </a:lnTo>
                    <a:lnTo>
                      <a:pt x="612" y="612"/>
                    </a:lnTo>
                    <a:lnTo>
                      <a:pt x="612" y="651"/>
                    </a:lnTo>
                    <a:lnTo>
                      <a:pt x="0" y="39"/>
                    </a:lnTo>
                    <a:close/>
                  </a:path>
                </a:pathLst>
              </a:custGeom>
              <a:solidFill>
                <a:srgbClr val="CDC9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796" name="Freeform 11"/>
              <p:cNvSpPr/>
              <p:nvPr/>
            </p:nvSpPr>
            <p:spPr bwMode="auto">
              <a:xfrm>
                <a:off x="629373" y="3232066"/>
                <a:ext cx="595900" cy="641664"/>
              </a:xfrm>
              <a:custGeom>
                <a:avLst/>
                <a:gdLst>
                  <a:gd name="T0" fmla="*/ 0 w 612"/>
                  <a:gd name="T1" fmla="*/ 2147483646 h 659"/>
                  <a:gd name="T2" fmla="*/ 0 w 612"/>
                  <a:gd name="T3" fmla="*/ 0 h 659"/>
                  <a:gd name="T4" fmla="*/ 2147483646 w 612"/>
                  <a:gd name="T5" fmla="*/ 2147483646 h 659"/>
                  <a:gd name="T6" fmla="*/ 2147483646 w 612"/>
                  <a:gd name="T7" fmla="*/ 2147483646 h 659"/>
                  <a:gd name="T8" fmla="*/ 0 w 612"/>
                  <a:gd name="T9" fmla="*/ 2147483646 h 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12" h="659">
                    <a:moveTo>
                      <a:pt x="0" y="39"/>
                    </a:moveTo>
                    <a:lnTo>
                      <a:pt x="0" y="0"/>
                    </a:lnTo>
                    <a:lnTo>
                      <a:pt x="612" y="620"/>
                    </a:lnTo>
                    <a:lnTo>
                      <a:pt x="612" y="659"/>
                    </a:lnTo>
                    <a:lnTo>
                      <a:pt x="0" y="39"/>
                    </a:lnTo>
                    <a:close/>
                  </a:path>
                </a:pathLst>
              </a:custGeom>
              <a:solidFill>
                <a:srgbClr val="CDC9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797" name="Freeform 12"/>
              <p:cNvSpPr/>
              <p:nvPr/>
            </p:nvSpPr>
            <p:spPr bwMode="auto">
              <a:xfrm>
                <a:off x="629373" y="3637122"/>
                <a:ext cx="595900" cy="633874"/>
              </a:xfrm>
              <a:custGeom>
                <a:avLst/>
                <a:gdLst>
                  <a:gd name="T0" fmla="*/ 0 w 612"/>
                  <a:gd name="T1" fmla="*/ 2147483646 h 651"/>
                  <a:gd name="T2" fmla="*/ 0 w 612"/>
                  <a:gd name="T3" fmla="*/ 0 h 651"/>
                  <a:gd name="T4" fmla="*/ 2147483646 w 612"/>
                  <a:gd name="T5" fmla="*/ 2147483646 h 651"/>
                  <a:gd name="T6" fmla="*/ 2147483646 w 612"/>
                  <a:gd name="T7" fmla="*/ 2147483646 h 651"/>
                  <a:gd name="T8" fmla="*/ 0 w 612"/>
                  <a:gd name="T9" fmla="*/ 2147483646 h 65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12" h="651">
                    <a:moveTo>
                      <a:pt x="0" y="39"/>
                    </a:moveTo>
                    <a:lnTo>
                      <a:pt x="0" y="0"/>
                    </a:lnTo>
                    <a:lnTo>
                      <a:pt x="612" y="612"/>
                    </a:lnTo>
                    <a:lnTo>
                      <a:pt x="612" y="651"/>
                    </a:lnTo>
                    <a:lnTo>
                      <a:pt x="0" y="39"/>
                    </a:lnTo>
                    <a:close/>
                  </a:path>
                </a:pathLst>
              </a:custGeom>
              <a:solidFill>
                <a:srgbClr val="CDC9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798" name="Freeform 13"/>
              <p:cNvSpPr/>
              <p:nvPr/>
            </p:nvSpPr>
            <p:spPr bwMode="auto">
              <a:xfrm>
                <a:off x="629373" y="3567991"/>
                <a:ext cx="595900" cy="641664"/>
              </a:xfrm>
              <a:custGeom>
                <a:avLst/>
                <a:gdLst>
                  <a:gd name="T0" fmla="*/ 0 w 612"/>
                  <a:gd name="T1" fmla="*/ 2147483646 h 659"/>
                  <a:gd name="T2" fmla="*/ 0 w 612"/>
                  <a:gd name="T3" fmla="*/ 0 h 659"/>
                  <a:gd name="T4" fmla="*/ 2147483646 w 612"/>
                  <a:gd name="T5" fmla="*/ 2147483646 h 659"/>
                  <a:gd name="T6" fmla="*/ 2147483646 w 612"/>
                  <a:gd name="T7" fmla="*/ 2147483646 h 659"/>
                  <a:gd name="T8" fmla="*/ 0 w 612"/>
                  <a:gd name="T9" fmla="*/ 2147483646 h 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12" h="659">
                    <a:moveTo>
                      <a:pt x="0" y="39"/>
                    </a:moveTo>
                    <a:lnTo>
                      <a:pt x="0" y="0"/>
                    </a:lnTo>
                    <a:lnTo>
                      <a:pt x="612" y="620"/>
                    </a:lnTo>
                    <a:lnTo>
                      <a:pt x="612" y="659"/>
                    </a:lnTo>
                    <a:lnTo>
                      <a:pt x="0" y="39"/>
                    </a:lnTo>
                    <a:close/>
                  </a:path>
                </a:pathLst>
              </a:custGeom>
              <a:solidFill>
                <a:srgbClr val="CDC9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799" name="Freeform 14"/>
              <p:cNvSpPr/>
              <p:nvPr/>
            </p:nvSpPr>
            <p:spPr bwMode="auto">
              <a:xfrm>
                <a:off x="629373" y="3437516"/>
                <a:ext cx="595900" cy="634848"/>
              </a:xfrm>
              <a:custGeom>
                <a:avLst/>
                <a:gdLst>
                  <a:gd name="T0" fmla="*/ 0 w 612"/>
                  <a:gd name="T1" fmla="*/ 2147483646 h 652"/>
                  <a:gd name="T2" fmla="*/ 0 w 612"/>
                  <a:gd name="T3" fmla="*/ 0 h 652"/>
                  <a:gd name="T4" fmla="*/ 2147483646 w 612"/>
                  <a:gd name="T5" fmla="*/ 2147483646 h 652"/>
                  <a:gd name="T6" fmla="*/ 2147483646 w 612"/>
                  <a:gd name="T7" fmla="*/ 2147483646 h 652"/>
                  <a:gd name="T8" fmla="*/ 0 w 612"/>
                  <a:gd name="T9" fmla="*/ 2147483646 h 65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12" h="652">
                    <a:moveTo>
                      <a:pt x="0" y="40"/>
                    </a:moveTo>
                    <a:lnTo>
                      <a:pt x="0" y="0"/>
                    </a:lnTo>
                    <a:lnTo>
                      <a:pt x="612" y="613"/>
                    </a:lnTo>
                    <a:lnTo>
                      <a:pt x="612" y="652"/>
                    </a:lnTo>
                    <a:lnTo>
                      <a:pt x="0" y="40"/>
                    </a:lnTo>
                    <a:close/>
                  </a:path>
                </a:pathLst>
              </a:custGeom>
              <a:solidFill>
                <a:srgbClr val="CDC9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800" name="Freeform 15"/>
              <p:cNvSpPr/>
              <p:nvPr/>
            </p:nvSpPr>
            <p:spPr bwMode="auto">
              <a:xfrm>
                <a:off x="629373" y="3498858"/>
                <a:ext cx="595900" cy="642637"/>
              </a:xfrm>
              <a:custGeom>
                <a:avLst/>
                <a:gdLst>
                  <a:gd name="T0" fmla="*/ 0 w 612"/>
                  <a:gd name="T1" fmla="*/ 2147483646 h 660"/>
                  <a:gd name="T2" fmla="*/ 0 w 612"/>
                  <a:gd name="T3" fmla="*/ 0 h 660"/>
                  <a:gd name="T4" fmla="*/ 2147483646 w 612"/>
                  <a:gd name="T5" fmla="*/ 2147483646 h 660"/>
                  <a:gd name="T6" fmla="*/ 2147483646 w 612"/>
                  <a:gd name="T7" fmla="*/ 2147483646 h 660"/>
                  <a:gd name="T8" fmla="*/ 0 w 612"/>
                  <a:gd name="T9" fmla="*/ 2147483646 h 66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12" h="660">
                    <a:moveTo>
                      <a:pt x="0" y="40"/>
                    </a:moveTo>
                    <a:lnTo>
                      <a:pt x="0" y="0"/>
                    </a:lnTo>
                    <a:lnTo>
                      <a:pt x="612" y="620"/>
                    </a:lnTo>
                    <a:lnTo>
                      <a:pt x="612" y="660"/>
                    </a:lnTo>
                    <a:lnTo>
                      <a:pt x="0" y="40"/>
                    </a:lnTo>
                    <a:close/>
                  </a:path>
                </a:pathLst>
              </a:custGeom>
              <a:solidFill>
                <a:srgbClr val="CDC9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801" name="Freeform 16"/>
              <p:cNvSpPr/>
              <p:nvPr/>
            </p:nvSpPr>
            <p:spPr bwMode="auto">
              <a:xfrm>
                <a:off x="629373" y="3300225"/>
                <a:ext cx="595900" cy="642637"/>
              </a:xfrm>
              <a:custGeom>
                <a:avLst/>
                <a:gdLst>
                  <a:gd name="T0" fmla="*/ 0 w 612"/>
                  <a:gd name="T1" fmla="*/ 2147483646 h 660"/>
                  <a:gd name="T2" fmla="*/ 0 w 612"/>
                  <a:gd name="T3" fmla="*/ 0 h 660"/>
                  <a:gd name="T4" fmla="*/ 2147483646 w 612"/>
                  <a:gd name="T5" fmla="*/ 2147483646 h 660"/>
                  <a:gd name="T6" fmla="*/ 2147483646 w 612"/>
                  <a:gd name="T7" fmla="*/ 2147483646 h 660"/>
                  <a:gd name="T8" fmla="*/ 0 w 612"/>
                  <a:gd name="T9" fmla="*/ 2147483646 h 66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12" h="660">
                    <a:moveTo>
                      <a:pt x="0" y="39"/>
                    </a:moveTo>
                    <a:lnTo>
                      <a:pt x="0" y="0"/>
                    </a:lnTo>
                    <a:lnTo>
                      <a:pt x="612" y="620"/>
                    </a:lnTo>
                    <a:lnTo>
                      <a:pt x="612" y="660"/>
                    </a:lnTo>
                    <a:lnTo>
                      <a:pt x="0" y="39"/>
                    </a:lnTo>
                    <a:close/>
                  </a:path>
                </a:pathLst>
              </a:custGeom>
              <a:solidFill>
                <a:srgbClr val="CDC9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802" name="Freeform 17"/>
              <p:cNvSpPr/>
              <p:nvPr/>
            </p:nvSpPr>
            <p:spPr bwMode="auto">
              <a:xfrm>
                <a:off x="835796" y="3017854"/>
                <a:ext cx="389477" cy="389477"/>
              </a:xfrm>
              <a:custGeom>
                <a:avLst/>
                <a:gdLst>
                  <a:gd name="T0" fmla="*/ 0 w 400"/>
                  <a:gd name="T1" fmla="*/ 0 h 400"/>
                  <a:gd name="T2" fmla="*/ 2147483646 w 400"/>
                  <a:gd name="T3" fmla="*/ 0 h 400"/>
                  <a:gd name="T4" fmla="*/ 2147483646 w 400"/>
                  <a:gd name="T5" fmla="*/ 2147483646 h 400"/>
                  <a:gd name="T6" fmla="*/ 2147483646 w 400"/>
                  <a:gd name="T7" fmla="*/ 2147483646 h 400"/>
                  <a:gd name="T8" fmla="*/ 2147483646 w 400"/>
                  <a:gd name="T9" fmla="*/ 2147483646 h 400"/>
                  <a:gd name="T10" fmla="*/ 0 w 400"/>
                  <a:gd name="T11" fmla="*/ 0 h 4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400" h="400">
                    <a:moveTo>
                      <a:pt x="0" y="0"/>
                    </a:moveTo>
                    <a:lnTo>
                      <a:pt x="39" y="0"/>
                    </a:lnTo>
                    <a:lnTo>
                      <a:pt x="400" y="361"/>
                    </a:lnTo>
                    <a:lnTo>
                      <a:pt x="400" y="392"/>
                    </a:lnTo>
                    <a:lnTo>
                      <a:pt x="400" y="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DC9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803" name="Freeform 18"/>
              <p:cNvSpPr/>
              <p:nvPr/>
            </p:nvSpPr>
            <p:spPr bwMode="auto">
              <a:xfrm>
                <a:off x="1034429" y="3017854"/>
                <a:ext cx="190844" cy="190844"/>
              </a:xfrm>
              <a:custGeom>
                <a:avLst/>
                <a:gdLst>
                  <a:gd name="T0" fmla="*/ 0 w 196"/>
                  <a:gd name="T1" fmla="*/ 0 h 196"/>
                  <a:gd name="T2" fmla="*/ 2147483646 w 196"/>
                  <a:gd name="T3" fmla="*/ 0 h 196"/>
                  <a:gd name="T4" fmla="*/ 2147483646 w 196"/>
                  <a:gd name="T5" fmla="*/ 2147483646 h 196"/>
                  <a:gd name="T6" fmla="*/ 2147483646 w 196"/>
                  <a:gd name="T7" fmla="*/ 2147483646 h 196"/>
                  <a:gd name="T8" fmla="*/ 0 w 196"/>
                  <a:gd name="T9" fmla="*/ 0 h 19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96" h="196">
                    <a:moveTo>
                      <a:pt x="0" y="0"/>
                    </a:moveTo>
                    <a:lnTo>
                      <a:pt x="39" y="0"/>
                    </a:lnTo>
                    <a:lnTo>
                      <a:pt x="196" y="157"/>
                    </a:lnTo>
                    <a:lnTo>
                      <a:pt x="196" y="19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DC9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804" name="Freeform 19"/>
              <p:cNvSpPr/>
              <p:nvPr/>
            </p:nvSpPr>
            <p:spPr bwMode="auto">
              <a:xfrm>
                <a:off x="1103562" y="3017854"/>
                <a:ext cx="121712" cy="121712"/>
              </a:xfrm>
              <a:custGeom>
                <a:avLst/>
                <a:gdLst>
                  <a:gd name="T0" fmla="*/ 0 w 125"/>
                  <a:gd name="T1" fmla="*/ 0 h 125"/>
                  <a:gd name="T2" fmla="*/ 2147483646 w 125"/>
                  <a:gd name="T3" fmla="*/ 0 h 125"/>
                  <a:gd name="T4" fmla="*/ 2147483646 w 125"/>
                  <a:gd name="T5" fmla="*/ 0 h 125"/>
                  <a:gd name="T6" fmla="*/ 2147483646 w 125"/>
                  <a:gd name="T7" fmla="*/ 2147483646 h 125"/>
                  <a:gd name="T8" fmla="*/ 2147483646 w 125"/>
                  <a:gd name="T9" fmla="*/ 2147483646 h 125"/>
                  <a:gd name="T10" fmla="*/ 2147483646 w 125"/>
                  <a:gd name="T11" fmla="*/ 2147483646 h 125"/>
                  <a:gd name="T12" fmla="*/ 0 w 125"/>
                  <a:gd name="T13" fmla="*/ 0 h 125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25" h="125">
                    <a:moveTo>
                      <a:pt x="0" y="0"/>
                    </a:moveTo>
                    <a:lnTo>
                      <a:pt x="7" y="0"/>
                    </a:lnTo>
                    <a:lnTo>
                      <a:pt x="39" y="0"/>
                    </a:lnTo>
                    <a:lnTo>
                      <a:pt x="125" y="86"/>
                    </a:lnTo>
                    <a:lnTo>
                      <a:pt x="125" y="117"/>
                    </a:lnTo>
                    <a:lnTo>
                      <a:pt x="125" y="1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DC9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805" name="Freeform 20"/>
              <p:cNvSpPr/>
              <p:nvPr/>
            </p:nvSpPr>
            <p:spPr bwMode="auto">
              <a:xfrm>
                <a:off x="629373" y="4638078"/>
                <a:ext cx="595900" cy="633874"/>
              </a:xfrm>
              <a:custGeom>
                <a:avLst/>
                <a:gdLst>
                  <a:gd name="T0" fmla="*/ 0 w 612"/>
                  <a:gd name="T1" fmla="*/ 2147483646 h 651"/>
                  <a:gd name="T2" fmla="*/ 0 w 612"/>
                  <a:gd name="T3" fmla="*/ 0 h 651"/>
                  <a:gd name="T4" fmla="*/ 2147483646 w 612"/>
                  <a:gd name="T5" fmla="*/ 2147483646 h 651"/>
                  <a:gd name="T6" fmla="*/ 2147483646 w 612"/>
                  <a:gd name="T7" fmla="*/ 2147483646 h 651"/>
                  <a:gd name="T8" fmla="*/ 2147483646 w 612"/>
                  <a:gd name="T9" fmla="*/ 2147483646 h 651"/>
                  <a:gd name="T10" fmla="*/ 0 w 612"/>
                  <a:gd name="T11" fmla="*/ 2147483646 h 651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612" h="651">
                    <a:moveTo>
                      <a:pt x="0" y="39"/>
                    </a:moveTo>
                    <a:lnTo>
                      <a:pt x="0" y="0"/>
                    </a:lnTo>
                    <a:lnTo>
                      <a:pt x="612" y="612"/>
                    </a:lnTo>
                    <a:lnTo>
                      <a:pt x="612" y="651"/>
                    </a:lnTo>
                    <a:lnTo>
                      <a:pt x="0" y="39"/>
                    </a:lnTo>
                    <a:close/>
                  </a:path>
                </a:pathLst>
              </a:custGeom>
              <a:solidFill>
                <a:srgbClr val="CDC9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806" name="Freeform 21"/>
              <p:cNvSpPr/>
              <p:nvPr/>
            </p:nvSpPr>
            <p:spPr bwMode="auto">
              <a:xfrm>
                <a:off x="629373" y="4500788"/>
                <a:ext cx="595900" cy="641664"/>
              </a:xfrm>
              <a:custGeom>
                <a:avLst/>
                <a:gdLst>
                  <a:gd name="T0" fmla="*/ 0 w 612"/>
                  <a:gd name="T1" fmla="*/ 2147483646 h 659"/>
                  <a:gd name="T2" fmla="*/ 0 w 612"/>
                  <a:gd name="T3" fmla="*/ 0 h 659"/>
                  <a:gd name="T4" fmla="*/ 2147483646 w 612"/>
                  <a:gd name="T5" fmla="*/ 2147483646 h 659"/>
                  <a:gd name="T6" fmla="*/ 2147483646 w 612"/>
                  <a:gd name="T7" fmla="*/ 2147483646 h 659"/>
                  <a:gd name="T8" fmla="*/ 2147483646 w 612"/>
                  <a:gd name="T9" fmla="*/ 2147483646 h 659"/>
                  <a:gd name="T10" fmla="*/ 0 w 612"/>
                  <a:gd name="T11" fmla="*/ 2147483646 h 65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612" h="659">
                    <a:moveTo>
                      <a:pt x="0" y="39"/>
                    </a:moveTo>
                    <a:lnTo>
                      <a:pt x="0" y="0"/>
                    </a:lnTo>
                    <a:lnTo>
                      <a:pt x="612" y="620"/>
                    </a:lnTo>
                    <a:lnTo>
                      <a:pt x="612" y="627"/>
                    </a:lnTo>
                    <a:lnTo>
                      <a:pt x="612" y="659"/>
                    </a:lnTo>
                    <a:lnTo>
                      <a:pt x="0" y="39"/>
                    </a:lnTo>
                    <a:close/>
                  </a:path>
                </a:pathLst>
              </a:custGeom>
              <a:solidFill>
                <a:srgbClr val="CDC9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807" name="Freeform 22"/>
              <p:cNvSpPr/>
              <p:nvPr/>
            </p:nvSpPr>
            <p:spPr bwMode="auto">
              <a:xfrm>
                <a:off x="973087" y="3017854"/>
                <a:ext cx="252187" cy="259976"/>
              </a:xfrm>
              <a:custGeom>
                <a:avLst/>
                <a:gdLst>
                  <a:gd name="T0" fmla="*/ 0 w 259"/>
                  <a:gd name="T1" fmla="*/ 0 h 267"/>
                  <a:gd name="T2" fmla="*/ 2147483646 w 259"/>
                  <a:gd name="T3" fmla="*/ 0 h 267"/>
                  <a:gd name="T4" fmla="*/ 2147483646 w 259"/>
                  <a:gd name="T5" fmla="*/ 2147483646 h 267"/>
                  <a:gd name="T6" fmla="*/ 2147483646 w 259"/>
                  <a:gd name="T7" fmla="*/ 2147483646 h 267"/>
                  <a:gd name="T8" fmla="*/ 0 w 259"/>
                  <a:gd name="T9" fmla="*/ 0 h 26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59" h="267">
                    <a:moveTo>
                      <a:pt x="0" y="0"/>
                    </a:moveTo>
                    <a:lnTo>
                      <a:pt x="39" y="0"/>
                    </a:lnTo>
                    <a:lnTo>
                      <a:pt x="259" y="227"/>
                    </a:lnTo>
                    <a:lnTo>
                      <a:pt x="259" y="2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DC9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808" name="Freeform 23"/>
              <p:cNvSpPr/>
              <p:nvPr/>
            </p:nvSpPr>
            <p:spPr bwMode="auto">
              <a:xfrm>
                <a:off x="705321" y="3017854"/>
                <a:ext cx="519952" cy="519952"/>
              </a:xfrm>
              <a:custGeom>
                <a:avLst/>
                <a:gdLst>
                  <a:gd name="T0" fmla="*/ 0 w 68"/>
                  <a:gd name="T1" fmla="*/ 0 h 68"/>
                  <a:gd name="T2" fmla="*/ 2147483646 w 68"/>
                  <a:gd name="T3" fmla="*/ 0 h 68"/>
                  <a:gd name="T4" fmla="*/ 2147483646 w 68"/>
                  <a:gd name="T5" fmla="*/ 2147483646 h 68"/>
                  <a:gd name="T6" fmla="*/ 2147483646 w 68"/>
                  <a:gd name="T7" fmla="*/ 2147483646 h 68"/>
                  <a:gd name="T8" fmla="*/ 0 w 68"/>
                  <a:gd name="T9" fmla="*/ 0 h 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8" h="68">
                    <a:moveTo>
                      <a:pt x="0" y="0"/>
                    </a:moveTo>
                    <a:cubicBezTo>
                      <a:pt x="2" y="0"/>
                      <a:pt x="3" y="0"/>
                      <a:pt x="5" y="0"/>
                    </a:cubicBezTo>
                    <a:cubicBezTo>
                      <a:pt x="68" y="63"/>
                      <a:pt x="68" y="63"/>
                      <a:pt x="68" y="63"/>
                    </a:cubicBezTo>
                    <a:cubicBezTo>
                      <a:pt x="68" y="68"/>
                      <a:pt x="68" y="68"/>
                      <a:pt x="68" y="68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DC9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809" name="Freeform 24"/>
              <p:cNvSpPr/>
              <p:nvPr/>
            </p:nvSpPr>
            <p:spPr bwMode="auto">
              <a:xfrm>
                <a:off x="667347" y="3025644"/>
                <a:ext cx="557926" cy="580321"/>
              </a:xfrm>
              <a:custGeom>
                <a:avLst/>
                <a:gdLst>
                  <a:gd name="T0" fmla="*/ 0 w 73"/>
                  <a:gd name="T1" fmla="*/ 2147483646 h 76"/>
                  <a:gd name="T2" fmla="*/ 2147483646 w 73"/>
                  <a:gd name="T3" fmla="*/ 0 h 76"/>
                  <a:gd name="T4" fmla="*/ 2147483646 w 73"/>
                  <a:gd name="T5" fmla="*/ 2147483646 h 76"/>
                  <a:gd name="T6" fmla="*/ 2147483646 w 73"/>
                  <a:gd name="T7" fmla="*/ 2147483646 h 76"/>
                  <a:gd name="T8" fmla="*/ 0 w 73"/>
                  <a:gd name="T9" fmla="*/ 2147483646 h 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73" h="76">
                    <a:moveTo>
                      <a:pt x="0" y="3"/>
                    </a:moveTo>
                    <a:cubicBezTo>
                      <a:pt x="1" y="2"/>
                      <a:pt x="2" y="1"/>
                      <a:pt x="3" y="0"/>
                    </a:cubicBezTo>
                    <a:cubicBezTo>
                      <a:pt x="73" y="71"/>
                      <a:pt x="73" y="71"/>
                      <a:pt x="73" y="71"/>
                    </a:cubicBezTo>
                    <a:cubicBezTo>
                      <a:pt x="73" y="76"/>
                      <a:pt x="73" y="76"/>
                      <a:pt x="73" y="76"/>
                    </a:cubicBez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CDC9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810" name="Freeform 25"/>
              <p:cNvSpPr/>
              <p:nvPr/>
            </p:nvSpPr>
            <p:spPr bwMode="auto">
              <a:xfrm>
                <a:off x="766664" y="3017854"/>
                <a:ext cx="458610" cy="458610"/>
              </a:xfrm>
              <a:custGeom>
                <a:avLst/>
                <a:gdLst>
                  <a:gd name="T0" fmla="*/ 0 w 471"/>
                  <a:gd name="T1" fmla="*/ 0 h 471"/>
                  <a:gd name="T2" fmla="*/ 2147483646 w 471"/>
                  <a:gd name="T3" fmla="*/ 0 h 471"/>
                  <a:gd name="T4" fmla="*/ 2147483646 w 471"/>
                  <a:gd name="T5" fmla="*/ 2147483646 h 471"/>
                  <a:gd name="T6" fmla="*/ 2147483646 w 471"/>
                  <a:gd name="T7" fmla="*/ 2147483646 h 471"/>
                  <a:gd name="T8" fmla="*/ 0 w 471"/>
                  <a:gd name="T9" fmla="*/ 0 h 47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71" h="471">
                    <a:moveTo>
                      <a:pt x="0" y="0"/>
                    </a:moveTo>
                    <a:lnTo>
                      <a:pt x="39" y="0"/>
                    </a:lnTo>
                    <a:lnTo>
                      <a:pt x="471" y="431"/>
                    </a:lnTo>
                    <a:lnTo>
                      <a:pt x="471" y="47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DC9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811" name="Freeform 26"/>
              <p:cNvSpPr/>
              <p:nvPr/>
            </p:nvSpPr>
            <p:spPr bwMode="auto">
              <a:xfrm>
                <a:off x="903954" y="3017854"/>
                <a:ext cx="321319" cy="320345"/>
              </a:xfrm>
              <a:custGeom>
                <a:avLst/>
                <a:gdLst>
                  <a:gd name="T0" fmla="*/ 0 w 330"/>
                  <a:gd name="T1" fmla="*/ 0 h 329"/>
                  <a:gd name="T2" fmla="*/ 2147483646 w 330"/>
                  <a:gd name="T3" fmla="*/ 0 h 329"/>
                  <a:gd name="T4" fmla="*/ 2147483646 w 330"/>
                  <a:gd name="T5" fmla="*/ 2147483646 h 329"/>
                  <a:gd name="T6" fmla="*/ 2147483646 w 330"/>
                  <a:gd name="T7" fmla="*/ 2147483646 h 329"/>
                  <a:gd name="T8" fmla="*/ 0 w 330"/>
                  <a:gd name="T9" fmla="*/ 0 h 32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30" h="329">
                    <a:moveTo>
                      <a:pt x="0" y="0"/>
                    </a:moveTo>
                    <a:lnTo>
                      <a:pt x="40" y="0"/>
                    </a:lnTo>
                    <a:lnTo>
                      <a:pt x="330" y="290"/>
                    </a:lnTo>
                    <a:lnTo>
                      <a:pt x="330" y="3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DC9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812" name="Freeform 27"/>
              <p:cNvSpPr/>
              <p:nvPr/>
            </p:nvSpPr>
            <p:spPr bwMode="auto">
              <a:xfrm>
                <a:off x="629373" y="3369357"/>
                <a:ext cx="595900" cy="641664"/>
              </a:xfrm>
              <a:custGeom>
                <a:avLst/>
                <a:gdLst>
                  <a:gd name="T0" fmla="*/ 0 w 612"/>
                  <a:gd name="T1" fmla="*/ 2147483646 h 659"/>
                  <a:gd name="T2" fmla="*/ 0 w 612"/>
                  <a:gd name="T3" fmla="*/ 0 h 659"/>
                  <a:gd name="T4" fmla="*/ 2147483646 w 612"/>
                  <a:gd name="T5" fmla="*/ 2147483646 h 659"/>
                  <a:gd name="T6" fmla="*/ 2147483646 w 612"/>
                  <a:gd name="T7" fmla="*/ 2147483646 h 659"/>
                  <a:gd name="T8" fmla="*/ 0 w 612"/>
                  <a:gd name="T9" fmla="*/ 2147483646 h 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12" h="659">
                    <a:moveTo>
                      <a:pt x="0" y="39"/>
                    </a:moveTo>
                    <a:lnTo>
                      <a:pt x="0" y="0"/>
                    </a:lnTo>
                    <a:lnTo>
                      <a:pt x="612" y="620"/>
                    </a:lnTo>
                    <a:lnTo>
                      <a:pt x="612" y="659"/>
                    </a:lnTo>
                    <a:lnTo>
                      <a:pt x="0" y="39"/>
                    </a:lnTo>
                    <a:close/>
                  </a:path>
                </a:pathLst>
              </a:custGeom>
              <a:solidFill>
                <a:srgbClr val="CDC9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813" name="Freeform 28"/>
              <p:cNvSpPr/>
              <p:nvPr/>
            </p:nvSpPr>
            <p:spPr bwMode="auto">
              <a:xfrm>
                <a:off x="629373" y="4966213"/>
                <a:ext cx="435241" cy="444004"/>
              </a:xfrm>
              <a:custGeom>
                <a:avLst/>
                <a:gdLst>
                  <a:gd name="T0" fmla="*/ 0 w 447"/>
                  <a:gd name="T1" fmla="*/ 2147483646 h 456"/>
                  <a:gd name="T2" fmla="*/ 0 w 447"/>
                  <a:gd name="T3" fmla="*/ 0 h 456"/>
                  <a:gd name="T4" fmla="*/ 2147483646 w 447"/>
                  <a:gd name="T5" fmla="*/ 2147483646 h 456"/>
                  <a:gd name="T6" fmla="*/ 2147483646 w 447"/>
                  <a:gd name="T7" fmla="*/ 2147483646 h 456"/>
                  <a:gd name="T8" fmla="*/ 0 w 447"/>
                  <a:gd name="T9" fmla="*/ 2147483646 h 4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47" h="456">
                    <a:moveTo>
                      <a:pt x="0" y="40"/>
                    </a:moveTo>
                    <a:lnTo>
                      <a:pt x="0" y="0"/>
                    </a:lnTo>
                    <a:lnTo>
                      <a:pt x="447" y="456"/>
                    </a:lnTo>
                    <a:lnTo>
                      <a:pt x="408" y="456"/>
                    </a:lnTo>
                    <a:lnTo>
                      <a:pt x="0" y="40"/>
                    </a:lnTo>
                    <a:close/>
                  </a:path>
                </a:pathLst>
              </a:custGeom>
              <a:solidFill>
                <a:srgbClr val="CDC9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814" name="Freeform 29"/>
              <p:cNvSpPr/>
              <p:nvPr/>
            </p:nvSpPr>
            <p:spPr bwMode="auto">
              <a:xfrm>
                <a:off x="629373" y="4905844"/>
                <a:ext cx="504373" cy="504373"/>
              </a:xfrm>
              <a:custGeom>
                <a:avLst/>
                <a:gdLst>
                  <a:gd name="T0" fmla="*/ 0 w 518"/>
                  <a:gd name="T1" fmla="*/ 2147483646 h 518"/>
                  <a:gd name="T2" fmla="*/ 0 w 518"/>
                  <a:gd name="T3" fmla="*/ 0 h 518"/>
                  <a:gd name="T4" fmla="*/ 2147483646 w 518"/>
                  <a:gd name="T5" fmla="*/ 2147483646 h 518"/>
                  <a:gd name="T6" fmla="*/ 2147483646 w 518"/>
                  <a:gd name="T7" fmla="*/ 2147483646 h 518"/>
                  <a:gd name="T8" fmla="*/ 0 w 518"/>
                  <a:gd name="T9" fmla="*/ 2147483646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518" h="518">
                    <a:moveTo>
                      <a:pt x="0" y="39"/>
                    </a:moveTo>
                    <a:lnTo>
                      <a:pt x="0" y="0"/>
                    </a:lnTo>
                    <a:lnTo>
                      <a:pt x="518" y="518"/>
                    </a:lnTo>
                    <a:lnTo>
                      <a:pt x="479" y="518"/>
                    </a:lnTo>
                    <a:lnTo>
                      <a:pt x="0" y="39"/>
                    </a:lnTo>
                    <a:close/>
                  </a:path>
                </a:pathLst>
              </a:custGeom>
              <a:solidFill>
                <a:srgbClr val="CDC9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815" name="Freeform 30"/>
              <p:cNvSpPr/>
              <p:nvPr/>
            </p:nvSpPr>
            <p:spPr bwMode="auto">
              <a:xfrm>
                <a:off x="629373" y="4836712"/>
                <a:ext cx="573505" cy="573505"/>
              </a:xfrm>
              <a:custGeom>
                <a:avLst/>
                <a:gdLst>
                  <a:gd name="T0" fmla="*/ 0 w 589"/>
                  <a:gd name="T1" fmla="*/ 2147483646 h 589"/>
                  <a:gd name="T2" fmla="*/ 0 w 589"/>
                  <a:gd name="T3" fmla="*/ 0 h 589"/>
                  <a:gd name="T4" fmla="*/ 2147483646 w 589"/>
                  <a:gd name="T5" fmla="*/ 2147483646 h 589"/>
                  <a:gd name="T6" fmla="*/ 2147483646 w 589"/>
                  <a:gd name="T7" fmla="*/ 2147483646 h 589"/>
                  <a:gd name="T8" fmla="*/ 0 w 589"/>
                  <a:gd name="T9" fmla="*/ 2147483646 h 58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589" h="589">
                    <a:moveTo>
                      <a:pt x="0" y="39"/>
                    </a:moveTo>
                    <a:lnTo>
                      <a:pt x="0" y="0"/>
                    </a:lnTo>
                    <a:lnTo>
                      <a:pt x="589" y="589"/>
                    </a:lnTo>
                    <a:lnTo>
                      <a:pt x="549" y="589"/>
                    </a:lnTo>
                    <a:lnTo>
                      <a:pt x="0" y="39"/>
                    </a:lnTo>
                    <a:close/>
                  </a:path>
                </a:pathLst>
              </a:custGeom>
              <a:solidFill>
                <a:srgbClr val="CDC9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816" name="Freeform 31"/>
              <p:cNvSpPr/>
              <p:nvPr/>
            </p:nvSpPr>
            <p:spPr bwMode="auto">
              <a:xfrm>
                <a:off x="629373" y="4767580"/>
                <a:ext cx="595900" cy="642637"/>
              </a:xfrm>
              <a:custGeom>
                <a:avLst/>
                <a:gdLst>
                  <a:gd name="T0" fmla="*/ 0 w 612"/>
                  <a:gd name="T1" fmla="*/ 2147483646 h 660"/>
                  <a:gd name="T2" fmla="*/ 0 w 612"/>
                  <a:gd name="T3" fmla="*/ 0 h 660"/>
                  <a:gd name="T4" fmla="*/ 2147483646 w 612"/>
                  <a:gd name="T5" fmla="*/ 2147483646 h 660"/>
                  <a:gd name="T6" fmla="*/ 2147483646 w 612"/>
                  <a:gd name="T7" fmla="*/ 2147483646 h 660"/>
                  <a:gd name="T8" fmla="*/ 0 w 612"/>
                  <a:gd name="T9" fmla="*/ 2147483646 h 66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12" h="660">
                    <a:moveTo>
                      <a:pt x="0" y="39"/>
                    </a:moveTo>
                    <a:lnTo>
                      <a:pt x="0" y="0"/>
                    </a:lnTo>
                    <a:lnTo>
                      <a:pt x="612" y="620"/>
                    </a:lnTo>
                    <a:lnTo>
                      <a:pt x="612" y="660"/>
                    </a:lnTo>
                    <a:lnTo>
                      <a:pt x="0" y="39"/>
                    </a:lnTo>
                    <a:close/>
                  </a:path>
                </a:pathLst>
              </a:custGeom>
              <a:solidFill>
                <a:srgbClr val="CDC9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817" name="Freeform 32"/>
              <p:cNvSpPr/>
              <p:nvPr/>
            </p:nvSpPr>
            <p:spPr bwMode="auto">
              <a:xfrm>
                <a:off x="629373" y="4699421"/>
                <a:ext cx="595900" cy="641664"/>
              </a:xfrm>
              <a:custGeom>
                <a:avLst/>
                <a:gdLst>
                  <a:gd name="T0" fmla="*/ 0 w 612"/>
                  <a:gd name="T1" fmla="*/ 2147483646 h 659"/>
                  <a:gd name="T2" fmla="*/ 0 w 612"/>
                  <a:gd name="T3" fmla="*/ 0 h 659"/>
                  <a:gd name="T4" fmla="*/ 2147483646 w 612"/>
                  <a:gd name="T5" fmla="*/ 2147483646 h 659"/>
                  <a:gd name="T6" fmla="*/ 2147483646 w 612"/>
                  <a:gd name="T7" fmla="*/ 2147483646 h 659"/>
                  <a:gd name="T8" fmla="*/ 0 w 612"/>
                  <a:gd name="T9" fmla="*/ 2147483646 h 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12" h="659">
                    <a:moveTo>
                      <a:pt x="0" y="39"/>
                    </a:moveTo>
                    <a:lnTo>
                      <a:pt x="0" y="0"/>
                    </a:lnTo>
                    <a:lnTo>
                      <a:pt x="612" y="620"/>
                    </a:lnTo>
                    <a:lnTo>
                      <a:pt x="612" y="659"/>
                    </a:lnTo>
                    <a:lnTo>
                      <a:pt x="0" y="39"/>
                    </a:lnTo>
                    <a:close/>
                  </a:path>
                </a:pathLst>
              </a:custGeom>
              <a:solidFill>
                <a:srgbClr val="CDC9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818" name="Freeform 33"/>
              <p:cNvSpPr/>
              <p:nvPr/>
            </p:nvSpPr>
            <p:spPr bwMode="auto">
              <a:xfrm>
                <a:off x="629373" y="5104478"/>
                <a:ext cx="305740" cy="305739"/>
              </a:xfrm>
              <a:custGeom>
                <a:avLst/>
                <a:gdLst>
                  <a:gd name="T0" fmla="*/ 0 w 314"/>
                  <a:gd name="T1" fmla="*/ 2147483646 h 314"/>
                  <a:gd name="T2" fmla="*/ 0 w 314"/>
                  <a:gd name="T3" fmla="*/ 2147483646 h 314"/>
                  <a:gd name="T4" fmla="*/ 0 w 314"/>
                  <a:gd name="T5" fmla="*/ 0 h 314"/>
                  <a:gd name="T6" fmla="*/ 2147483646 w 314"/>
                  <a:gd name="T7" fmla="*/ 2147483646 h 314"/>
                  <a:gd name="T8" fmla="*/ 2147483646 w 314"/>
                  <a:gd name="T9" fmla="*/ 2147483646 h 314"/>
                  <a:gd name="T10" fmla="*/ 0 w 314"/>
                  <a:gd name="T11" fmla="*/ 2147483646 h 314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314" h="314">
                    <a:moveTo>
                      <a:pt x="0" y="39"/>
                    </a:moveTo>
                    <a:lnTo>
                      <a:pt x="0" y="7"/>
                    </a:lnTo>
                    <a:lnTo>
                      <a:pt x="0" y="0"/>
                    </a:lnTo>
                    <a:lnTo>
                      <a:pt x="314" y="314"/>
                    </a:lnTo>
                    <a:lnTo>
                      <a:pt x="275" y="314"/>
                    </a:lnTo>
                    <a:lnTo>
                      <a:pt x="0" y="39"/>
                    </a:lnTo>
                    <a:close/>
                  </a:path>
                </a:pathLst>
              </a:custGeom>
              <a:solidFill>
                <a:srgbClr val="CDC9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819" name="Freeform 34"/>
              <p:cNvSpPr/>
              <p:nvPr/>
            </p:nvSpPr>
            <p:spPr bwMode="auto">
              <a:xfrm>
                <a:off x="629373" y="5164846"/>
                <a:ext cx="236608" cy="245371"/>
              </a:xfrm>
              <a:custGeom>
                <a:avLst/>
                <a:gdLst>
                  <a:gd name="T0" fmla="*/ 0 w 243"/>
                  <a:gd name="T1" fmla="*/ 2147483646 h 252"/>
                  <a:gd name="T2" fmla="*/ 0 w 243"/>
                  <a:gd name="T3" fmla="*/ 0 h 252"/>
                  <a:gd name="T4" fmla="*/ 2147483646 w 243"/>
                  <a:gd name="T5" fmla="*/ 2147483646 h 252"/>
                  <a:gd name="T6" fmla="*/ 2147483646 w 243"/>
                  <a:gd name="T7" fmla="*/ 2147483646 h 252"/>
                  <a:gd name="T8" fmla="*/ 0 w 243"/>
                  <a:gd name="T9" fmla="*/ 2147483646 h 25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43" h="252">
                    <a:moveTo>
                      <a:pt x="0" y="40"/>
                    </a:moveTo>
                    <a:lnTo>
                      <a:pt x="0" y="0"/>
                    </a:lnTo>
                    <a:lnTo>
                      <a:pt x="243" y="252"/>
                    </a:lnTo>
                    <a:lnTo>
                      <a:pt x="204" y="252"/>
                    </a:lnTo>
                    <a:lnTo>
                      <a:pt x="0" y="40"/>
                    </a:lnTo>
                    <a:close/>
                  </a:path>
                </a:pathLst>
              </a:custGeom>
              <a:solidFill>
                <a:srgbClr val="CDC9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820" name="Freeform 35"/>
              <p:cNvSpPr/>
              <p:nvPr/>
            </p:nvSpPr>
            <p:spPr bwMode="auto">
              <a:xfrm>
                <a:off x="629373" y="5233978"/>
                <a:ext cx="167475" cy="176239"/>
              </a:xfrm>
              <a:custGeom>
                <a:avLst/>
                <a:gdLst>
                  <a:gd name="T0" fmla="*/ 0 w 172"/>
                  <a:gd name="T1" fmla="*/ 2147483646 h 181"/>
                  <a:gd name="T2" fmla="*/ 0 w 172"/>
                  <a:gd name="T3" fmla="*/ 2147483646 h 181"/>
                  <a:gd name="T4" fmla="*/ 0 w 172"/>
                  <a:gd name="T5" fmla="*/ 0 h 181"/>
                  <a:gd name="T6" fmla="*/ 2147483646 w 172"/>
                  <a:gd name="T7" fmla="*/ 2147483646 h 181"/>
                  <a:gd name="T8" fmla="*/ 2147483646 w 172"/>
                  <a:gd name="T9" fmla="*/ 2147483646 h 181"/>
                  <a:gd name="T10" fmla="*/ 0 w 172"/>
                  <a:gd name="T11" fmla="*/ 2147483646 h 181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72" h="181">
                    <a:moveTo>
                      <a:pt x="0" y="39"/>
                    </a:moveTo>
                    <a:lnTo>
                      <a:pt x="0" y="39"/>
                    </a:lnTo>
                    <a:lnTo>
                      <a:pt x="0" y="0"/>
                    </a:lnTo>
                    <a:lnTo>
                      <a:pt x="172" y="181"/>
                    </a:lnTo>
                    <a:lnTo>
                      <a:pt x="133" y="181"/>
                    </a:lnTo>
                    <a:lnTo>
                      <a:pt x="0" y="39"/>
                    </a:lnTo>
                    <a:close/>
                  </a:path>
                </a:pathLst>
              </a:custGeom>
              <a:solidFill>
                <a:srgbClr val="CDC9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821" name="Freeform 36"/>
              <p:cNvSpPr/>
              <p:nvPr/>
            </p:nvSpPr>
            <p:spPr bwMode="auto">
              <a:xfrm>
                <a:off x="629373" y="4568947"/>
                <a:ext cx="595900" cy="642637"/>
              </a:xfrm>
              <a:custGeom>
                <a:avLst/>
                <a:gdLst>
                  <a:gd name="T0" fmla="*/ 0 w 612"/>
                  <a:gd name="T1" fmla="*/ 2147483646 h 660"/>
                  <a:gd name="T2" fmla="*/ 0 w 612"/>
                  <a:gd name="T3" fmla="*/ 0 h 660"/>
                  <a:gd name="T4" fmla="*/ 2147483646 w 612"/>
                  <a:gd name="T5" fmla="*/ 2147483646 h 660"/>
                  <a:gd name="T6" fmla="*/ 2147483646 w 612"/>
                  <a:gd name="T7" fmla="*/ 2147483646 h 660"/>
                  <a:gd name="T8" fmla="*/ 0 w 612"/>
                  <a:gd name="T9" fmla="*/ 2147483646 h 66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12" h="660">
                    <a:moveTo>
                      <a:pt x="0" y="39"/>
                    </a:moveTo>
                    <a:lnTo>
                      <a:pt x="0" y="0"/>
                    </a:lnTo>
                    <a:lnTo>
                      <a:pt x="612" y="620"/>
                    </a:lnTo>
                    <a:lnTo>
                      <a:pt x="612" y="660"/>
                    </a:lnTo>
                    <a:lnTo>
                      <a:pt x="0" y="39"/>
                    </a:lnTo>
                    <a:close/>
                  </a:path>
                </a:pathLst>
              </a:custGeom>
              <a:solidFill>
                <a:srgbClr val="CDC9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822" name="Freeform 37"/>
              <p:cNvSpPr/>
              <p:nvPr/>
            </p:nvSpPr>
            <p:spPr bwMode="auto">
              <a:xfrm>
                <a:off x="629373" y="5035345"/>
                <a:ext cx="373898" cy="374872"/>
              </a:xfrm>
              <a:custGeom>
                <a:avLst/>
                <a:gdLst>
                  <a:gd name="T0" fmla="*/ 0 w 384"/>
                  <a:gd name="T1" fmla="*/ 2147483646 h 385"/>
                  <a:gd name="T2" fmla="*/ 0 w 384"/>
                  <a:gd name="T3" fmla="*/ 0 h 385"/>
                  <a:gd name="T4" fmla="*/ 2147483646 w 384"/>
                  <a:gd name="T5" fmla="*/ 2147483646 h 385"/>
                  <a:gd name="T6" fmla="*/ 2147483646 w 384"/>
                  <a:gd name="T7" fmla="*/ 2147483646 h 385"/>
                  <a:gd name="T8" fmla="*/ 0 w 384"/>
                  <a:gd name="T9" fmla="*/ 2147483646 h 38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84" h="385">
                    <a:moveTo>
                      <a:pt x="0" y="39"/>
                    </a:moveTo>
                    <a:lnTo>
                      <a:pt x="0" y="0"/>
                    </a:lnTo>
                    <a:lnTo>
                      <a:pt x="384" y="385"/>
                    </a:lnTo>
                    <a:lnTo>
                      <a:pt x="345" y="385"/>
                    </a:lnTo>
                    <a:lnTo>
                      <a:pt x="0" y="39"/>
                    </a:lnTo>
                    <a:close/>
                  </a:path>
                </a:pathLst>
              </a:custGeom>
              <a:solidFill>
                <a:srgbClr val="CDC9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823" name="Freeform 38"/>
              <p:cNvSpPr/>
              <p:nvPr/>
            </p:nvSpPr>
            <p:spPr bwMode="auto">
              <a:xfrm>
                <a:off x="629373" y="4171680"/>
                <a:ext cx="595900" cy="633874"/>
              </a:xfrm>
              <a:custGeom>
                <a:avLst/>
                <a:gdLst>
                  <a:gd name="T0" fmla="*/ 0 w 612"/>
                  <a:gd name="T1" fmla="*/ 2147483646 h 651"/>
                  <a:gd name="T2" fmla="*/ 0 w 612"/>
                  <a:gd name="T3" fmla="*/ 0 h 651"/>
                  <a:gd name="T4" fmla="*/ 2147483646 w 612"/>
                  <a:gd name="T5" fmla="*/ 2147483646 h 651"/>
                  <a:gd name="T6" fmla="*/ 2147483646 w 612"/>
                  <a:gd name="T7" fmla="*/ 2147483646 h 651"/>
                  <a:gd name="T8" fmla="*/ 0 w 612"/>
                  <a:gd name="T9" fmla="*/ 2147483646 h 65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12" h="651">
                    <a:moveTo>
                      <a:pt x="0" y="39"/>
                    </a:moveTo>
                    <a:lnTo>
                      <a:pt x="0" y="0"/>
                    </a:lnTo>
                    <a:lnTo>
                      <a:pt x="612" y="612"/>
                    </a:lnTo>
                    <a:lnTo>
                      <a:pt x="612" y="651"/>
                    </a:lnTo>
                    <a:lnTo>
                      <a:pt x="0" y="39"/>
                    </a:lnTo>
                    <a:close/>
                  </a:path>
                </a:pathLst>
              </a:custGeom>
              <a:solidFill>
                <a:srgbClr val="CDC9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824" name="Freeform 39"/>
              <p:cNvSpPr/>
              <p:nvPr/>
            </p:nvSpPr>
            <p:spPr bwMode="auto">
              <a:xfrm>
                <a:off x="629373" y="4034389"/>
                <a:ext cx="595900" cy="641664"/>
              </a:xfrm>
              <a:custGeom>
                <a:avLst/>
                <a:gdLst>
                  <a:gd name="T0" fmla="*/ 0 w 612"/>
                  <a:gd name="T1" fmla="*/ 2147483646 h 659"/>
                  <a:gd name="T2" fmla="*/ 0 w 612"/>
                  <a:gd name="T3" fmla="*/ 0 h 659"/>
                  <a:gd name="T4" fmla="*/ 2147483646 w 612"/>
                  <a:gd name="T5" fmla="*/ 2147483646 h 659"/>
                  <a:gd name="T6" fmla="*/ 2147483646 w 612"/>
                  <a:gd name="T7" fmla="*/ 2147483646 h 659"/>
                  <a:gd name="T8" fmla="*/ 0 w 612"/>
                  <a:gd name="T9" fmla="*/ 2147483646 h 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12" h="659">
                    <a:moveTo>
                      <a:pt x="0" y="39"/>
                    </a:moveTo>
                    <a:lnTo>
                      <a:pt x="0" y="0"/>
                    </a:lnTo>
                    <a:lnTo>
                      <a:pt x="612" y="620"/>
                    </a:lnTo>
                    <a:lnTo>
                      <a:pt x="612" y="659"/>
                    </a:lnTo>
                    <a:lnTo>
                      <a:pt x="0" y="39"/>
                    </a:lnTo>
                    <a:close/>
                  </a:path>
                </a:pathLst>
              </a:custGeom>
              <a:solidFill>
                <a:srgbClr val="CDC9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825" name="Freeform 40"/>
              <p:cNvSpPr/>
              <p:nvPr/>
            </p:nvSpPr>
            <p:spPr bwMode="auto">
              <a:xfrm>
                <a:off x="629373" y="3965257"/>
                <a:ext cx="595900" cy="641664"/>
              </a:xfrm>
              <a:custGeom>
                <a:avLst/>
                <a:gdLst>
                  <a:gd name="T0" fmla="*/ 0 w 612"/>
                  <a:gd name="T1" fmla="*/ 2147483646 h 659"/>
                  <a:gd name="T2" fmla="*/ 0 w 612"/>
                  <a:gd name="T3" fmla="*/ 0 h 659"/>
                  <a:gd name="T4" fmla="*/ 2147483646 w 612"/>
                  <a:gd name="T5" fmla="*/ 2147483646 h 659"/>
                  <a:gd name="T6" fmla="*/ 2147483646 w 612"/>
                  <a:gd name="T7" fmla="*/ 2147483646 h 659"/>
                  <a:gd name="T8" fmla="*/ 0 w 612"/>
                  <a:gd name="T9" fmla="*/ 2147483646 h 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12" h="659">
                    <a:moveTo>
                      <a:pt x="0" y="39"/>
                    </a:moveTo>
                    <a:lnTo>
                      <a:pt x="0" y="0"/>
                    </a:lnTo>
                    <a:lnTo>
                      <a:pt x="612" y="620"/>
                    </a:lnTo>
                    <a:lnTo>
                      <a:pt x="612" y="659"/>
                    </a:lnTo>
                    <a:lnTo>
                      <a:pt x="0" y="39"/>
                    </a:lnTo>
                    <a:close/>
                  </a:path>
                </a:pathLst>
              </a:custGeom>
              <a:solidFill>
                <a:srgbClr val="CDC9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826" name="Freeform 41"/>
              <p:cNvSpPr/>
              <p:nvPr/>
            </p:nvSpPr>
            <p:spPr bwMode="auto">
              <a:xfrm>
                <a:off x="629373" y="4431656"/>
                <a:ext cx="595900" cy="641664"/>
              </a:xfrm>
              <a:custGeom>
                <a:avLst/>
                <a:gdLst>
                  <a:gd name="T0" fmla="*/ 0 w 612"/>
                  <a:gd name="T1" fmla="*/ 2147483646 h 659"/>
                  <a:gd name="T2" fmla="*/ 0 w 612"/>
                  <a:gd name="T3" fmla="*/ 0 h 659"/>
                  <a:gd name="T4" fmla="*/ 2147483646 w 612"/>
                  <a:gd name="T5" fmla="*/ 2147483646 h 659"/>
                  <a:gd name="T6" fmla="*/ 2147483646 w 612"/>
                  <a:gd name="T7" fmla="*/ 2147483646 h 659"/>
                  <a:gd name="T8" fmla="*/ 0 w 612"/>
                  <a:gd name="T9" fmla="*/ 2147483646 h 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12" h="659">
                    <a:moveTo>
                      <a:pt x="0" y="39"/>
                    </a:moveTo>
                    <a:lnTo>
                      <a:pt x="0" y="0"/>
                    </a:lnTo>
                    <a:lnTo>
                      <a:pt x="612" y="620"/>
                    </a:lnTo>
                    <a:lnTo>
                      <a:pt x="612" y="659"/>
                    </a:lnTo>
                    <a:lnTo>
                      <a:pt x="0" y="39"/>
                    </a:lnTo>
                    <a:close/>
                  </a:path>
                </a:pathLst>
              </a:custGeom>
              <a:solidFill>
                <a:srgbClr val="CDC9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827" name="Freeform 42"/>
              <p:cNvSpPr/>
              <p:nvPr/>
            </p:nvSpPr>
            <p:spPr bwMode="auto">
              <a:xfrm>
                <a:off x="629373" y="4102548"/>
                <a:ext cx="595900" cy="642637"/>
              </a:xfrm>
              <a:custGeom>
                <a:avLst/>
                <a:gdLst>
                  <a:gd name="T0" fmla="*/ 0 w 612"/>
                  <a:gd name="T1" fmla="*/ 2147483646 h 660"/>
                  <a:gd name="T2" fmla="*/ 0 w 612"/>
                  <a:gd name="T3" fmla="*/ 0 h 660"/>
                  <a:gd name="T4" fmla="*/ 2147483646 w 612"/>
                  <a:gd name="T5" fmla="*/ 2147483646 h 660"/>
                  <a:gd name="T6" fmla="*/ 2147483646 w 612"/>
                  <a:gd name="T7" fmla="*/ 2147483646 h 660"/>
                  <a:gd name="T8" fmla="*/ 0 w 612"/>
                  <a:gd name="T9" fmla="*/ 2147483646 h 66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12" h="660">
                    <a:moveTo>
                      <a:pt x="0" y="40"/>
                    </a:moveTo>
                    <a:lnTo>
                      <a:pt x="0" y="0"/>
                    </a:lnTo>
                    <a:lnTo>
                      <a:pt x="612" y="620"/>
                    </a:lnTo>
                    <a:lnTo>
                      <a:pt x="612" y="660"/>
                    </a:lnTo>
                    <a:lnTo>
                      <a:pt x="0" y="40"/>
                    </a:lnTo>
                    <a:close/>
                  </a:path>
                </a:pathLst>
              </a:custGeom>
              <a:solidFill>
                <a:srgbClr val="CDC9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828" name="Freeform 43"/>
              <p:cNvSpPr/>
              <p:nvPr/>
            </p:nvSpPr>
            <p:spPr bwMode="auto">
              <a:xfrm>
                <a:off x="629373" y="3903914"/>
                <a:ext cx="595900" cy="634848"/>
              </a:xfrm>
              <a:custGeom>
                <a:avLst/>
                <a:gdLst>
                  <a:gd name="T0" fmla="*/ 0 w 612"/>
                  <a:gd name="T1" fmla="*/ 2147483646 h 652"/>
                  <a:gd name="T2" fmla="*/ 0 w 612"/>
                  <a:gd name="T3" fmla="*/ 0 h 652"/>
                  <a:gd name="T4" fmla="*/ 2147483646 w 612"/>
                  <a:gd name="T5" fmla="*/ 2147483646 h 652"/>
                  <a:gd name="T6" fmla="*/ 2147483646 w 612"/>
                  <a:gd name="T7" fmla="*/ 2147483646 h 652"/>
                  <a:gd name="T8" fmla="*/ 0 w 612"/>
                  <a:gd name="T9" fmla="*/ 2147483646 h 65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12" h="652">
                    <a:moveTo>
                      <a:pt x="0" y="40"/>
                    </a:moveTo>
                    <a:lnTo>
                      <a:pt x="0" y="0"/>
                    </a:lnTo>
                    <a:lnTo>
                      <a:pt x="612" y="613"/>
                    </a:lnTo>
                    <a:lnTo>
                      <a:pt x="612" y="652"/>
                    </a:lnTo>
                    <a:lnTo>
                      <a:pt x="0" y="40"/>
                    </a:lnTo>
                    <a:close/>
                  </a:path>
                </a:pathLst>
              </a:custGeom>
              <a:solidFill>
                <a:srgbClr val="CDC9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829" name="Freeform 44"/>
              <p:cNvSpPr/>
              <p:nvPr/>
            </p:nvSpPr>
            <p:spPr bwMode="auto">
              <a:xfrm>
                <a:off x="629373" y="3835756"/>
                <a:ext cx="595900" cy="641664"/>
              </a:xfrm>
              <a:custGeom>
                <a:avLst/>
                <a:gdLst>
                  <a:gd name="T0" fmla="*/ 0 w 612"/>
                  <a:gd name="T1" fmla="*/ 2147483646 h 659"/>
                  <a:gd name="T2" fmla="*/ 0 w 612"/>
                  <a:gd name="T3" fmla="*/ 0 h 659"/>
                  <a:gd name="T4" fmla="*/ 2147483646 w 612"/>
                  <a:gd name="T5" fmla="*/ 2147483646 h 659"/>
                  <a:gd name="T6" fmla="*/ 2147483646 w 612"/>
                  <a:gd name="T7" fmla="*/ 2147483646 h 659"/>
                  <a:gd name="T8" fmla="*/ 0 w 612"/>
                  <a:gd name="T9" fmla="*/ 2147483646 h 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12" h="659">
                    <a:moveTo>
                      <a:pt x="0" y="39"/>
                    </a:moveTo>
                    <a:lnTo>
                      <a:pt x="0" y="0"/>
                    </a:lnTo>
                    <a:lnTo>
                      <a:pt x="612" y="620"/>
                    </a:lnTo>
                    <a:lnTo>
                      <a:pt x="612" y="659"/>
                    </a:lnTo>
                    <a:lnTo>
                      <a:pt x="0" y="39"/>
                    </a:lnTo>
                    <a:close/>
                  </a:path>
                </a:pathLst>
              </a:custGeom>
              <a:solidFill>
                <a:srgbClr val="CDC9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830" name="Freeform 45"/>
              <p:cNvSpPr/>
              <p:nvPr/>
            </p:nvSpPr>
            <p:spPr bwMode="auto">
              <a:xfrm>
                <a:off x="629373" y="4301181"/>
                <a:ext cx="595900" cy="642637"/>
              </a:xfrm>
              <a:custGeom>
                <a:avLst/>
                <a:gdLst>
                  <a:gd name="T0" fmla="*/ 0 w 612"/>
                  <a:gd name="T1" fmla="*/ 2147483646 h 660"/>
                  <a:gd name="T2" fmla="*/ 0 w 612"/>
                  <a:gd name="T3" fmla="*/ 0 h 660"/>
                  <a:gd name="T4" fmla="*/ 2147483646 w 612"/>
                  <a:gd name="T5" fmla="*/ 2147483646 h 660"/>
                  <a:gd name="T6" fmla="*/ 2147483646 w 612"/>
                  <a:gd name="T7" fmla="*/ 2147483646 h 660"/>
                  <a:gd name="T8" fmla="*/ 0 w 612"/>
                  <a:gd name="T9" fmla="*/ 2147483646 h 66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12" h="660">
                    <a:moveTo>
                      <a:pt x="0" y="40"/>
                    </a:moveTo>
                    <a:lnTo>
                      <a:pt x="0" y="0"/>
                    </a:lnTo>
                    <a:lnTo>
                      <a:pt x="612" y="621"/>
                    </a:lnTo>
                    <a:lnTo>
                      <a:pt x="612" y="660"/>
                    </a:lnTo>
                    <a:lnTo>
                      <a:pt x="0" y="40"/>
                    </a:lnTo>
                    <a:close/>
                  </a:path>
                </a:pathLst>
              </a:custGeom>
              <a:solidFill>
                <a:srgbClr val="CDC9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831" name="Freeform 46"/>
              <p:cNvSpPr/>
              <p:nvPr/>
            </p:nvSpPr>
            <p:spPr bwMode="auto">
              <a:xfrm>
                <a:off x="629373" y="4370313"/>
                <a:ext cx="595900" cy="634848"/>
              </a:xfrm>
              <a:custGeom>
                <a:avLst/>
                <a:gdLst>
                  <a:gd name="T0" fmla="*/ 0 w 612"/>
                  <a:gd name="T1" fmla="*/ 2147483646 h 652"/>
                  <a:gd name="T2" fmla="*/ 0 w 612"/>
                  <a:gd name="T3" fmla="*/ 0 h 652"/>
                  <a:gd name="T4" fmla="*/ 2147483646 w 612"/>
                  <a:gd name="T5" fmla="*/ 2147483646 h 652"/>
                  <a:gd name="T6" fmla="*/ 2147483646 w 612"/>
                  <a:gd name="T7" fmla="*/ 2147483646 h 652"/>
                  <a:gd name="T8" fmla="*/ 0 w 612"/>
                  <a:gd name="T9" fmla="*/ 2147483646 h 65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12" h="652">
                    <a:moveTo>
                      <a:pt x="0" y="39"/>
                    </a:moveTo>
                    <a:lnTo>
                      <a:pt x="0" y="0"/>
                    </a:lnTo>
                    <a:lnTo>
                      <a:pt x="612" y="612"/>
                    </a:lnTo>
                    <a:lnTo>
                      <a:pt x="612" y="652"/>
                    </a:lnTo>
                    <a:lnTo>
                      <a:pt x="0" y="39"/>
                    </a:lnTo>
                    <a:close/>
                  </a:path>
                </a:pathLst>
              </a:custGeom>
              <a:solidFill>
                <a:srgbClr val="CDC9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832" name="Freeform 47"/>
              <p:cNvSpPr/>
              <p:nvPr/>
            </p:nvSpPr>
            <p:spPr bwMode="auto">
              <a:xfrm>
                <a:off x="629373" y="4233022"/>
                <a:ext cx="595900" cy="641664"/>
              </a:xfrm>
              <a:custGeom>
                <a:avLst/>
                <a:gdLst>
                  <a:gd name="T0" fmla="*/ 0 w 612"/>
                  <a:gd name="T1" fmla="*/ 2147483646 h 659"/>
                  <a:gd name="T2" fmla="*/ 0 w 612"/>
                  <a:gd name="T3" fmla="*/ 0 h 659"/>
                  <a:gd name="T4" fmla="*/ 2147483646 w 612"/>
                  <a:gd name="T5" fmla="*/ 2147483646 h 659"/>
                  <a:gd name="T6" fmla="*/ 2147483646 w 612"/>
                  <a:gd name="T7" fmla="*/ 2147483646 h 659"/>
                  <a:gd name="T8" fmla="*/ 0 w 612"/>
                  <a:gd name="T9" fmla="*/ 2147483646 h 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12" h="659">
                    <a:moveTo>
                      <a:pt x="0" y="39"/>
                    </a:moveTo>
                    <a:lnTo>
                      <a:pt x="0" y="0"/>
                    </a:lnTo>
                    <a:lnTo>
                      <a:pt x="612" y="620"/>
                    </a:lnTo>
                    <a:lnTo>
                      <a:pt x="612" y="659"/>
                    </a:lnTo>
                    <a:lnTo>
                      <a:pt x="0" y="39"/>
                    </a:lnTo>
                    <a:close/>
                  </a:path>
                </a:pathLst>
              </a:custGeom>
              <a:solidFill>
                <a:srgbClr val="CDC9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833" name="Freeform 48"/>
              <p:cNvSpPr/>
              <p:nvPr/>
            </p:nvSpPr>
            <p:spPr bwMode="auto">
              <a:xfrm>
                <a:off x="629373" y="3766624"/>
                <a:ext cx="595900" cy="641664"/>
              </a:xfrm>
              <a:custGeom>
                <a:avLst/>
                <a:gdLst>
                  <a:gd name="T0" fmla="*/ 0 w 612"/>
                  <a:gd name="T1" fmla="*/ 2147483646 h 659"/>
                  <a:gd name="T2" fmla="*/ 0 w 612"/>
                  <a:gd name="T3" fmla="*/ 0 h 659"/>
                  <a:gd name="T4" fmla="*/ 2147483646 w 612"/>
                  <a:gd name="T5" fmla="*/ 2147483646 h 659"/>
                  <a:gd name="T6" fmla="*/ 2147483646 w 612"/>
                  <a:gd name="T7" fmla="*/ 2147483646 h 659"/>
                  <a:gd name="T8" fmla="*/ 0 w 612"/>
                  <a:gd name="T9" fmla="*/ 2147483646 h 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12" h="659">
                    <a:moveTo>
                      <a:pt x="0" y="39"/>
                    </a:moveTo>
                    <a:lnTo>
                      <a:pt x="0" y="0"/>
                    </a:lnTo>
                    <a:lnTo>
                      <a:pt x="612" y="620"/>
                    </a:lnTo>
                    <a:lnTo>
                      <a:pt x="612" y="659"/>
                    </a:lnTo>
                    <a:lnTo>
                      <a:pt x="0" y="39"/>
                    </a:lnTo>
                    <a:close/>
                  </a:path>
                </a:pathLst>
              </a:custGeom>
              <a:solidFill>
                <a:srgbClr val="CDC9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834" name="Rectangle 49"/>
              <p:cNvSpPr>
                <a:spLocks noChangeArrowheads="1"/>
              </p:cNvSpPr>
              <p:nvPr/>
            </p:nvSpPr>
            <p:spPr bwMode="auto">
              <a:xfrm>
                <a:off x="628727" y="3591013"/>
                <a:ext cx="596784" cy="1819504"/>
              </a:xfrm>
              <a:prstGeom prst="rect">
                <a:avLst/>
              </a:prstGeom>
              <a:solidFill>
                <a:srgbClr val="C9600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zh-CN" alt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32835" name="Freeform 53"/>
              <p:cNvSpPr/>
              <p:nvPr/>
            </p:nvSpPr>
            <p:spPr bwMode="auto">
              <a:xfrm>
                <a:off x="1385933" y="3055828"/>
                <a:ext cx="589084" cy="619268"/>
              </a:xfrm>
              <a:custGeom>
                <a:avLst/>
                <a:gdLst>
                  <a:gd name="T0" fmla="*/ 0 w 77"/>
                  <a:gd name="T1" fmla="*/ 2147483646 h 81"/>
                  <a:gd name="T2" fmla="*/ 2147483646 w 77"/>
                  <a:gd name="T3" fmla="*/ 0 h 81"/>
                  <a:gd name="T4" fmla="*/ 2147483646 w 77"/>
                  <a:gd name="T5" fmla="*/ 2147483646 h 81"/>
                  <a:gd name="T6" fmla="*/ 2147483646 w 77"/>
                  <a:gd name="T7" fmla="*/ 2147483646 h 81"/>
                  <a:gd name="T8" fmla="*/ 0 w 77"/>
                  <a:gd name="T9" fmla="*/ 2147483646 h 8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77" h="81">
                    <a:moveTo>
                      <a:pt x="0" y="4"/>
                    </a:moveTo>
                    <a:cubicBezTo>
                      <a:pt x="1" y="2"/>
                      <a:pt x="1" y="1"/>
                      <a:pt x="2" y="0"/>
                    </a:cubicBezTo>
                    <a:cubicBezTo>
                      <a:pt x="77" y="76"/>
                      <a:pt x="77" y="76"/>
                      <a:pt x="77" y="76"/>
                    </a:cubicBezTo>
                    <a:cubicBezTo>
                      <a:pt x="77" y="81"/>
                      <a:pt x="77" y="81"/>
                      <a:pt x="77" y="81"/>
                    </a:cubicBez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CDC9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836" name="Freeform 54"/>
              <p:cNvSpPr/>
              <p:nvPr/>
            </p:nvSpPr>
            <p:spPr bwMode="auto">
              <a:xfrm>
                <a:off x="1378143" y="3697491"/>
                <a:ext cx="596874" cy="642637"/>
              </a:xfrm>
              <a:custGeom>
                <a:avLst/>
                <a:gdLst>
                  <a:gd name="T0" fmla="*/ 0 w 613"/>
                  <a:gd name="T1" fmla="*/ 2147483646 h 660"/>
                  <a:gd name="T2" fmla="*/ 0 w 613"/>
                  <a:gd name="T3" fmla="*/ 0 h 660"/>
                  <a:gd name="T4" fmla="*/ 2147483646 w 613"/>
                  <a:gd name="T5" fmla="*/ 2147483646 h 660"/>
                  <a:gd name="T6" fmla="*/ 2147483646 w 613"/>
                  <a:gd name="T7" fmla="*/ 2147483646 h 660"/>
                  <a:gd name="T8" fmla="*/ 0 w 613"/>
                  <a:gd name="T9" fmla="*/ 2147483646 h 66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13" h="660">
                    <a:moveTo>
                      <a:pt x="0" y="40"/>
                    </a:moveTo>
                    <a:lnTo>
                      <a:pt x="0" y="0"/>
                    </a:lnTo>
                    <a:lnTo>
                      <a:pt x="613" y="620"/>
                    </a:lnTo>
                    <a:lnTo>
                      <a:pt x="613" y="660"/>
                    </a:lnTo>
                    <a:lnTo>
                      <a:pt x="0" y="40"/>
                    </a:lnTo>
                    <a:close/>
                  </a:path>
                </a:pathLst>
              </a:custGeom>
              <a:solidFill>
                <a:srgbClr val="CDC9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837" name="Freeform 55"/>
              <p:cNvSpPr/>
              <p:nvPr/>
            </p:nvSpPr>
            <p:spPr bwMode="auto">
              <a:xfrm>
                <a:off x="1378143" y="5303111"/>
                <a:ext cx="107106" cy="107106"/>
              </a:xfrm>
              <a:custGeom>
                <a:avLst/>
                <a:gdLst>
                  <a:gd name="T0" fmla="*/ 0 w 110"/>
                  <a:gd name="T1" fmla="*/ 2147483646 h 110"/>
                  <a:gd name="T2" fmla="*/ 0 w 110"/>
                  <a:gd name="T3" fmla="*/ 0 h 110"/>
                  <a:gd name="T4" fmla="*/ 2147483646 w 110"/>
                  <a:gd name="T5" fmla="*/ 2147483646 h 110"/>
                  <a:gd name="T6" fmla="*/ 2147483646 w 110"/>
                  <a:gd name="T7" fmla="*/ 2147483646 h 110"/>
                  <a:gd name="T8" fmla="*/ 0 w 110"/>
                  <a:gd name="T9" fmla="*/ 2147483646 h 11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10" h="110">
                    <a:moveTo>
                      <a:pt x="0" y="39"/>
                    </a:moveTo>
                    <a:lnTo>
                      <a:pt x="0" y="0"/>
                    </a:lnTo>
                    <a:lnTo>
                      <a:pt x="110" y="110"/>
                    </a:lnTo>
                    <a:lnTo>
                      <a:pt x="71" y="110"/>
                    </a:lnTo>
                    <a:lnTo>
                      <a:pt x="0" y="39"/>
                    </a:lnTo>
                    <a:close/>
                  </a:path>
                </a:pathLst>
              </a:custGeom>
              <a:solidFill>
                <a:srgbClr val="CDC9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838" name="Freeform 56"/>
              <p:cNvSpPr/>
              <p:nvPr/>
            </p:nvSpPr>
            <p:spPr bwMode="auto">
              <a:xfrm>
                <a:off x="1378143" y="3101592"/>
                <a:ext cx="596874" cy="641664"/>
              </a:xfrm>
              <a:custGeom>
                <a:avLst/>
                <a:gdLst>
                  <a:gd name="T0" fmla="*/ 0 w 78"/>
                  <a:gd name="T1" fmla="*/ 2147483646 h 84"/>
                  <a:gd name="T2" fmla="*/ 0 w 78"/>
                  <a:gd name="T3" fmla="*/ 2147483646 h 84"/>
                  <a:gd name="T4" fmla="*/ 0 w 78"/>
                  <a:gd name="T5" fmla="*/ 0 h 84"/>
                  <a:gd name="T6" fmla="*/ 2147483646 w 78"/>
                  <a:gd name="T7" fmla="*/ 2147483646 h 84"/>
                  <a:gd name="T8" fmla="*/ 2147483646 w 78"/>
                  <a:gd name="T9" fmla="*/ 2147483646 h 84"/>
                  <a:gd name="T10" fmla="*/ 0 w 78"/>
                  <a:gd name="T11" fmla="*/ 2147483646 h 84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78" h="84">
                    <a:moveTo>
                      <a:pt x="0" y="5"/>
                    </a:moveTo>
                    <a:cubicBezTo>
                      <a:pt x="0" y="4"/>
                      <a:pt x="0" y="4"/>
                      <a:pt x="0" y="4"/>
                    </a:cubicBezTo>
                    <a:cubicBezTo>
                      <a:pt x="0" y="3"/>
                      <a:pt x="0" y="1"/>
                      <a:pt x="0" y="0"/>
                    </a:cubicBezTo>
                    <a:cubicBezTo>
                      <a:pt x="78" y="79"/>
                      <a:pt x="78" y="79"/>
                      <a:pt x="78" y="79"/>
                    </a:cubicBezTo>
                    <a:cubicBezTo>
                      <a:pt x="78" y="84"/>
                      <a:pt x="78" y="84"/>
                      <a:pt x="78" y="84"/>
                    </a:cubicBez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CDC9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839" name="Freeform 57"/>
              <p:cNvSpPr/>
              <p:nvPr/>
            </p:nvSpPr>
            <p:spPr bwMode="auto">
              <a:xfrm>
                <a:off x="1378143" y="3170724"/>
                <a:ext cx="596874" cy="633874"/>
              </a:xfrm>
              <a:custGeom>
                <a:avLst/>
                <a:gdLst>
                  <a:gd name="T0" fmla="*/ 0 w 613"/>
                  <a:gd name="T1" fmla="*/ 2147483646 h 651"/>
                  <a:gd name="T2" fmla="*/ 0 w 613"/>
                  <a:gd name="T3" fmla="*/ 0 h 651"/>
                  <a:gd name="T4" fmla="*/ 2147483646 w 613"/>
                  <a:gd name="T5" fmla="*/ 2147483646 h 651"/>
                  <a:gd name="T6" fmla="*/ 2147483646 w 613"/>
                  <a:gd name="T7" fmla="*/ 2147483646 h 651"/>
                  <a:gd name="T8" fmla="*/ 0 w 613"/>
                  <a:gd name="T9" fmla="*/ 2147483646 h 65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13" h="651">
                    <a:moveTo>
                      <a:pt x="0" y="39"/>
                    </a:moveTo>
                    <a:lnTo>
                      <a:pt x="0" y="0"/>
                    </a:lnTo>
                    <a:lnTo>
                      <a:pt x="613" y="612"/>
                    </a:lnTo>
                    <a:lnTo>
                      <a:pt x="613" y="651"/>
                    </a:lnTo>
                    <a:lnTo>
                      <a:pt x="0" y="39"/>
                    </a:lnTo>
                    <a:close/>
                  </a:path>
                </a:pathLst>
              </a:custGeom>
              <a:solidFill>
                <a:srgbClr val="CDC9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840" name="Freeform 58"/>
              <p:cNvSpPr/>
              <p:nvPr/>
            </p:nvSpPr>
            <p:spPr bwMode="auto">
              <a:xfrm>
                <a:off x="1378143" y="3232066"/>
                <a:ext cx="596874" cy="641664"/>
              </a:xfrm>
              <a:custGeom>
                <a:avLst/>
                <a:gdLst>
                  <a:gd name="T0" fmla="*/ 0 w 613"/>
                  <a:gd name="T1" fmla="*/ 2147483646 h 659"/>
                  <a:gd name="T2" fmla="*/ 0 w 613"/>
                  <a:gd name="T3" fmla="*/ 0 h 659"/>
                  <a:gd name="T4" fmla="*/ 2147483646 w 613"/>
                  <a:gd name="T5" fmla="*/ 2147483646 h 659"/>
                  <a:gd name="T6" fmla="*/ 2147483646 w 613"/>
                  <a:gd name="T7" fmla="*/ 2147483646 h 659"/>
                  <a:gd name="T8" fmla="*/ 0 w 613"/>
                  <a:gd name="T9" fmla="*/ 2147483646 h 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13" h="659">
                    <a:moveTo>
                      <a:pt x="0" y="39"/>
                    </a:moveTo>
                    <a:lnTo>
                      <a:pt x="0" y="0"/>
                    </a:lnTo>
                    <a:lnTo>
                      <a:pt x="613" y="620"/>
                    </a:lnTo>
                    <a:lnTo>
                      <a:pt x="613" y="659"/>
                    </a:lnTo>
                    <a:lnTo>
                      <a:pt x="0" y="39"/>
                    </a:lnTo>
                    <a:close/>
                  </a:path>
                </a:pathLst>
              </a:custGeom>
              <a:solidFill>
                <a:srgbClr val="CDC9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841" name="Freeform 59"/>
              <p:cNvSpPr/>
              <p:nvPr/>
            </p:nvSpPr>
            <p:spPr bwMode="auto">
              <a:xfrm>
                <a:off x="1378143" y="3637122"/>
                <a:ext cx="596874" cy="633874"/>
              </a:xfrm>
              <a:custGeom>
                <a:avLst/>
                <a:gdLst>
                  <a:gd name="T0" fmla="*/ 0 w 613"/>
                  <a:gd name="T1" fmla="*/ 2147483646 h 651"/>
                  <a:gd name="T2" fmla="*/ 0 w 613"/>
                  <a:gd name="T3" fmla="*/ 0 h 651"/>
                  <a:gd name="T4" fmla="*/ 2147483646 w 613"/>
                  <a:gd name="T5" fmla="*/ 2147483646 h 651"/>
                  <a:gd name="T6" fmla="*/ 2147483646 w 613"/>
                  <a:gd name="T7" fmla="*/ 2147483646 h 651"/>
                  <a:gd name="T8" fmla="*/ 0 w 613"/>
                  <a:gd name="T9" fmla="*/ 2147483646 h 65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13" h="651">
                    <a:moveTo>
                      <a:pt x="0" y="39"/>
                    </a:moveTo>
                    <a:lnTo>
                      <a:pt x="0" y="0"/>
                    </a:lnTo>
                    <a:lnTo>
                      <a:pt x="613" y="612"/>
                    </a:lnTo>
                    <a:lnTo>
                      <a:pt x="613" y="651"/>
                    </a:lnTo>
                    <a:lnTo>
                      <a:pt x="0" y="39"/>
                    </a:lnTo>
                    <a:close/>
                  </a:path>
                </a:pathLst>
              </a:custGeom>
              <a:solidFill>
                <a:srgbClr val="CDC9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842" name="Freeform 60"/>
              <p:cNvSpPr/>
              <p:nvPr/>
            </p:nvSpPr>
            <p:spPr bwMode="auto">
              <a:xfrm>
                <a:off x="1378143" y="3567991"/>
                <a:ext cx="596874" cy="641664"/>
              </a:xfrm>
              <a:custGeom>
                <a:avLst/>
                <a:gdLst>
                  <a:gd name="T0" fmla="*/ 0 w 613"/>
                  <a:gd name="T1" fmla="*/ 2147483646 h 659"/>
                  <a:gd name="T2" fmla="*/ 0 w 613"/>
                  <a:gd name="T3" fmla="*/ 0 h 659"/>
                  <a:gd name="T4" fmla="*/ 2147483646 w 613"/>
                  <a:gd name="T5" fmla="*/ 2147483646 h 659"/>
                  <a:gd name="T6" fmla="*/ 2147483646 w 613"/>
                  <a:gd name="T7" fmla="*/ 2147483646 h 659"/>
                  <a:gd name="T8" fmla="*/ 0 w 613"/>
                  <a:gd name="T9" fmla="*/ 2147483646 h 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13" h="659">
                    <a:moveTo>
                      <a:pt x="0" y="39"/>
                    </a:moveTo>
                    <a:lnTo>
                      <a:pt x="0" y="0"/>
                    </a:lnTo>
                    <a:lnTo>
                      <a:pt x="613" y="620"/>
                    </a:lnTo>
                    <a:lnTo>
                      <a:pt x="613" y="659"/>
                    </a:lnTo>
                    <a:lnTo>
                      <a:pt x="0" y="39"/>
                    </a:lnTo>
                    <a:close/>
                  </a:path>
                </a:pathLst>
              </a:custGeom>
              <a:solidFill>
                <a:srgbClr val="CDC9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843" name="Freeform 61"/>
              <p:cNvSpPr/>
              <p:nvPr/>
            </p:nvSpPr>
            <p:spPr bwMode="auto">
              <a:xfrm>
                <a:off x="1378143" y="3437516"/>
                <a:ext cx="596874" cy="634848"/>
              </a:xfrm>
              <a:custGeom>
                <a:avLst/>
                <a:gdLst>
                  <a:gd name="T0" fmla="*/ 0 w 613"/>
                  <a:gd name="T1" fmla="*/ 2147483646 h 652"/>
                  <a:gd name="T2" fmla="*/ 0 w 613"/>
                  <a:gd name="T3" fmla="*/ 0 h 652"/>
                  <a:gd name="T4" fmla="*/ 2147483646 w 613"/>
                  <a:gd name="T5" fmla="*/ 2147483646 h 652"/>
                  <a:gd name="T6" fmla="*/ 2147483646 w 613"/>
                  <a:gd name="T7" fmla="*/ 2147483646 h 652"/>
                  <a:gd name="T8" fmla="*/ 0 w 613"/>
                  <a:gd name="T9" fmla="*/ 2147483646 h 65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13" h="652">
                    <a:moveTo>
                      <a:pt x="0" y="40"/>
                    </a:moveTo>
                    <a:lnTo>
                      <a:pt x="0" y="0"/>
                    </a:lnTo>
                    <a:lnTo>
                      <a:pt x="613" y="613"/>
                    </a:lnTo>
                    <a:lnTo>
                      <a:pt x="613" y="652"/>
                    </a:lnTo>
                    <a:lnTo>
                      <a:pt x="0" y="40"/>
                    </a:lnTo>
                    <a:close/>
                  </a:path>
                </a:pathLst>
              </a:custGeom>
              <a:solidFill>
                <a:srgbClr val="CDC9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844" name="Freeform 62"/>
              <p:cNvSpPr/>
              <p:nvPr/>
            </p:nvSpPr>
            <p:spPr bwMode="auto">
              <a:xfrm>
                <a:off x="1378143" y="3498858"/>
                <a:ext cx="596874" cy="642637"/>
              </a:xfrm>
              <a:custGeom>
                <a:avLst/>
                <a:gdLst>
                  <a:gd name="T0" fmla="*/ 0 w 613"/>
                  <a:gd name="T1" fmla="*/ 2147483646 h 660"/>
                  <a:gd name="T2" fmla="*/ 0 w 613"/>
                  <a:gd name="T3" fmla="*/ 0 h 660"/>
                  <a:gd name="T4" fmla="*/ 2147483646 w 613"/>
                  <a:gd name="T5" fmla="*/ 2147483646 h 660"/>
                  <a:gd name="T6" fmla="*/ 2147483646 w 613"/>
                  <a:gd name="T7" fmla="*/ 2147483646 h 660"/>
                  <a:gd name="T8" fmla="*/ 0 w 613"/>
                  <a:gd name="T9" fmla="*/ 2147483646 h 66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13" h="660">
                    <a:moveTo>
                      <a:pt x="0" y="40"/>
                    </a:moveTo>
                    <a:lnTo>
                      <a:pt x="0" y="0"/>
                    </a:lnTo>
                    <a:lnTo>
                      <a:pt x="613" y="620"/>
                    </a:lnTo>
                    <a:lnTo>
                      <a:pt x="613" y="660"/>
                    </a:lnTo>
                    <a:lnTo>
                      <a:pt x="0" y="40"/>
                    </a:lnTo>
                    <a:close/>
                  </a:path>
                </a:pathLst>
              </a:custGeom>
              <a:solidFill>
                <a:srgbClr val="CDC9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845" name="Freeform 63"/>
              <p:cNvSpPr/>
              <p:nvPr/>
            </p:nvSpPr>
            <p:spPr bwMode="auto">
              <a:xfrm>
                <a:off x="1378143" y="3300225"/>
                <a:ext cx="596874" cy="642637"/>
              </a:xfrm>
              <a:custGeom>
                <a:avLst/>
                <a:gdLst>
                  <a:gd name="T0" fmla="*/ 0 w 613"/>
                  <a:gd name="T1" fmla="*/ 2147483646 h 660"/>
                  <a:gd name="T2" fmla="*/ 0 w 613"/>
                  <a:gd name="T3" fmla="*/ 0 h 660"/>
                  <a:gd name="T4" fmla="*/ 2147483646 w 613"/>
                  <a:gd name="T5" fmla="*/ 2147483646 h 660"/>
                  <a:gd name="T6" fmla="*/ 2147483646 w 613"/>
                  <a:gd name="T7" fmla="*/ 2147483646 h 660"/>
                  <a:gd name="T8" fmla="*/ 0 w 613"/>
                  <a:gd name="T9" fmla="*/ 2147483646 h 66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13" h="660">
                    <a:moveTo>
                      <a:pt x="0" y="39"/>
                    </a:moveTo>
                    <a:lnTo>
                      <a:pt x="0" y="0"/>
                    </a:lnTo>
                    <a:lnTo>
                      <a:pt x="613" y="620"/>
                    </a:lnTo>
                    <a:lnTo>
                      <a:pt x="613" y="660"/>
                    </a:lnTo>
                    <a:lnTo>
                      <a:pt x="0" y="39"/>
                    </a:lnTo>
                    <a:close/>
                  </a:path>
                </a:pathLst>
              </a:custGeom>
              <a:solidFill>
                <a:srgbClr val="CDC9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846" name="Freeform 64"/>
              <p:cNvSpPr/>
              <p:nvPr/>
            </p:nvSpPr>
            <p:spPr bwMode="auto">
              <a:xfrm>
                <a:off x="1584566" y="3017854"/>
                <a:ext cx="390451" cy="389477"/>
              </a:xfrm>
              <a:custGeom>
                <a:avLst/>
                <a:gdLst>
                  <a:gd name="T0" fmla="*/ 0 w 401"/>
                  <a:gd name="T1" fmla="*/ 0 h 400"/>
                  <a:gd name="T2" fmla="*/ 2147483646 w 401"/>
                  <a:gd name="T3" fmla="*/ 0 h 400"/>
                  <a:gd name="T4" fmla="*/ 2147483646 w 401"/>
                  <a:gd name="T5" fmla="*/ 2147483646 h 400"/>
                  <a:gd name="T6" fmla="*/ 2147483646 w 401"/>
                  <a:gd name="T7" fmla="*/ 2147483646 h 400"/>
                  <a:gd name="T8" fmla="*/ 2147483646 w 401"/>
                  <a:gd name="T9" fmla="*/ 2147483646 h 400"/>
                  <a:gd name="T10" fmla="*/ 0 w 401"/>
                  <a:gd name="T11" fmla="*/ 0 h 4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401" h="400">
                    <a:moveTo>
                      <a:pt x="0" y="0"/>
                    </a:moveTo>
                    <a:lnTo>
                      <a:pt x="39" y="0"/>
                    </a:lnTo>
                    <a:lnTo>
                      <a:pt x="401" y="361"/>
                    </a:lnTo>
                    <a:lnTo>
                      <a:pt x="401" y="392"/>
                    </a:lnTo>
                    <a:lnTo>
                      <a:pt x="401" y="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DC9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847" name="Freeform 65"/>
              <p:cNvSpPr/>
              <p:nvPr/>
            </p:nvSpPr>
            <p:spPr bwMode="auto">
              <a:xfrm>
                <a:off x="1783199" y="3017854"/>
                <a:ext cx="191818" cy="190844"/>
              </a:xfrm>
              <a:custGeom>
                <a:avLst/>
                <a:gdLst>
                  <a:gd name="T0" fmla="*/ 0 w 197"/>
                  <a:gd name="T1" fmla="*/ 0 h 196"/>
                  <a:gd name="T2" fmla="*/ 2147483646 w 197"/>
                  <a:gd name="T3" fmla="*/ 0 h 196"/>
                  <a:gd name="T4" fmla="*/ 2147483646 w 197"/>
                  <a:gd name="T5" fmla="*/ 2147483646 h 196"/>
                  <a:gd name="T6" fmla="*/ 2147483646 w 197"/>
                  <a:gd name="T7" fmla="*/ 2147483646 h 196"/>
                  <a:gd name="T8" fmla="*/ 0 w 197"/>
                  <a:gd name="T9" fmla="*/ 0 h 19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97" h="196">
                    <a:moveTo>
                      <a:pt x="0" y="0"/>
                    </a:moveTo>
                    <a:lnTo>
                      <a:pt x="40" y="0"/>
                    </a:lnTo>
                    <a:lnTo>
                      <a:pt x="197" y="157"/>
                    </a:lnTo>
                    <a:lnTo>
                      <a:pt x="197" y="19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DC9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848" name="Freeform 66"/>
              <p:cNvSpPr/>
              <p:nvPr/>
            </p:nvSpPr>
            <p:spPr bwMode="auto">
              <a:xfrm>
                <a:off x="1852331" y="3017854"/>
                <a:ext cx="122685" cy="121712"/>
              </a:xfrm>
              <a:custGeom>
                <a:avLst/>
                <a:gdLst>
                  <a:gd name="T0" fmla="*/ 0 w 126"/>
                  <a:gd name="T1" fmla="*/ 0 h 125"/>
                  <a:gd name="T2" fmla="*/ 2147483646 w 126"/>
                  <a:gd name="T3" fmla="*/ 0 h 125"/>
                  <a:gd name="T4" fmla="*/ 2147483646 w 126"/>
                  <a:gd name="T5" fmla="*/ 0 h 125"/>
                  <a:gd name="T6" fmla="*/ 2147483646 w 126"/>
                  <a:gd name="T7" fmla="*/ 2147483646 h 125"/>
                  <a:gd name="T8" fmla="*/ 2147483646 w 126"/>
                  <a:gd name="T9" fmla="*/ 2147483646 h 125"/>
                  <a:gd name="T10" fmla="*/ 2147483646 w 126"/>
                  <a:gd name="T11" fmla="*/ 2147483646 h 125"/>
                  <a:gd name="T12" fmla="*/ 0 w 126"/>
                  <a:gd name="T13" fmla="*/ 0 h 125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26" h="125">
                    <a:moveTo>
                      <a:pt x="0" y="0"/>
                    </a:moveTo>
                    <a:lnTo>
                      <a:pt x="8" y="0"/>
                    </a:lnTo>
                    <a:lnTo>
                      <a:pt x="39" y="0"/>
                    </a:lnTo>
                    <a:lnTo>
                      <a:pt x="126" y="86"/>
                    </a:lnTo>
                    <a:lnTo>
                      <a:pt x="126" y="117"/>
                    </a:lnTo>
                    <a:lnTo>
                      <a:pt x="126" y="1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DC9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849" name="Freeform 67"/>
              <p:cNvSpPr/>
              <p:nvPr/>
            </p:nvSpPr>
            <p:spPr bwMode="auto">
              <a:xfrm>
                <a:off x="1378143" y="4638078"/>
                <a:ext cx="596874" cy="633874"/>
              </a:xfrm>
              <a:custGeom>
                <a:avLst/>
                <a:gdLst>
                  <a:gd name="T0" fmla="*/ 0 w 613"/>
                  <a:gd name="T1" fmla="*/ 2147483646 h 651"/>
                  <a:gd name="T2" fmla="*/ 0 w 613"/>
                  <a:gd name="T3" fmla="*/ 0 h 651"/>
                  <a:gd name="T4" fmla="*/ 2147483646 w 613"/>
                  <a:gd name="T5" fmla="*/ 2147483646 h 651"/>
                  <a:gd name="T6" fmla="*/ 2147483646 w 613"/>
                  <a:gd name="T7" fmla="*/ 2147483646 h 651"/>
                  <a:gd name="T8" fmla="*/ 2147483646 w 613"/>
                  <a:gd name="T9" fmla="*/ 2147483646 h 651"/>
                  <a:gd name="T10" fmla="*/ 0 w 613"/>
                  <a:gd name="T11" fmla="*/ 2147483646 h 651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613" h="651">
                    <a:moveTo>
                      <a:pt x="0" y="39"/>
                    </a:moveTo>
                    <a:lnTo>
                      <a:pt x="0" y="0"/>
                    </a:lnTo>
                    <a:lnTo>
                      <a:pt x="613" y="612"/>
                    </a:lnTo>
                    <a:lnTo>
                      <a:pt x="613" y="651"/>
                    </a:lnTo>
                    <a:lnTo>
                      <a:pt x="0" y="39"/>
                    </a:lnTo>
                    <a:close/>
                  </a:path>
                </a:pathLst>
              </a:custGeom>
              <a:solidFill>
                <a:srgbClr val="CDC9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850" name="Freeform 68"/>
              <p:cNvSpPr/>
              <p:nvPr/>
            </p:nvSpPr>
            <p:spPr bwMode="auto">
              <a:xfrm>
                <a:off x="1378143" y="4500788"/>
                <a:ext cx="596874" cy="641664"/>
              </a:xfrm>
              <a:custGeom>
                <a:avLst/>
                <a:gdLst>
                  <a:gd name="T0" fmla="*/ 0 w 613"/>
                  <a:gd name="T1" fmla="*/ 2147483646 h 659"/>
                  <a:gd name="T2" fmla="*/ 0 w 613"/>
                  <a:gd name="T3" fmla="*/ 0 h 659"/>
                  <a:gd name="T4" fmla="*/ 2147483646 w 613"/>
                  <a:gd name="T5" fmla="*/ 2147483646 h 659"/>
                  <a:gd name="T6" fmla="*/ 2147483646 w 613"/>
                  <a:gd name="T7" fmla="*/ 2147483646 h 659"/>
                  <a:gd name="T8" fmla="*/ 2147483646 w 613"/>
                  <a:gd name="T9" fmla="*/ 2147483646 h 659"/>
                  <a:gd name="T10" fmla="*/ 0 w 613"/>
                  <a:gd name="T11" fmla="*/ 2147483646 h 65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613" h="659">
                    <a:moveTo>
                      <a:pt x="0" y="39"/>
                    </a:moveTo>
                    <a:lnTo>
                      <a:pt x="0" y="0"/>
                    </a:lnTo>
                    <a:lnTo>
                      <a:pt x="613" y="620"/>
                    </a:lnTo>
                    <a:lnTo>
                      <a:pt x="613" y="627"/>
                    </a:lnTo>
                    <a:lnTo>
                      <a:pt x="613" y="659"/>
                    </a:lnTo>
                    <a:lnTo>
                      <a:pt x="0" y="39"/>
                    </a:lnTo>
                    <a:close/>
                  </a:path>
                </a:pathLst>
              </a:custGeom>
              <a:solidFill>
                <a:srgbClr val="CDC9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851" name="Freeform 69"/>
              <p:cNvSpPr/>
              <p:nvPr/>
            </p:nvSpPr>
            <p:spPr bwMode="auto">
              <a:xfrm>
                <a:off x="1721856" y="3017854"/>
                <a:ext cx="253160" cy="259976"/>
              </a:xfrm>
              <a:custGeom>
                <a:avLst/>
                <a:gdLst>
                  <a:gd name="T0" fmla="*/ 0 w 260"/>
                  <a:gd name="T1" fmla="*/ 0 h 267"/>
                  <a:gd name="T2" fmla="*/ 2147483646 w 260"/>
                  <a:gd name="T3" fmla="*/ 0 h 267"/>
                  <a:gd name="T4" fmla="*/ 2147483646 w 260"/>
                  <a:gd name="T5" fmla="*/ 2147483646 h 267"/>
                  <a:gd name="T6" fmla="*/ 2147483646 w 260"/>
                  <a:gd name="T7" fmla="*/ 2147483646 h 267"/>
                  <a:gd name="T8" fmla="*/ 0 w 260"/>
                  <a:gd name="T9" fmla="*/ 0 h 26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60" h="267">
                    <a:moveTo>
                      <a:pt x="0" y="0"/>
                    </a:moveTo>
                    <a:lnTo>
                      <a:pt x="40" y="0"/>
                    </a:lnTo>
                    <a:lnTo>
                      <a:pt x="260" y="227"/>
                    </a:lnTo>
                    <a:lnTo>
                      <a:pt x="260" y="2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DC9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852" name="Freeform 70"/>
              <p:cNvSpPr/>
              <p:nvPr/>
            </p:nvSpPr>
            <p:spPr bwMode="auto">
              <a:xfrm>
                <a:off x="1455064" y="3017854"/>
                <a:ext cx="519952" cy="519952"/>
              </a:xfrm>
              <a:custGeom>
                <a:avLst/>
                <a:gdLst>
                  <a:gd name="T0" fmla="*/ 0 w 68"/>
                  <a:gd name="T1" fmla="*/ 0 h 68"/>
                  <a:gd name="T2" fmla="*/ 2147483646 w 68"/>
                  <a:gd name="T3" fmla="*/ 0 h 68"/>
                  <a:gd name="T4" fmla="*/ 2147483646 w 68"/>
                  <a:gd name="T5" fmla="*/ 2147483646 h 68"/>
                  <a:gd name="T6" fmla="*/ 2147483646 w 68"/>
                  <a:gd name="T7" fmla="*/ 2147483646 h 68"/>
                  <a:gd name="T8" fmla="*/ 0 w 68"/>
                  <a:gd name="T9" fmla="*/ 0 h 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8" h="68">
                    <a:moveTo>
                      <a:pt x="0" y="0"/>
                    </a:moveTo>
                    <a:cubicBezTo>
                      <a:pt x="2" y="0"/>
                      <a:pt x="3" y="0"/>
                      <a:pt x="5" y="0"/>
                    </a:cubicBezTo>
                    <a:cubicBezTo>
                      <a:pt x="68" y="63"/>
                      <a:pt x="68" y="63"/>
                      <a:pt x="68" y="63"/>
                    </a:cubicBezTo>
                    <a:cubicBezTo>
                      <a:pt x="68" y="68"/>
                      <a:pt x="68" y="68"/>
                      <a:pt x="68" y="68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DC9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853" name="Freeform 71"/>
              <p:cNvSpPr/>
              <p:nvPr/>
            </p:nvSpPr>
            <p:spPr bwMode="auto">
              <a:xfrm>
                <a:off x="1416117" y="3025644"/>
                <a:ext cx="558900" cy="580321"/>
              </a:xfrm>
              <a:custGeom>
                <a:avLst/>
                <a:gdLst>
                  <a:gd name="T0" fmla="*/ 0 w 73"/>
                  <a:gd name="T1" fmla="*/ 2147483646 h 76"/>
                  <a:gd name="T2" fmla="*/ 2147483646 w 73"/>
                  <a:gd name="T3" fmla="*/ 0 h 76"/>
                  <a:gd name="T4" fmla="*/ 2147483646 w 73"/>
                  <a:gd name="T5" fmla="*/ 2147483646 h 76"/>
                  <a:gd name="T6" fmla="*/ 2147483646 w 73"/>
                  <a:gd name="T7" fmla="*/ 2147483646 h 76"/>
                  <a:gd name="T8" fmla="*/ 0 w 73"/>
                  <a:gd name="T9" fmla="*/ 2147483646 h 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73" h="76">
                    <a:moveTo>
                      <a:pt x="0" y="3"/>
                    </a:moveTo>
                    <a:cubicBezTo>
                      <a:pt x="1" y="2"/>
                      <a:pt x="2" y="1"/>
                      <a:pt x="3" y="0"/>
                    </a:cubicBezTo>
                    <a:cubicBezTo>
                      <a:pt x="73" y="71"/>
                      <a:pt x="73" y="71"/>
                      <a:pt x="73" y="71"/>
                    </a:cubicBezTo>
                    <a:cubicBezTo>
                      <a:pt x="73" y="76"/>
                      <a:pt x="73" y="76"/>
                      <a:pt x="73" y="76"/>
                    </a:cubicBez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CDC9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854" name="Freeform 72"/>
              <p:cNvSpPr/>
              <p:nvPr/>
            </p:nvSpPr>
            <p:spPr bwMode="auto">
              <a:xfrm>
                <a:off x="1515433" y="3017854"/>
                <a:ext cx="459583" cy="458610"/>
              </a:xfrm>
              <a:custGeom>
                <a:avLst/>
                <a:gdLst>
                  <a:gd name="T0" fmla="*/ 0 w 472"/>
                  <a:gd name="T1" fmla="*/ 0 h 471"/>
                  <a:gd name="T2" fmla="*/ 2147483646 w 472"/>
                  <a:gd name="T3" fmla="*/ 0 h 471"/>
                  <a:gd name="T4" fmla="*/ 2147483646 w 472"/>
                  <a:gd name="T5" fmla="*/ 2147483646 h 471"/>
                  <a:gd name="T6" fmla="*/ 2147483646 w 472"/>
                  <a:gd name="T7" fmla="*/ 2147483646 h 471"/>
                  <a:gd name="T8" fmla="*/ 0 w 472"/>
                  <a:gd name="T9" fmla="*/ 0 h 47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72" h="471">
                    <a:moveTo>
                      <a:pt x="0" y="0"/>
                    </a:moveTo>
                    <a:lnTo>
                      <a:pt x="40" y="0"/>
                    </a:lnTo>
                    <a:lnTo>
                      <a:pt x="472" y="431"/>
                    </a:lnTo>
                    <a:lnTo>
                      <a:pt x="472" y="47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DC9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855" name="Freeform 73"/>
              <p:cNvSpPr/>
              <p:nvPr/>
            </p:nvSpPr>
            <p:spPr bwMode="auto">
              <a:xfrm>
                <a:off x="1653698" y="3017854"/>
                <a:ext cx="321319" cy="320345"/>
              </a:xfrm>
              <a:custGeom>
                <a:avLst/>
                <a:gdLst>
                  <a:gd name="T0" fmla="*/ 0 w 330"/>
                  <a:gd name="T1" fmla="*/ 0 h 329"/>
                  <a:gd name="T2" fmla="*/ 2147483646 w 330"/>
                  <a:gd name="T3" fmla="*/ 0 h 329"/>
                  <a:gd name="T4" fmla="*/ 2147483646 w 330"/>
                  <a:gd name="T5" fmla="*/ 2147483646 h 329"/>
                  <a:gd name="T6" fmla="*/ 2147483646 w 330"/>
                  <a:gd name="T7" fmla="*/ 2147483646 h 329"/>
                  <a:gd name="T8" fmla="*/ 0 w 330"/>
                  <a:gd name="T9" fmla="*/ 0 h 32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30" h="329">
                    <a:moveTo>
                      <a:pt x="0" y="0"/>
                    </a:moveTo>
                    <a:lnTo>
                      <a:pt x="39" y="0"/>
                    </a:lnTo>
                    <a:lnTo>
                      <a:pt x="330" y="290"/>
                    </a:lnTo>
                    <a:lnTo>
                      <a:pt x="330" y="3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DC9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856" name="Freeform 74"/>
              <p:cNvSpPr/>
              <p:nvPr/>
            </p:nvSpPr>
            <p:spPr bwMode="auto">
              <a:xfrm>
                <a:off x="1378143" y="3369357"/>
                <a:ext cx="596874" cy="641664"/>
              </a:xfrm>
              <a:custGeom>
                <a:avLst/>
                <a:gdLst>
                  <a:gd name="T0" fmla="*/ 0 w 613"/>
                  <a:gd name="T1" fmla="*/ 2147483646 h 659"/>
                  <a:gd name="T2" fmla="*/ 0 w 613"/>
                  <a:gd name="T3" fmla="*/ 0 h 659"/>
                  <a:gd name="T4" fmla="*/ 2147483646 w 613"/>
                  <a:gd name="T5" fmla="*/ 2147483646 h 659"/>
                  <a:gd name="T6" fmla="*/ 2147483646 w 613"/>
                  <a:gd name="T7" fmla="*/ 2147483646 h 659"/>
                  <a:gd name="T8" fmla="*/ 0 w 613"/>
                  <a:gd name="T9" fmla="*/ 2147483646 h 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13" h="659">
                    <a:moveTo>
                      <a:pt x="0" y="39"/>
                    </a:moveTo>
                    <a:lnTo>
                      <a:pt x="0" y="0"/>
                    </a:lnTo>
                    <a:lnTo>
                      <a:pt x="613" y="620"/>
                    </a:lnTo>
                    <a:lnTo>
                      <a:pt x="613" y="659"/>
                    </a:lnTo>
                    <a:lnTo>
                      <a:pt x="0" y="39"/>
                    </a:lnTo>
                    <a:close/>
                  </a:path>
                </a:pathLst>
              </a:custGeom>
              <a:solidFill>
                <a:srgbClr val="CDC9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857" name="Freeform 75"/>
              <p:cNvSpPr/>
              <p:nvPr/>
            </p:nvSpPr>
            <p:spPr bwMode="auto">
              <a:xfrm>
                <a:off x="1378143" y="4966213"/>
                <a:ext cx="436214" cy="444004"/>
              </a:xfrm>
              <a:custGeom>
                <a:avLst/>
                <a:gdLst>
                  <a:gd name="T0" fmla="*/ 0 w 448"/>
                  <a:gd name="T1" fmla="*/ 2147483646 h 456"/>
                  <a:gd name="T2" fmla="*/ 0 w 448"/>
                  <a:gd name="T3" fmla="*/ 0 h 456"/>
                  <a:gd name="T4" fmla="*/ 2147483646 w 448"/>
                  <a:gd name="T5" fmla="*/ 2147483646 h 456"/>
                  <a:gd name="T6" fmla="*/ 2147483646 w 448"/>
                  <a:gd name="T7" fmla="*/ 2147483646 h 456"/>
                  <a:gd name="T8" fmla="*/ 0 w 448"/>
                  <a:gd name="T9" fmla="*/ 2147483646 h 4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48" h="456">
                    <a:moveTo>
                      <a:pt x="0" y="40"/>
                    </a:moveTo>
                    <a:lnTo>
                      <a:pt x="0" y="0"/>
                    </a:lnTo>
                    <a:lnTo>
                      <a:pt x="448" y="456"/>
                    </a:lnTo>
                    <a:lnTo>
                      <a:pt x="408" y="456"/>
                    </a:lnTo>
                    <a:lnTo>
                      <a:pt x="0" y="40"/>
                    </a:lnTo>
                    <a:close/>
                  </a:path>
                </a:pathLst>
              </a:custGeom>
              <a:solidFill>
                <a:srgbClr val="CDC9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858" name="Freeform 76"/>
              <p:cNvSpPr/>
              <p:nvPr/>
            </p:nvSpPr>
            <p:spPr bwMode="auto">
              <a:xfrm>
                <a:off x="1378143" y="4905844"/>
                <a:ext cx="504373" cy="504373"/>
              </a:xfrm>
              <a:custGeom>
                <a:avLst/>
                <a:gdLst>
                  <a:gd name="T0" fmla="*/ 0 w 518"/>
                  <a:gd name="T1" fmla="*/ 2147483646 h 518"/>
                  <a:gd name="T2" fmla="*/ 0 w 518"/>
                  <a:gd name="T3" fmla="*/ 0 h 518"/>
                  <a:gd name="T4" fmla="*/ 2147483646 w 518"/>
                  <a:gd name="T5" fmla="*/ 2147483646 h 518"/>
                  <a:gd name="T6" fmla="*/ 2147483646 w 518"/>
                  <a:gd name="T7" fmla="*/ 2147483646 h 518"/>
                  <a:gd name="T8" fmla="*/ 0 w 518"/>
                  <a:gd name="T9" fmla="*/ 2147483646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518" h="518">
                    <a:moveTo>
                      <a:pt x="0" y="39"/>
                    </a:moveTo>
                    <a:lnTo>
                      <a:pt x="0" y="0"/>
                    </a:lnTo>
                    <a:lnTo>
                      <a:pt x="518" y="518"/>
                    </a:lnTo>
                    <a:lnTo>
                      <a:pt x="479" y="518"/>
                    </a:lnTo>
                    <a:lnTo>
                      <a:pt x="0" y="39"/>
                    </a:lnTo>
                    <a:close/>
                  </a:path>
                </a:pathLst>
              </a:custGeom>
              <a:solidFill>
                <a:srgbClr val="CDC9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859" name="Freeform 77"/>
              <p:cNvSpPr/>
              <p:nvPr/>
            </p:nvSpPr>
            <p:spPr bwMode="auto">
              <a:xfrm>
                <a:off x="1378143" y="4836712"/>
                <a:ext cx="573505" cy="573505"/>
              </a:xfrm>
              <a:custGeom>
                <a:avLst/>
                <a:gdLst>
                  <a:gd name="T0" fmla="*/ 0 w 589"/>
                  <a:gd name="T1" fmla="*/ 2147483646 h 589"/>
                  <a:gd name="T2" fmla="*/ 0 w 589"/>
                  <a:gd name="T3" fmla="*/ 0 h 589"/>
                  <a:gd name="T4" fmla="*/ 2147483646 w 589"/>
                  <a:gd name="T5" fmla="*/ 2147483646 h 589"/>
                  <a:gd name="T6" fmla="*/ 2147483646 w 589"/>
                  <a:gd name="T7" fmla="*/ 2147483646 h 589"/>
                  <a:gd name="T8" fmla="*/ 0 w 589"/>
                  <a:gd name="T9" fmla="*/ 2147483646 h 58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589" h="589">
                    <a:moveTo>
                      <a:pt x="0" y="39"/>
                    </a:moveTo>
                    <a:lnTo>
                      <a:pt x="0" y="0"/>
                    </a:lnTo>
                    <a:lnTo>
                      <a:pt x="589" y="589"/>
                    </a:lnTo>
                    <a:lnTo>
                      <a:pt x="550" y="589"/>
                    </a:lnTo>
                    <a:lnTo>
                      <a:pt x="0" y="39"/>
                    </a:lnTo>
                    <a:close/>
                  </a:path>
                </a:pathLst>
              </a:custGeom>
              <a:solidFill>
                <a:srgbClr val="CDC9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860" name="Freeform 78"/>
              <p:cNvSpPr/>
              <p:nvPr/>
            </p:nvSpPr>
            <p:spPr bwMode="auto">
              <a:xfrm>
                <a:off x="1378143" y="4767580"/>
                <a:ext cx="596874" cy="642637"/>
              </a:xfrm>
              <a:custGeom>
                <a:avLst/>
                <a:gdLst>
                  <a:gd name="T0" fmla="*/ 0 w 613"/>
                  <a:gd name="T1" fmla="*/ 2147483646 h 660"/>
                  <a:gd name="T2" fmla="*/ 0 w 613"/>
                  <a:gd name="T3" fmla="*/ 0 h 660"/>
                  <a:gd name="T4" fmla="*/ 2147483646 w 613"/>
                  <a:gd name="T5" fmla="*/ 2147483646 h 660"/>
                  <a:gd name="T6" fmla="*/ 2147483646 w 613"/>
                  <a:gd name="T7" fmla="*/ 2147483646 h 660"/>
                  <a:gd name="T8" fmla="*/ 0 w 613"/>
                  <a:gd name="T9" fmla="*/ 2147483646 h 66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13" h="660">
                    <a:moveTo>
                      <a:pt x="0" y="39"/>
                    </a:moveTo>
                    <a:lnTo>
                      <a:pt x="0" y="0"/>
                    </a:lnTo>
                    <a:lnTo>
                      <a:pt x="613" y="620"/>
                    </a:lnTo>
                    <a:lnTo>
                      <a:pt x="613" y="660"/>
                    </a:lnTo>
                    <a:lnTo>
                      <a:pt x="0" y="39"/>
                    </a:lnTo>
                    <a:close/>
                  </a:path>
                </a:pathLst>
              </a:custGeom>
              <a:solidFill>
                <a:srgbClr val="CDC9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861" name="Freeform 79"/>
              <p:cNvSpPr/>
              <p:nvPr/>
            </p:nvSpPr>
            <p:spPr bwMode="auto">
              <a:xfrm>
                <a:off x="1378143" y="4699421"/>
                <a:ext cx="596874" cy="641664"/>
              </a:xfrm>
              <a:custGeom>
                <a:avLst/>
                <a:gdLst>
                  <a:gd name="T0" fmla="*/ 0 w 613"/>
                  <a:gd name="T1" fmla="*/ 2147483646 h 659"/>
                  <a:gd name="T2" fmla="*/ 0 w 613"/>
                  <a:gd name="T3" fmla="*/ 0 h 659"/>
                  <a:gd name="T4" fmla="*/ 2147483646 w 613"/>
                  <a:gd name="T5" fmla="*/ 2147483646 h 659"/>
                  <a:gd name="T6" fmla="*/ 2147483646 w 613"/>
                  <a:gd name="T7" fmla="*/ 2147483646 h 659"/>
                  <a:gd name="T8" fmla="*/ 0 w 613"/>
                  <a:gd name="T9" fmla="*/ 2147483646 h 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13" h="659">
                    <a:moveTo>
                      <a:pt x="0" y="39"/>
                    </a:moveTo>
                    <a:lnTo>
                      <a:pt x="0" y="0"/>
                    </a:lnTo>
                    <a:lnTo>
                      <a:pt x="613" y="620"/>
                    </a:lnTo>
                    <a:lnTo>
                      <a:pt x="613" y="659"/>
                    </a:lnTo>
                    <a:lnTo>
                      <a:pt x="0" y="39"/>
                    </a:lnTo>
                    <a:close/>
                  </a:path>
                </a:pathLst>
              </a:custGeom>
              <a:solidFill>
                <a:srgbClr val="CDC9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862" name="Freeform 80"/>
              <p:cNvSpPr/>
              <p:nvPr/>
            </p:nvSpPr>
            <p:spPr bwMode="auto">
              <a:xfrm>
                <a:off x="1378143" y="5104478"/>
                <a:ext cx="305740" cy="305739"/>
              </a:xfrm>
              <a:custGeom>
                <a:avLst/>
                <a:gdLst>
                  <a:gd name="T0" fmla="*/ 0 w 314"/>
                  <a:gd name="T1" fmla="*/ 2147483646 h 314"/>
                  <a:gd name="T2" fmla="*/ 0 w 314"/>
                  <a:gd name="T3" fmla="*/ 2147483646 h 314"/>
                  <a:gd name="T4" fmla="*/ 0 w 314"/>
                  <a:gd name="T5" fmla="*/ 0 h 314"/>
                  <a:gd name="T6" fmla="*/ 2147483646 w 314"/>
                  <a:gd name="T7" fmla="*/ 2147483646 h 314"/>
                  <a:gd name="T8" fmla="*/ 2147483646 w 314"/>
                  <a:gd name="T9" fmla="*/ 2147483646 h 314"/>
                  <a:gd name="T10" fmla="*/ 0 w 314"/>
                  <a:gd name="T11" fmla="*/ 2147483646 h 314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314" h="314">
                    <a:moveTo>
                      <a:pt x="0" y="39"/>
                    </a:moveTo>
                    <a:lnTo>
                      <a:pt x="0" y="7"/>
                    </a:lnTo>
                    <a:lnTo>
                      <a:pt x="0" y="0"/>
                    </a:lnTo>
                    <a:lnTo>
                      <a:pt x="314" y="314"/>
                    </a:lnTo>
                    <a:lnTo>
                      <a:pt x="275" y="314"/>
                    </a:lnTo>
                    <a:lnTo>
                      <a:pt x="0" y="39"/>
                    </a:lnTo>
                    <a:close/>
                  </a:path>
                </a:pathLst>
              </a:custGeom>
              <a:solidFill>
                <a:srgbClr val="CDC9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863" name="Freeform 81"/>
              <p:cNvSpPr/>
              <p:nvPr/>
            </p:nvSpPr>
            <p:spPr bwMode="auto">
              <a:xfrm>
                <a:off x="1378143" y="5164846"/>
                <a:ext cx="237581" cy="245371"/>
              </a:xfrm>
              <a:custGeom>
                <a:avLst/>
                <a:gdLst>
                  <a:gd name="T0" fmla="*/ 0 w 244"/>
                  <a:gd name="T1" fmla="*/ 2147483646 h 252"/>
                  <a:gd name="T2" fmla="*/ 0 w 244"/>
                  <a:gd name="T3" fmla="*/ 0 h 252"/>
                  <a:gd name="T4" fmla="*/ 2147483646 w 244"/>
                  <a:gd name="T5" fmla="*/ 2147483646 h 252"/>
                  <a:gd name="T6" fmla="*/ 2147483646 w 244"/>
                  <a:gd name="T7" fmla="*/ 2147483646 h 252"/>
                  <a:gd name="T8" fmla="*/ 0 w 244"/>
                  <a:gd name="T9" fmla="*/ 2147483646 h 25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44" h="252">
                    <a:moveTo>
                      <a:pt x="0" y="40"/>
                    </a:moveTo>
                    <a:lnTo>
                      <a:pt x="0" y="0"/>
                    </a:lnTo>
                    <a:lnTo>
                      <a:pt x="244" y="252"/>
                    </a:lnTo>
                    <a:lnTo>
                      <a:pt x="204" y="252"/>
                    </a:lnTo>
                    <a:lnTo>
                      <a:pt x="0" y="40"/>
                    </a:lnTo>
                    <a:close/>
                  </a:path>
                </a:pathLst>
              </a:custGeom>
              <a:solidFill>
                <a:srgbClr val="CDC9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864" name="Freeform 82"/>
              <p:cNvSpPr/>
              <p:nvPr/>
            </p:nvSpPr>
            <p:spPr bwMode="auto">
              <a:xfrm>
                <a:off x="1378143" y="5233978"/>
                <a:ext cx="168449" cy="176239"/>
              </a:xfrm>
              <a:custGeom>
                <a:avLst/>
                <a:gdLst>
                  <a:gd name="T0" fmla="*/ 0 w 173"/>
                  <a:gd name="T1" fmla="*/ 2147483646 h 181"/>
                  <a:gd name="T2" fmla="*/ 0 w 173"/>
                  <a:gd name="T3" fmla="*/ 2147483646 h 181"/>
                  <a:gd name="T4" fmla="*/ 0 w 173"/>
                  <a:gd name="T5" fmla="*/ 0 h 181"/>
                  <a:gd name="T6" fmla="*/ 2147483646 w 173"/>
                  <a:gd name="T7" fmla="*/ 2147483646 h 181"/>
                  <a:gd name="T8" fmla="*/ 2147483646 w 173"/>
                  <a:gd name="T9" fmla="*/ 2147483646 h 181"/>
                  <a:gd name="T10" fmla="*/ 0 w 173"/>
                  <a:gd name="T11" fmla="*/ 2147483646 h 181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73" h="181">
                    <a:moveTo>
                      <a:pt x="0" y="39"/>
                    </a:moveTo>
                    <a:lnTo>
                      <a:pt x="0" y="39"/>
                    </a:lnTo>
                    <a:lnTo>
                      <a:pt x="0" y="0"/>
                    </a:lnTo>
                    <a:lnTo>
                      <a:pt x="173" y="181"/>
                    </a:lnTo>
                    <a:lnTo>
                      <a:pt x="134" y="181"/>
                    </a:lnTo>
                    <a:lnTo>
                      <a:pt x="0" y="39"/>
                    </a:lnTo>
                    <a:close/>
                  </a:path>
                </a:pathLst>
              </a:custGeom>
              <a:solidFill>
                <a:srgbClr val="CDC9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865" name="Freeform 83"/>
              <p:cNvSpPr/>
              <p:nvPr/>
            </p:nvSpPr>
            <p:spPr bwMode="auto">
              <a:xfrm>
                <a:off x="1378143" y="4568947"/>
                <a:ext cx="596874" cy="642637"/>
              </a:xfrm>
              <a:custGeom>
                <a:avLst/>
                <a:gdLst>
                  <a:gd name="T0" fmla="*/ 0 w 613"/>
                  <a:gd name="T1" fmla="*/ 2147483646 h 660"/>
                  <a:gd name="T2" fmla="*/ 0 w 613"/>
                  <a:gd name="T3" fmla="*/ 0 h 660"/>
                  <a:gd name="T4" fmla="*/ 2147483646 w 613"/>
                  <a:gd name="T5" fmla="*/ 2147483646 h 660"/>
                  <a:gd name="T6" fmla="*/ 2147483646 w 613"/>
                  <a:gd name="T7" fmla="*/ 2147483646 h 660"/>
                  <a:gd name="T8" fmla="*/ 0 w 613"/>
                  <a:gd name="T9" fmla="*/ 2147483646 h 66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13" h="660">
                    <a:moveTo>
                      <a:pt x="0" y="39"/>
                    </a:moveTo>
                    <a:lnTo>
                      <a:pt x="0" y="0"/>
                    </a:lnTo>
                    <a:lnTo>
                      <a:pt x="613" y="620"/>
                    </a:lnTo>
                    <a:lnTo>
                      <a:pt x="613" y="660"/>
                    </a:lnTo>
                    <a:lnTo>
                      <a:pt x="0" y="39"/>
                    </a:lnTo>
                    <a:close/>
                  </a:path>
                </a:pathLst>
              </a:custGeom>
              <a:solidFill>
                <a:srgbClr val="CDC9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866" name="Freeform 84"/>
              <p:cNvSpPr/>
              <p:nvPr/>
            </p:nvSpPr>
            <p:spPr bwMode="auto">
              <a:xfrm>
                <a:off x="1378143" y="5035345"/>
                <a:ext cx="374872" cy="374872"/>
              </a:xfrm>
              <a:custGeom>
                <a:avLst/>
                <a:gdLst>
                  <a:gd name="T0" fmla="*/ 0 w 385"/>
                  <a:gd name="T1" fmla="*/ 2147483646 h 385"/>
                  <a:gd name="T2" fmla="*/ 0 w 385"/>
                  <a:gd name="T3" fmla="*/ 0 h 385"/>
                  <a:gd name="T4" fmla="*/ 2147483646 w 385"/>
                  <a:gd name="T5" fmla="*/ 2147483646 h 385"/>
                  <a:gd name="T6" fmla="*/ 2147483646 w 385"/>
                  <a:gd name="T7" fmla="*/ 2147483646 h 385"/>
                  <a:gd name="T8" fmla="*/ 0 w 385"/>
                  <a:gd name="T9" fmla="*/ 2147483646 h 38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85" h="385">
                    <a:moveTo>
                      <a:pt x="0" y="39"/>
                    </a:moveTo>
                    <a:lnTo>
                      <a:pt x="0" y="0"/>
                    </a:lnTo>
                    <a:lnTo>
                      <a:pt x="385" y="385"/>
                    </a:lnTo>
                    <a:lnTo>
                      <a:pt x="346" y="385"/>
                    </a:lnTo>
                    <a:lnTo>
                      <a:pt x="0" y="39"/>
                    </a:lnTo>
                    <a:close/>
                  </a:path>
                </a:pathLst>
              </a:custGeom>
              <a:solidFill>
                <a:srgbClr val="CDC9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867" name="Freeform 85"/>
              <p:cNvSpPr/>
              <p:nvPr/>
            </p:nvSpPr>
            <p:spPr bwMode="auto">
              <a:xfrm>
                <a:off x="1378143" y="4171680"/>
                <a:ext cx="596874" cy="633874"/>
              </a:xfrm>
              <a:custGeom>
                <a:avLst/>
                <a:gdLst>
                  <a:gd name="T0" fmla="*/ 0 w 613"/>
                  <a:gd name="T1" fmla="*/ 2147483646 h 651"/>
                  <a:gd name="T2" fmla="*/ 0 w 613"/>
                  <a:gd name="T3" fmla="*/ 0 h 651"/>
                  <a:gd name="T4" fmla="*/ 2147483646 w 613"/>
                  <a:gd name="T5" fmla="*/ 2147483646 h 651"/>
                  <a:gd name="T6" fmla="*/ 2147483646 w 613"/>
                  <a:gd name="T7" fmla="*/ 2147483646 h 651"/>
                  <a:gd name="T8" fmla="*/ 0 w 613"/>
                  <a:gd name="T9" fmla="*/ 2147483646 h 65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13" h="651">
                    <a:moveTo>
                      <a:pt x="0" y="39"/>
                    </a:moveTo>
                    <a:lnTo>
                      <a:pt x="0" y="0"/>
                    </a:lnTo>
                    <a:lnTo>
                      <a:pt x="613" y="612"/>
                    </a:lnTo>
                    <a:lnTo>
                      <a:pt x="613" y="651"/>
                    </a:lnTo>
                    <a:lnTo>
                      <a:pt x="0" y="39"/>
                    </a:lnTo>
                    <a:close/>
                  </a:path>
                </a:pathLst>
              </a:custGeom>
              <a:solidFill>
                <a:srgbClr val="CDC9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868" name="Freeform 86"/>
              <p:cNvSpPr/>
              <p:nvPr/>
            </p:nvSpPr>
            <p:spPr bwMode="auto">
              <a:xfrm>
                <a:off x="1378143" y="4034389"/>
                <a:ext cx="596874" cy="641664"/>
              </a:xfrm>
              <a:custGeom>
                <a:avLst/>
                <a:gdLst>
                  <a:gd name="T0" fmla="*/ 0 w 613"/>
                  <a:gd name="T1" fmla="*/ 2147483646 h 659"/>
                  <a:gd name="T2" fmla="*/ 0 w 613"/>
                  <a:gd name="T3" fmla="*/ 0 h 659"/>
                  <a:gd name="T4" fmla="*/ 2147483646 w 613"/>
                  <a:gd name="T5" fmla="*/ 2147483646 h 659"/>
                  <a:gd name="T6" fmla="*/ 2147483646 w 613"/>
                  <a:gd name="T7" fmla="*/ 2147483646 h 659"/>
                  <a:gd name="T8" fmla="*/ 0 w 613"/>
                  <a:gd name="T9" fmla="*/ 2147483646 h 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13" h="659">
                    <a:moveTo>
                      <a:pt x="0" y="39"/>
                    </a:moveTo>
                    <a:lnTo>
                      <a:pt x="0" y="0"/>
                    </a:lnTo>
                    <a:lnTo>
                      <a:pt x="613" y="620"/>
                    </a:lnTo>
                    <a:lnTo>
                      <a:pt x="613" y="659"/>
                    </a:lnTo>
                    <a:lnTo>
                      <a:pt x="0" y="39"/>
                    </a:lnTo>
                    <a:close/>
                  </a:path>
                </a:pathLst>
              </a:custGeom>
              <a:solidFill>
                <a:srgbClr val="CDC9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869" name="Freeform 87"/>
              <p:cNvSpPr/>
              <p:nvPr/>
            </p:nvSpPr>
            <p:spPr bwMode="auto">
              <a:xfrm>
                <a:off x="1378143" y="3965257"/>
                <a:ext cx="596874" cy="641664"/>
              </a:xfrm>
              <a:custGeom>
                <a:avLst/>
                <a:gdLst>
                  <a:gd name="T0" fmla="*/ 0 w 613"/>
                  <a:gd name="T1" fmla="*/ 2147483646 h 659"/>
                  <a:gd name="T2" fmla="*/ 0 w 613"/>
                  <a:gd name="T3" fmla="*/ 0 h 659"/>
                  <a:gd name="T4" fmla="*/ 2147483646 w 613"/>
                  <a:gd name="T5" fmla="*/ 2147483646 h 659"/>
                  <a:gd name="T6" fmla="*/ 2147483646 w 613"/>
                  <a:gd name="T7" fmla="*/ 2147483646 h 659"/>
                  <a:gd name="T8" fmla="*/ 0 w 613"/>
                  <a:gd name="T9" fmla="*/ 2147483646 h 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13" h="659">
                    <a:moveTo>
                      <a:pt x="0" y="39"/>
                    </a:moveTo>
                    <a:lnTo>
                      <a:pt x="0" y="0"/>
                    </a:lnTo>
                    <a:lnTo>
                      <a:pt x="613" y="620"/>
                    </a:lnTo>
                    <a:lnTo>
                      <a:pt x="613" y="659"/>
                    </a:lnTo>
                    <a:lnTo>
                      <a:pt x="0" y="39"/>
                    </a:lnTo>
                    <a:close/>
                  </a:path>
                </a:pathLst>
              </a:custGeom>
              <a:solidFill>
                <a:srgbClr val="CDC9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870" name="Freeform 88"/>
              <p:cNvSpPr/>
              <p:nvPr/>
            </p:nvSpPr>
            <p:spPr bwMode="auto">
              <a:xfrm>
                <a:off x="1378143" y="4431656"/>
                <a:ext cx="596874" cy="641664"/>
              </a:xfrm>
              <a:custGeom>
                <a:avLst/>
                <a:gdLst>
                  <a:gd name="T0" fmla="*/ 0 w 613"/>
                  <a:gd name="T1" fmla="*/ 2147483646 h 659"/>
                  <a:gd name="T2" fmla="*/ 0 w 613"/>
                  <a:gd name="T3" fmla="*/ 0 h 659"/>
                  <a:gd name="T4" fmla="*/ 2147483646 w 613"/>
                  <a:gd name="T5" fmla="*/ 2147483646 h 659"/>
                  <a:gd name="T6" fmla="*/ 2147483646 w 613"/>
                  <a:gd name="T7" fmla="*/ 2147483646 h 659"/>
                  <a:gd name="T8" fmla="*/ 0 w 613"/>
                  <a:gd name="T9" fmla="*/ 2147483646 h 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13" h="659">
                    <a:moveTo>
                      <a:pt x="0" y="39"/>
                    </a:moveTo>
                    <a:lnTo>
                      <a:pt x="0" y="0"/>
                    </a:lnTo>
                    <a:lnTo>
                      <a:pt x="613" y="620"/>
                    </a:lnTo>
                    <a:lnTo>
                      <a:pt x="613" y="659"/>
                    </a:lnTo>
                    <a:lnTo>
                      <a:pt x="0" y="39"/>
                    </a:lnTo>
                    <a:close/>
                  </a:path>
                </a:pathLst>
              </a:custGeom>
              <a:solidFill>
                <a:srgbClr val="CDC9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871" name="Freeform 89"/>
              <p:cNvSpPr/>
              <p:nvPr/>
            </p:nvSpPr>
            <p:spPr bwMode="auto">
              <a:xfrm>
                <a:off x="1378143" y="4102548"/>
                <a:ext cx="596874" cy="642637"/>
              </a:xfrm>
              <a:custGeom>
                <a:avLst/>
                <a:gdLst>
                  <a:gd name="T0" fmla="*/ 0 w 613"/>
                  <a:gd name="T1" fmla="*/ 2147483646 h 660"/>
                  <a:gd name="T2" fmla="*/ 0 w 613"/>
                  <a:gd name="T3" fmla="*/ 0 h 660"/>
                  <a:gd name="T4" fmla="*/ 2147483646 w 613"/>
                  <a:gd name="T5" fmla="*/ 2147483646 h 660"/>
                  <a:gd name="T6" fmla="*/ 2147483646 w 613"/>
                  <a:gd name="T7" fmla="*/ 2147483646 h 660"/>
                  <a:gd name="T8" fmla="*/ 0 w 613"/>
                  <a:gd name="T9" fmla="*/ 2147483646 h 66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13" h="660">
                    <a:moveTo>
                      <a:pt x="0" y="40"/>
                    </a:moveTo>
                    <a:lnTo>
                      <a:pt x="0" y="0"/>
                    </a:lnTo>
                    <a:lnTo>
                      <a:pt x="613" y="620"/>
                    </a:lnTo>
                    <a:lnTo>
                      <a:pt x="613" y="660"/>
                    </a:lnTo>
                    <a:lnTo>
                      <a:pt x="0" y="40"/>
                    </a:lnTo>
                    <a:close/>
                  </a:path>
                </a:pathLst>
              </a:custGeom>
              <a:solidFill>
                <a:srgbClr val="CDC9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872" name="Freeform 90"/>
              <p:cNvSpPr/>
              <p:nvPr/>
            </p:nvSpPr>
            <p:spPr bwMode="auto">
              <a:xfrm>
                <a:off x="1378143" y="3903914"/>
                <a:ext cx="596874" cy="634848"/>
              </a:xfrm>
              <a:custGeom>
                <a:avLst/>
                <a:gdLst>
                  <a:gd name="T0" fmla="*/ 0 w 613"/>
                  <a:gd name="T1" fmla="*/ 2147483646 h 652"/>
                  <a:gd name="T2" fmla="*/ 0 w 613"/>
                  <a:gd name="T3" fmla="*/ 0 h 652"/>
                  <a:gd name="T4" fmla="*/ 2147483646 w 613"/>
                  <a:gd name="T5" fmla="*/ 2147483646 h 652"/>
                  <a:gd name="T6" fmla="*/ 2147483646 w 613"/>
                  <a:gd name="T7" fmla="*/ 2147483646 h 652"/>
                  <a:gd name="T8" fmla="*/ 0 w 613"/>
                  <a:gd name="T9" fmla="*/ 2147483646 h 65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13" h="652">
                    <a:moveTo>
                      <a:pt x="0" y="40"/>
                    </a:moveTo>
                    <a:lnTo>
                      <a:pt x="0" y="0"/>
                    </a:lnTo>
                    <a:lnTo>
                      <a:pt x="613" y="613"/>
                    </a:lnTo>
                    <a:lnTo>
                      <a:pt x="613" y="652"/>
                    </a:lnTo>
                    <a:lnTo>
                      <a:pt x="0" y="40"/>
                    </a:lnTo>
                    <a:close/>
                  </a:path>
                </a:pathLst>
              </a:custGeom>
              <a:solidFill>
                <a:srgbClr val="CDC9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873" name="Freeform 91"/>
              <p:cNvSpPr/>
              <p:nvPr/>
            </p:nvSpPr>
            <p:spPr bwMode="auto">
              <a:xfrm>
                <a:off x="1378143" y="3835756"/>
                <a:ext cx="596874" cy="641664"/>
              </a:xfrm>
              <a:custGeom>
                <a:avLst/>
                <a:gdLst>
                  <a:gd name="T0" fmla="*/ 0 w 613"/>
                  <a:gd name="T1" fmla="*/ 2147483646 h 659"/>
                  <a:gd name="T2" fmla="*/ 0 w 613"/>
                  <a:gd name="T3" fmla="*/ 0 h 659"/>
                  <a:gd name="T4" fmla="*/ 2147483646 w 613"/>
                  <a:gd name="T5" fmla="*/ 2147483646 h 659"/>
                  <a:gd name="T6" fmla="*/ 2147483646 w 613"/>
                  <a:gd name="T7" fmla="*/ 2147483646 h 659"/>
                  <a:gd name="T8" fmla="*/ 0 w 613"/>
                  <a:gd name="T9" fmla="*/ 2147483646 h 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13" h="659">
                    <a:moveTo>
                      <a:pt x="0" y="39"/>
                    </a:moveTo>
                    <a:lnTo>
                      <a:pt x="0" y="0"/>
                    </a:lnTo>
                    <a:lnTo>
                      <a:pt x="613" y="620"/>
                    </a:lnTo>
                    <a:lnTo>
                      <a:pt x="613" y="659"/>
                    </a:lnTo>
                    <a:lnTo>
                      <a:pt x="0" y="39"/>
                    </a:lnTo>
                    <a:close/>
                  </a:path>
                </a:pathLst>
              </a:custGeom>
              <a:solidFill>
                <a:srgbClr val="CDC9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874" name="Freeform 92"/>
              <p:cNvSpPr/>
              <p:nvPr/>
            </p:nvSpPr>
            <p:spPr bwMode="auto">
              <a:xfrm>
                <a:off x="1378143" y="4301181"/>
                <a:ext cx="596874" cy="642637"/>
              </a:xfrm>
              <a:custGeom>
                <a:avLst/>
                <a:gdLst>
                  <a:gd name="T0" fmla="*/ 0 w 613"/>
                  <a:gd name="T1" fmla="*/ 2147483646 h 660"/>
                  <a:gd name="T2" fmla="*/ 0 w 613"/>
                  <a:gd name="T3" fmla="*/ 0 h 660"/>
                  <a:gd name="T4" fmla="*/ 2147483646 w 613"/>
                  <a:gd name="T5" fmla="*/ 2147483646 h 660"/>
                  <a:gd name="T6" fmla="*/ 2147483646 w 613"/>
                  <a:gd name="T7" fmla="*/ 2147483646 h 660"/>
                  <a:gd name="T8" fmla="*/ 0 w 613"/>
                  <a:gd name="T9" fmla="*/ 2147483646 h 66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13" h="660">
                    <a:moveTo>
                      <a:pt x="0" y="40"/>
                    </a:moveTo>
                    <a:lnTo>
                      <a:pt x="0" y="0"/>
                    </a:lnTo>
                    <a:lnTo>
                      <a:pt x="613" y="621"/>
                    </a:lnTo>
                    <a:lnTo>
                      <a:pt x="613" y="660"/>
                    </a:lnTo>
                    <a:lnTo>
                      <a:pt x="0" y="40"/>
                    </a:lnTo>
                    <a:close/>
                  </a:path>
                </a:pathLst>
              </a:custGeom>
              <a:solidFill>
                <a:srgbClr val="CDC9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875" name="Freeform 93"/>
              <p:cNvSpPr/>
              <p:nvPr/>
            </p:nvSpPr>
            <p:spPr bwMode="auto">
              <a:xfrm>
                <a:off x="1378143" y="4370313"/>
                <a:ext cx="596874" cy="634848"/>
              </a:xfrm>
              <a:custGeom>
                <a:avLst/>
                <a:gdLst>
                  <a:gd name="T0" fmla="*/ 0 w 613"/>
                  <a:gd name="T1" fmla="*/ 2147483646 h 652"/>
                  <a:gd name="T2" fmla="*/ 0 w 613"/>
                  <a:gd name="T3" fmla="*/ 0 h 652"/>
                  <a:gd name="T4" fmla="*/ 2147483646 w 613"/>
                  <a:gd name="T5" fmla="*/ 2147483646 h 652"/>
                  <a:gd name="T6" fmla="*/ 2147483646 w 613"/>
                  <a:gd name="T7" fmla="*/ 2147483646 h 652"/>
                  <a:gd name="T8" fmla="*/ 0 w 613"/>
                  <a:gd name="T9" fmla="*/ 2147483646 h 65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13" h="652">
                    <a:moveTo>
                      <a:pt x="0" y="39"/>
                    </a:moveTo>
                    <a:lnTo>
                      <a:pt x="0" y="0"/>
                    </a:lnTo>
                    <a:lnTo>
                      <a:pt x="613" y="612"/>
                    </a:lnTo>
                    <a:lnTo>
                      <a:pt x="613" y="652"/>
                    </a:lnTo>
                    <a:lnTo>
                      <a:pt x="0" y="39"/>
                    </a:lnTo>
                    <a:close/>
                  </a:path>
                </a:pathLst>
              </a:custGeom>
              <a:solidFill>
                <a:srgbClr val="CDC9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876" name="Freeform 94"/>
              <p:cNvSpPr/>
              <p:nvPr/>
            </p:nvSpPr>
            <p:spPr bwMode="auto">
              <a:xfrm>
                <a:off x="1378143" y="4233022"/>
                <a:ext cx="596874" cy="641664"/>
              </a:xfrm>
              <a:custGeom>
                <a:avLst/>
                <a:gdLst>
                  <a:gd name="T0" fmla="*/ 0 w 613"/>
                  <a:gd name="T1" fmla="*/ 2147483646 h 659"/>
                  <a:gd name="T2" fmla="*/ 0 w 613"/>
                  <a:gd name="T3" fmla="*/ 0 h 659"/>
                  <a:gd name="T4" fmla="*/ 2147483646 w 613"/>
                  <a:gd name="T5" fmla="*/ 2147483646 h 659"/>
                  <a:gd name="T6" fmla="*/ 2147483646 w 613"/>
                  <a:gd name="T7" fmla="*/ 2147483646 h 659"/>
                  <a:gd name="T8" fmla="*/ 0 w 613"/>
                  <a:gd name="T9" fmla="*/ 2147483646 h 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13" h="659">
                    <a:moveTo>
                      <a:pt x="0" y="39"/>
                    </a:moveTo>
                    <a:lnTo>
                      <a:pt x="0" y="0"/>
                    </a:lnTo>
                    <a:lnTo>
                      <a:pt x="613" y="620"/>
                    </a:lnTo>
                    <a:lnTo>
                      <a:pt x="613" y="659"/>
                    </a:lnTo>
                    <a:lnTo>
                      <a:pt x="0" y="39"/>
                    </a:lnTo>
                    <a:close/>
                  </a:path>
                </a:pathLst>
              </a:custGeom>
              <a:solidFill>
                <a:srgbClr val="CDC9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877" name="Freeform 95"/>
              <p:cNvSpPr/>
              <p:nvPr/>
            </p:nvSpPr>
            <p:spPr bwMode="auto">
              <a:xfrm>
                <a:off x="1378143" y="3766624"/>
                <a:ext cx="596874" cy="641664"/>
              </a:xfrm>
              <a:custGeom>
                <a:avLst/>
                <a:gdLst>
                  <a:gd name="T0" fmla="*/ 0 w 613"/>
                  <a:gd name="T1" fmla="*/ 2147483646 h 659"/>
                  <a:gd name="T2" fmla="*/ 0 w 613"/>
                  <a:gd name="T3" fmla="*/ 0 h 659"/>
                  <a:gd name="T4" fmla="*/ 2147483646 w 613"/>
                  <a:gd name="T5" fmla="*/ 2147483646 h 659"/>
                  <a:gd name="T6" fmla="*/ 2147483646 w 613"/>
                  <a:gd name="T7" fmla="*/ 2147483646 h 659"/>
                  <a:gd name="T8" fmla="*/ 0 w 613"/>
                  <a:gd name="T9" fmla="*/ 2147483646 h 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13" h="659">
                    <a:moveTo>
                      <a:pt x="0" y="39"/>
                    </a:moveTo>
                    <a:lnTo>
                      <a:pt x="0" y="0"/>
                    </a:lnTo>
                    <a:lnTo>
                      <a:pt x="613" y="620"/>
                    </a:lnTo>
                    <a:lnTo>
                      <a:pt x="613" y="659"/>
                    </a:lnTo>
                    <a:lnTo>
                      <a:pt x="0" y="39"/>
                    </a:lnTo>
                    <a:close/>
                  </a:path>
                </a:pathLst>
              </a:custGeom>
              <a:solidFill>
                <a:srgbClr val="CDC9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01" name="Rectangle 96"/>
              <p:cNvSpPr>
                <a:spLocks noChangeArrowheads="1"/>
              </p:cNvSpPr>
              <p:nvPr/>
            </p:nvSpPr>
            <p:spPr bwMode="auto">
              <a:xfrm>
                <a:off x="1378058" y="3895904"/>
                <a:ext cx="596902" cy="1514757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879" name="Freeform 100"/>
              <p:cNvSpPr/>
              <p:nvPr/>
            </p:nvSpPr>
            <p:spPr bwMode="auto">
              <a:xfrm>
                <a:off x="2158071" y="3055828"/>
                <a:ext cx="589084" cy="619268"/>
              </a:xfrm>
              <a:custGeom>
                <a:avLst/>
                <a:gdLst>
                  <a:gd name="T0" fmla="*/ 0 w 77"/>
                  <a:gd name="T1" fmla="*/ 2147483646 h 81"/>
                  <a:gd name="T2" fmla="*/ 2147483646 w 77"/>
                  <a:gd name="T3" fmla="*/ 0 h 81"/>
                  <a:gd name="T4" fmla="*/ 2147483646 w 77"/>
                  <a:gd name="T5" fmla="*/ 2147483646 h 81"/>
                  <a:gd name="T6" fmla="*/ 2147483646 w 77"/>
                  <a:gd name="T7" fmla="*/ 2147483646 h 81"/>
                  <a:gd name="T8" fmla="*/ 0 w 77"/>
                  <a:gd name="T9" fmla="*/ 2147483646 h 8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77" h="81">
                    <a:moveTo>
                      <a:pt x="0" y="4"/>
                    </a:moveTo>
                    <a:cubicBezTo>
                      <a:pt x="0" y="2"/>
                      <a:pt x="1" y="1"/>
                      <a:pt x="2" y="0"/>
                    </a:cubicBezTo>
                    <a:cubicBezTo>
                      <a:pt x="77" y="76"/>
                      <a:pt x="77" y="76"/>
                      <a:pt x="77" y="76"/>
                    </a:cubicBezTo>
                    <a:cubicBezTo>
                      <a:pt x="77" y="81"/>
                      <a:pt x="77" y="81"/>
                      <a:pt x="77" y="81"/>
                    </a:cubicBez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CDC9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880" name="Freeform 101"/>
              <p:cNvSpPr/>
              <p:nvPr/>
            </p:nvSpPr>
            <p:spPr bwMode="auto">
              <a:xfrm>
                <a:off x="2150281" y="3697491"/>
                <a:ext cx="596874" cy="642637"/>
              </a:xfrm>
              <a:custGeom>
                <a:avLst/>
                <a:gdLst>
                  <a:gd name="T0" fmla="*/ 0 w 613"/>
                  <a:gd name="T1" fmla="*/ 2147483646 h 660"/>
                  <a:gd name="T2" fmla="*/ 0 w 613"/>
                  <a:gd name="T3" fmla="*/ 0 h 660"/>
                  <a:gd name="T4" fmla="*/ 2147483646 w 613"/>
                  <a:gd name="T5" fmla="*/ 2147483646 h 660"/>
                  <a:gd name="T6" fmla="*/ 2147483646 w 613"/>
                  <a:gd name="T7" fmla="*/ 2147483646 h 660"/>
                  <a:gd name="T8" fmla="*/ 0 w 613"/>
                  <a:gd name="T9" fmla="*/ 2147483646 h 66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13" h="660">
                    <a:moveTo>
                      <a:pt x="0" y="40"/>
                    </a:moveTo>
                    <a:lnTo>
                      <a:pt x="0" y="0"/>
                    </a:lnTo>
                    <a:lnTo>
                      <a:pt x="613" y="620"/>
                    </a:lnTo>
                    <a:lnTo>
                      <a:pt x="613" y="660"/>
                    </a:lnTo>
                    <a:lnTo>
                      <a:pt x="0" y="40"/>
                    </a:lnTo>
                    <a:close/>
                  </a:path>
                </a:pathLst>
              </a:custGeom>
              <a:solidFill>
                <a:srgbClr val="CDC9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881" name="Freeform 102"/>
              <p:cNvSpPr/>
              <p:nvPr/>
            </p:nvSpPr>
            <p:spPr bwMode="auto">
              <a:xfrm>
                <a:off x="2150281" y="5303111"/>
                <a:ext cx="107106" cy="107106"/>
              </a:xfrm>
              <a:custGeom>
                <a:avLst/>
                <a:gdLst>
                  <a:gd name="T0" fmla="*/ 0 w 110"/>
                  <a:gd name="T1" fmla="*/ 2147483646 h 110"/>
                  <a:gd name="T2" fmla="*/ 0 w 110"/>
                  <a:gd name="T3" fmla="*/ 0 h 110"/>
                  <a:gd name="T4" fmla="*/ 2147483646 w 110"/>
                  <a:gd name="T5" fmla="*/ 2147483646 h 110"/>
                  <a:gd name="T6" fmla="*/ 2147483646 w 110"/>
                  <a:gd name="T7" fmla="*/ 2147483646 h 110"/>
                  <a:gd name="T8" fmla="*/ 0 w 110"/>
                  <a:gd name="T9" fmla="*/ 2147483646 h 11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10" h="110">
                    <a:moveTo>
                      <a:pt x="0" y="39"/>
                    </a:moveTo>
                    <a:lnTo>
                      <a:pt x="0" y="0"/>
                    </a:lnTo>
                    <a:lnTo>
                      <a:pt x="110" y="110"/>
                    </a:lnTo>
                    <a:lnTo>
                      <a:pt x="71" y="110"/>
                    </a:lnTo>
                    <a:lnTo>
                      <a:pt x="0" y="39"/>
                    </a:lnTo>
                    <a:close/>
                  </a:path>
                </a:pathLst>
              </a:custGeom>
              <a:solidFill>
                <a:srgbClr val="CDC9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882" name="Freeform 103"/>
              <p:cNvSpPr/>
              <p:nvPr/>
            </p:nvSpPr>
            <p:spPr bwMode="auto">
              <a:xfrm>
                <a:off x="2150281" y="3101592"/>
                <a:ext cx="596874" cy="641664"/>
              </a:xfrm>
              <a:custGeom>
                <a:avLst/>
                <a:gdLst>
                  <a:gd name="T0" fmla="*/ 0 w 78"/>
                  <a:gd name="T1" fmla="*/ 2147483646 h 84"/>
                  <a:gd name="T2" fmla="*/ 0 w 78"/>
                  <a:gd name="T3" fmla="*/ 2147483646 h 84"/>
                  <a:gd name="T4" fmla="*/ 0 w 78"/>
                  <a:gd name="T5" fmla="*/ 0 h 84"/>
                  <a:gd name="T6" fmla="*/ 2147483646 w 78"/>
                  <a:gd name="T7" fmla="*/ 2147483646 h 84"/>
                  <a:gd name="T8" fmla="*/ 2147483646 w 78"/>
                  <a:gd name="T9" fmla="*/ 2147483646 h 84"/>
                  <a:gd name="T10" fmla="*/ 0 w 78"/>
                  <a:gd name="T11" fmla="*/ 2147483646 h 84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78" h="84">
                    <a:moveTo>
                      <a:pt x="0" y="5"/>
                    </a:moveTo>
                    <a:cubicBezTo>
                      <a:pt x="0" y="4"/>
                      <a:pt x="0" y="4"/>
                      <a:pt x="0" y="4"/>
                    </a:cubicBezTo>
                    <a:cubicBezTo>
                      <a:pt x="0" y="3"/>
                      <a:pt x="0" y="1"/>
                      <a:pt x="0" y="0"/>
                    </a:cubicBezTo>
                    <a:cubicBezTo>
                      <a:pt x="78" y="79"/>
                      <a:pt x="78" y="79"/>
                      <a:pt x="78" y="79"/>
                    </a:cubicBezTo>
                    <a:cubicBezTo>
                      <a:pt x="78" y="84"/>
                      <a:pt x="78" y="84"/>
                      <a:pt x="78" y="84"/>
                    </a:cubicBez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CDC9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883" name="Freeform 104"/>
              <p:cNvSpPr/>
              <p:nvPr/>
            </p:nvSpPr>
            <p:spPr bwMode="auto">
              <a:xfrm>
                <a:off x="2150281" y="3170724"/>
                <a:ext cx="596874" cy="633874"/>
              </a:xfrm>
              <a:custGeom>
                <a:avLst/>
                <a:gdLst>
                  <a:gd name="T0" fmla="*/ 0 w 613"/>
                  <a:gd name="T1" fmla="*/ 2147483646 h 651"/>
                  <a:gd name="T2" fmla="*/ 0 w 613"/>
                  <a:gd name="T3" fmla="*/ 0 h 651"/>
                  <a:gd name="T4" fmla="*/ 2147483646 w 613"/>
                  <a:gd name="T5" fmla="*/ 2147483646 h 651"/>
                  <a:gd name="T6" fmla="*/ 2147483646 w 613"/>
                  <a:gd name="T7" fmla="*/ 2147483646 h 651"/>
                  <a:gd name="T8" fmla="*/ 0 w 613"/>
                  <a:gd name="T9" fmla="*/ 2147483646 h 65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13" h="651">
                    <a:moveTo>
                      <a:pt x="0" y="39"/>
                    </a:moveTo>
                    <a:lnTo>
                      <a:pt x="0" y="0"/>
                    </a:lnTo>
                    <a:lnTo>
                      <a:pt x="613" y="612"/>
                    </a:lnTo>
                    <a:lnTo>
                      <a:pt x="613" y="651"/>
                    </a:lnTo>
                    <a:lnTo>
                      <a:pt x="0" y="39"/>
                    </a:lnTo>
                    <a:close/>
                  </a:path>
                </a:pathLst>
              </a:custGeom>
              <a:solidFill>
                <a:srgbClr val="CDC9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884" name="Freeform 105"/>
              <p:cNvSpPr/>
              <p:nvPr/>
            </p:nvSpPr>
            <p:spPr bwMode="auto">
              <a:xfrm>
                <a:off x="2150281" y="3232066"/>
                <a:ext cx="596874" cy="641664"/>
              </a:xfrm>
              <a:custGeom>
                <a:avLst/>
                <a:gdLst>
                  <a:gd name="T0" fmla="*/ 0 w 613"/>
                  <a:gd name="T1" fmla="*/ 2147483646 h 659"/>
                  <a:gd name="T2" fmla="*/ 0 w 613"/>
                  <a:gd name="T3" fmla="*/ 0 h 659"/>
                  <a:gd name="T4" fmla="*/ 2147483646 w 613"/>
                  <a:gd name="T5" fmla="*/ 2147483646 h 659"/>
                  <a:gd name="T6" fmla="*/ 2147483646 w 613"/>
                  <a:gd name="T7" fmla="*/ 2147483646 h 659"/>
                  <a:gd name="T8" fmla="*/ 0 w 613"/>
                  <a:gd name="T9" fmla="*/ 2147483646 h 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13" h="659">
                    <a:moveTo>
                      <a:pt x="0" y="39"/>
                    </a:moveTo>
                    <a:lnTo>
                      <a:pt x="0" y="0"/>
                    </a:lnTo>
                    <a:lnTo>
                      <a:pt x="613" y="620"/>
                    </a:lnTo>
                    <a:lnTo>
                      <a:pt x="613" y="659"/>
                    </a:lnTo>
                    <a:lnTo>
                      <a:pt x="0" y="39"/>
                    </a:lnTo>
                    <a:close/>
                  </a:path>
                </a:pathLst>
              </a:custGeom>
              <a:solidFill>
                <a:srgbClr val="CDC9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885" name="Freeform 106"/>
              <p:cNvSpPr/>
              <p:nvPr/>
            </p:nvSpPr>
            <p:spPr bwMode="auto">
              <a:xfrm>
                <a:off x="2150281" y="3637122"/>
                <a:ext cx="596874" cy="633874"/>
              </a:xfrm>
              <a:custGeom>
                <a:avLst/>
                <a:gdLst>
                  <a:gd name="T0" fmla="*/ 0 w 613"/>
                  <a:gd name="T1" fmla="*/ 2147483646 h 651"/>
                  <a:gd name="T2" fmla="*/ 0 w 613"/>
                  <a:gd name="T3" fmla="*/ 0 h 651"/>
                  <a:gd name="T4" fmla="*/ 2147483646 w 613"/>
                  <a:gd name="T5" fmla="*/ 2147483646 h 651"/>
                  <a:gd name="T6" fmla="*/ 2147483646 w 613"/>
                  <a:gd name="T7" fmla="*/ 2147483646 h 651"/>
                  <a:gd name="T8" fmla="*/ 0 w 613"/>
                  <a:gd name="T9" fmla="*/ 2147483646 h 65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13" h="651">
                    <a:moveTo>
                      <a:pt x="0" y="39"/>
                    </a:moveTo>
                    <a:lnTo>
                      <a:pt x="0" y="0"/>
                    </a:lnTo>
                    <a:lnTo>
                      <a:pt x="613" y="612"/>
                    </a:lnTo>
                    <a:lnTo>
                      <a:pt x="613" y="651"/>
                    </a:lnTo>
                    <a:lnTo>
                      <a:pt x="0" y="39"/>
                    </a:lnTo>
                    <a:close/>
                  </a:path>
                </a:pathLst>
              </a:custGeom>
              <a:solidFill>
                <a:srgbClr val="CDC9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886" name="Freeform 107"/>
              <p:cNvSpPr/>
              <p:nvPr/>
            </p:nvSpPr>
            <p:spPr bwMode="auto">
              <a:xfrm>
                <a:off x="2150281" y="3567991"/>
                <a:ext cx="596874" cy="641664"/>
              </a:xfrm>
              <a:custGeom>
                <a:avLst/>
                <a:gdLst>
                  <a:gd name="T0" fmla="*/ 0 w 613"/>
                  <a:gd name="T1" fmla="*/ 2147483646 h 659"/>
                  <a:gd name="T2" fmla="*/ 0 w 613"/>
                  <a:gd name="T3" fmla="*/ 0 h 659"/>
                  <a:gd name="T4" fmla="*/ 2147483646 w 613"/>
                  <a:gd name="T5" fmla="*/ 2147483646 h 659"/>
                  <a:gd name="T6" fmla="*/ 2147483646 w 613"/>
                  <a:gd name="T7" fmla="*/ 2147483646 h 659"/>
                  <a:gd name="T8" fmla="*/ 0 w 613"/>
                  <a:gd name="T9" fmla="*/ 2147483646 h 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13" h="659">
                    <a:moveTo>
                      <a:pt x="0" y="39"/>
                    </a:moveTo>
                    <a:lnTo>
                      <a:pt x="0" y="0"/>
                    </a:lnTo>
                    <a:lnTo>
                      <a:pt x="613" y="620"/>
                    </a:lnTo>
                    <a:lnTo>
                      <a:pt x="613" y="659"/>
                    </a:lnTo>
                    <a:lnTo>
                      <a:pt x="0" y="39"/>
                    </a:lnTo>
                    <a:close/>
                  </a:path>
                </a:pathLst>
              </a:custGeom>
              <a:solidFill>
                <a:srgbClr val="CDC9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887" name="Freeform 108"/>
              <p:cNvSpPr/>
              <p:nvPr/>
            </p:nvSpPr>
            <p:spPr bwMode="auto">
              <a:xfrm>
                <a:off x="2150281" y="3437516"/>
                <a:ext cx="596874" cy="634848"/>
              </a:xfrm>
              <a:custGeom>
                <a:avLst/>
                <a:gdLst>
                  <a:gd name="T0" fmla="*/ 0 w 613"/>
                  <a:gd name="T1" fmla="*/ 2147483646 h 652"/>
                  <a:gd name="T2" fmla="*/ 0 w 613"/>
                  <a:gd name="T3" fmla="*/ 0 h 652"/>
                  <a:gd name="T4" fmla="*/ 2147483646 w 613"/>
                  <a:gd name="T5" fmla="*/ 2147483646 h 652"/>
                  <a:gd name="T6" fmla="*/ 2147483646 w 613"/>
                  <a:gd name="T7" fmla="*/ 2147483646 h 652"/>
                  <a:gd name="T8" fmla="*/ 0 w 613"/>
                  <a:gd name="T9" fmla="*/ 2147483646 h 65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13" h="652">
                    <a:moveTo>
                      <a:pt x="0" y="40"/>
                    </a:moveTo>
                    <a:lnTo>
                      <a:pt x="0" y="0"/>
                    </a:lnTo>
                    <a:lnTo>
                      <a:pt x="613" y="613"/>
                    </a:lnTo>
                    <a:lnTo>
                      <a:pt x="613" y="652"/>
                    </a:lnTo>
                    <a:lnTo>
                      <a:pt x="0" y="40"/>
                    </a:lnTo>
                    <a:close/>
                  </a:path>
                </a:pathLst>
              </a:custGeom>
              <a:solidFill>
                <a:srgbClr val="CDC9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888" name="Freeform 109"/>
              <p:cNvSpPr/>
              <p:nvPr/>
            </p:nvSpPr>
            <p:spPr bwMode="auto">
              <a:xfrm>
                <a:off x="2150281" y="3498858"/>
                <a:ext cx="596874" cy="642637"/>
              </a:xfrm>
              <a:custGeom>
                <a:avLst/>
                <a:gdLst>
                  <a:gd name="T0" fmla="*/ 0 w 613"/>
                  <a:gd name="T1" fmla="*/ 2147483646 h 660"/>
                  <a:gd name="T2" fmla="*/ 0 w 613"/>
                  <a:gd name="T3" fmla="*/ 0 h 660"/>
                  <a:gd name="T4" fmla="*/ 2147483646 w 613"/>
                  <a:gd name="T5" fmla="*/ 2147483646 h 660"/>
                  <a:gd name="T6" fmla="*/ 2147483646 w 613"/>
                  <a:gd name="T7" fmla="*/ 2147483646 h 660"/>
                  <a:gd name="T8" fmla="*/ 0 w 613"/>
                  <a:gd name="T9" fmla="*/ 2147483646 h 66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13" h="660">
                    <a:moveTo>
                      <a:pt x="0" y="40"/>
                    </a:moveTo>
                    <a:lnTo>
                      <a:pt x="0" y="0"/>
                    </a:lnTo>
                    <a:lnTo>
                      <a:pt x="613" y="620"/>
                    </a:lnTo>
                    <a:lnTo>
                      <a:pt x="613" y="660"/>
                    </a:lnTo>
                    <a:lnTo>
                      <a:pt x="0" y="40"/>
                    </a:lnTo>
                    <a:close/>
                  </a:path>
                </a:pathLst>
              </a:custGeom>
              <a:solidFill>
                <a:srgbClr val="CDC9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889" name="Freeform 110"/>
              <p:cNvSpPr/>
              <p:nvPr/>
            </p:nvSpPr>
            <p:spPr bwMode="auto">
              <a:xfrm>
                <a:off x="2150281" y="3300225"/>
                <a:ext cx="596874" cy="642637"/>
              </a:xfrm>
              <a:custGeom>
                <a:avLst/>
                <a:gdLst>
                  <a:gd name="T0" fmla="*/ 0 w 613"/>
                  <a:gd name="T1" fmla="*/ 2147483646 h 660"/>
                  <a:gd name="T2" fmla="*/ 0 w 613"/>
                  <a:gd name="T3" fmla="*/ 0 h 660"/>
                  <a:gd name="T4" fmla="*/ 2147483646 w 613"/>
                  <a:gd name="T5" fmla="*/ 2147483646 h 660"/>
                  <a:gd name="T6" fmla="*/ 2147483646 w 613"/>
                  <a:gd name="T7" fmla="*/ 2147483646 h 660"/>
                  <a:gd name="T8" fmla="*/ 0 w 613"/>
                  <a:gd name="T9" fmla="*/ 2147483646 h 66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13" h="660">
                    <a:moveTo>
                      <a:pt x="0" y="39"/>
                    </a:moveTo>
                    <a:lnTo>
                      <a:pt x="0" y="0"/>
                    </a:lnTo>
                    <a:lnTo>
                      <a:pt x="613" y="620"/>
                    </a:lnTo>
                    <a:lnTo>
                      <a:pt x="613" y="660"/>
                    </a:lnTo>
                    <a:lnTo>
                      <a:pt x="0" y="39"/>
                    </a:lnTo>
                    <a:close/>
                  </a:path>
                </a:pathLst>
              </a:custGeom>
              <a:solidFill>
                <a:srgbClr val="CDC9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890" name="Freeform 111"/>
              <p:cNvSpPr/>
              <p:nvPr/>
            </p:nvSpPr>
            <p:spPr bwMode="auto">
              <a:xfrm>
                <a:off x="2356704" y="3017854"/>
                <a:ext cx="390451" cy="389477"/>
              </a:xfrm>
              <a:custGeom>
                <a:avLst/>
                <a:gdLst>
                  <a:gd name="T0" fmla="*/ 0 w 401"/>
                  <a:gd name="T1" fmla="*/ 0 h 400"/>
                  <a:gd name="T2" fmla="*/ 2147483646 w 401"/>
                  <a:gd name="T3" fmla="*/ 0 h 400"/>
                  <a:gd name="T4" fmla="*/ 2147483646 w 401"/>
                  <a:gd name="T5" fmla="*/ 2147483646 h 400"/>
                  <a:gd name="T6" fmla="*/ 2147483646 w 401"/>
                  <a:gd name="T7" fmla="*/ 2147483646 h 400"/>
                  <a:gd name="T8" fmla="*/ 2147483646 w 401"/>
                  <a:gd name="T9" fmla="*/ 2147483646 h 400"/>
                  <a:gd name="T10" fmla="*/ 0 w 401"/>
                  <a:gd name="T11" fmla="*/ 0 h 4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401" h="400">
                    <a:moveTo>
                      <a:pt x="0" y="0"/>
                    </a:moveTo>
                    <a:lnTo>
                      <a:pt x="39" y="0"/>
                    </a:lnTo>
                    <a:lnTo>
                      <a:pt x="401" y="361"/>
                    </a:lnTo>
                    <a:lnTo>
                      <a:pt x="401" y="392"/>
                    </a:lnTo>
                    <a:lnTo>
                      <a:pt x="401" y="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DC9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891" name="Freeform 112"/>
              <p:cNvSpPr/>
              <p:nvPr/>
            </p:nvSpPr>
            <p:spPr bwMode="auto">
              <a:xfrm>
                <a:off x="2555337" y="3017854"/>
                <a:ext cx="191818" cy="190844"/>
              </a:xfrm>
              <a:custGeom>
                <a:avLst/>
                <a:gdLst>
                  <a:gd name="T0" fmla="*/ 0 w 197"/>
                  <a:gd name="T1" fmla="*/ 0 h 196"/>
                  <a:gd name="T2" fmla="*/ 2147483646 w 197"/>
                  <a:gd name="T3" fmla="*/ 0 h 196"/>
                  <a:gd name="T4" fmla="*/ 2147483646 w 197"/>
                  <a:gd name="T5" fmla="*/ 2147483646 h 196"/>
                  <a:gd name="T6" fmla="*/ 2147483646 w 197"/>
                  <a:gd name="T7" fmla="*/ 2147483646 h 196"/>
                  <a:gd name="T8" fmla="*/ 0 w 197"/>
                  <a:gd name="T9" fmla="*/ 0 h 19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97" h="196">
                    <a:moveTo>
                      <a:pt x="0" y="0"/>
                    </a:moveTo>
                    <a:lnTo>
                      <a:pt x="40" y="0"/>
                    </a:lnTo>
                    <a:lnTo>
                      <a:pt x="197" y="157"/>
                    </a:lnTo>
                    <a:lnTo>
                      <a:pt x="197" y="19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DC9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892" name="Freeform 113"/>
              <p:cNvSpPr/>
              <p:nvPr/>
            </p:nvSpPr>
            <p:spPr bwMode="auto">
              <a:xfrm>
                <a:off x="2624470" y="3017854"/>
                <a:ext cx="122685" cy="121712"/>
              </a:xfrm>
              <a:custGeom>
                <a:avLst/>
                <a:gdLst>
                  <a:gd name="T0" fmla="*/ 0 w 126"/>
                  <a:gd name="T1" fmla="*/ 0 h 125"/>
                  <a:gd name="T2" fmla="*/ 2147483646 w 126"/>
                  <a:gd name="T3" fmla="*/ 0 h 125"/>
                  <a:gd name="T4" fmla="*/ 2147483646 w 126"/>
                  <a:gd name="T5" fmla="*/ 0 h 125"/>
                  <a:gd name="T6" fmla="*/ 2147483646 w 126"/>
                  <a:gd name="T7" fmla="*/ 2147483646 h 125"/>
                  <a:gd name="T8" fmla="*/ 2147483646 w 126"/>
                  <a:gd name="T9" fmla="*/ 2147483646 h 125"/>
                  <a:gd name="T10" fmla="*/ 2147483646 w 126"/>
                  <a:gd name="T11" fmla="*/ 2147483646 h 125"/>
                  <a:gd name="T12" fmla="*/ 0 w 126"/>
                  <a:gd name="T13" fmla="*/ 0 h 125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26" h="125">
                    <a:moveTo>
                      <a:pt x="0" y="0"/>
                    </a:moveTo>
                    <a:lnTo>
                      <a:pt x="8" y="0"/>
                    </a:lnTo>
                    <a:lnTo>
                      <a:pt x="39" y="0"/>
                    </a:lnTo>
                    <a:lnTo>
                      <a:pt x="126" y="86"/>
                    </a:lnTo>
                    <a:lnTo>
                      <a:pt x="126" y="117"/>
                    </a:lnTo>
                    <a:lnTo>
                      <a:pt x="126" y="1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DC9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893" name="Freeform 114"/>
              <p:cNvSpPr/>
              <p:nvPr/>
            </p:nvSpPr>
            <p:spPr bwMode="auto">
              <a:xfrm>
                <a:off x="2150281" y="4638078"/>
                <a:ext cx="596874" cy="633874"/>
              </a:xfrm>
              <a:custGeom>
                <a:avLst/>
                <a:gdLst>
                  <a:gd name="T0" fmla="*/ 0 w 613"/>
                  <a:gd name="T1" fmla="*/ 2147483646 h 651"/>
                  <a:gd name="T2" fmla="*/ 0 w 613"/>
                  <a:gd name="T3" fmla="*/ 0 h 651"/>
                  <a:gd name="T4" fmla="*/ 2147483646 w 613"/>
                  <a:gd name="T5" fmla="*/ 2147483646 h 651"/>
                  <a:gd name="T6" fmla="*/ 2147483646 w 613"/>
                  <a:gd name="T7" fmla="*/ 2147483646 h 651"/>
                  <a:gd name="T8" fmla="*/ 2147483646 w 613"/>
                  <a:gd name="T9" fmla="*/ 2147483646 h 651"/>
                  <a:gd name="T10" fmla="*/ 0 w 613"/>
                  <a:gd name="T11" fmla="*/ 2147483646 h 651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613" h="651">
                    <a:moveTo>
                      <a:pt x="0" y="39"/>
                    </a:moveTo>
                    <a:lnTo>
                      <a:pt x="0" y="0"/>
                    </a:lnTo>
                    <a:lnTo>
                      <a:pt x="613" y="612"/>
                    </a:lnTo>
                    <a:lnTo>
                      <a:pt x="613" y="651"/>
                    </a:lnTo>
                    <a:lnTo>
                      <a:pt x="0" y="39"/>
                    </a:lnTo>
                    <a:close/>
                  </a:path>
                </a:pathLst>
              </a:custGeom>
              <a:solidFill>
                <a:srgbClr val="CDC9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894" name="Freeform 115"/>
              <p:cNvSpPr/>
              <p:nvPr/>
            </p:nvSpPr>
            <p:spPr bwMode="auto">
              <a:xfrm>
                <a:off x="2150281" y="4500788"/>
                <a:ext cx="596874" cy="641664"/>
              </a:xfrm>
              <a:custGeom>
                <a:avLst/>
                <a:gdLst>
                  <a:gd name="T0" fmla="*/ 0 w 613"/>
                  <a:gd name="T1" fmla="*/ 2147483646 h 659"/>
                  <a:gd name="T2" fmla="*/ 0 w 613"/>
                  <a:gd name="T3" fmla="*/ 0 h 659"/>
                  <a:gd name="T4" fmla="*/ 2147483646 w 613"/>
                  <a:gd name="T5" fmla="*/ 2147483646 h 659"/>
                  <a:gd name="T6" fmla="*/ 2147483646 w 613"/>
                  <a:gd name="T7" fmla="*/ 2147483646 h 659"/>
                  <a:gd name="T8" fmla="*/ 2147483646 w 613"/>
                  <a:gd name="T9" fmla="*/ 2147483646 h 659"/>
                  <a:gd name="T10" fmla="*/ 0 w 613"/>
                  <a:gd name="T11" fmla="*/ 2147483646 h 65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613" h="659">
                    <a:moveTo>
                      <a:pt x="0" y="39"/>
                    </a:moveTo>
                    <a:lnTo>
                      <a:pt x="0" y="0"/>
                    </a:lnTo>
                    <a:lnTo>
                      <a:pt x="613" y="620"/>
                    </a:lnTo>
                    <a:lnTo>
                      <a:pt x="613" y="627"/>
                    </a:lnTo>
                    <a:lnTo>
                      <a:pt x="613" y="659"/>
                    </a:lnTo>
                    <a:lnTo>
                      <a:pt x="0" y="39"/>
                    </a:lnTo>
                    <a:close/>
                  </a:path>
                </a:pathLst>
              </a:custGeom>
              <a:solidFill>
                <a:srgbClr val="CDC9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895" name="Freeform 116"/>
              <p:cNvSpPr/>
              <p:nvPr/>
            </p:nvSpPr>
            <p:spPr bwMode="auto">
              <a:xfrm>
                <a:off x="2487179" y="3017854"/>
                <a:ext cx="259976" cy="259976"/>
              </a:xfrm>
              <a:custGeom>
                <a:avLst/>
                <a:gdLst>
                  <a:gd name="T0" fmla="*/ 0 w 267"/>
                  <a:gd name="T1" fmla="*/ 0 h 267"/>
                  <a:gd name="T2" fmla="*/ 2147483646 w 267"/>
                  <a:gd name="T3" fmla="*/ 0 h 267"/>
                  <a:gd name="T4" fmla="*/ 2147483646 w 267"/>
                  <a:gd name="T5" fmla="*/ 2147483646 h 267"/>
                  <a:gd name="T6" fmla="*/ 2147483646 w 267"/>
                  <a:gd name="T7" fmla="*/ 2147483646 h 267"/>
                  <a:gd name="T8" fmla="*/ 0 w 267"/>
                  <a:gd name="T9" fmla="*/ 0 h 26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67" h="267">
                    <a:moveTo>
                      <a:pt x="0" y="0"/>
                    </a:moveTo>
                    <a:lnTo>
                      <a:pt x="39" y="0"/>
                    </a:lnTo>
                    <a:lnTo>
                      <a:pt x="267" y="227"/>
                    </a:lnTo>
                    <a:lnTo>
                      <a:pt x="267" y="2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DC9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896" name="Freeform 117"/>
              <p:cNvSpPr/>
              <p:nvPr/>
            </p:nvSpPr>
            <p:spPr bwMode="auto">
              <a:xfrm>
                <a:off x="2227203" y="3017854"/>
                <a:ext cx="519952" cy="519952"/>
              </a:xfrm>
              <a:custGeom>
                <a:avLst/>
                <a:gdLst>
                  <a:gd name="T0" fmla="*/ 0 w 68"/>
                  <a:gd name="T1" fmla="*/ 0 h 68"/>
                  <a:gd name="T2" fmla="*/ 2147483646 w 68"/>
                  <a:gd name="T3" fmla="*/ 0 h 68"/>
                  <a:gd name="T4" fmla="*/ 2147483646 w 68"/>
                  <a:gd name="T5" fmla="*/ 2147483646 h 68"/>
                  <a:gd name="T6" fmla="*/ 2147483646 w 68"/>
                  <a:gd name="T7" fmla="*/ 2147483646 h 68"/>
                  <a:gd name="T8" fmla="*/ 0 w 68"/>
                  <a:gd name="T9" fmla="*/ 0 h 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8" h="68">
                    <a:moveTo>
                      <a:pt x="0" y="0"/>
                    </a:moveTo>
                    <a:cubicBezTo>
                      <a:pt x="2" y="0"/>
                      <a:pt x="3" y="0"/>
                      <a:pt x="5" y="0"/>
                    </a:cubicBezTo>
                    <a:cubicBezTo>
                      <a:pt x="68" y="63"/>
                      <a:pt x="68" y="63"/>
                      <a:pt x="68" y="63"/>
                    </a:cubicBezTo>
                    <a:cubicBezTo>
                      <a:pt x="68" y="68"/>
                      <a:pt x="68" y="68"/>
                      <a:pt x="68" y="68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DC9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897" name="Freeform 118"/>
              <p:cNvSpPr/>
              <p:nvPr/>
            </p:nvSpPr>
            <p:spPr bwMode="auto">
              <a:xfrm>
                <a:off x="2188255" y="3025644"/>
                <a:ext cx="558900" cy="580321"/>
              </a:xfrm>
              <a:custGeom>
                <a:avLst/>
                <a:gdLst>
                  <a:gd name="T0" fmla="*/ 0 w 73"/>
                  <a:gd name="T1" fmla="*/ 2147483646 h 76"/>
                  <a:gd name="T2" fmla="*/ 2147483646 w 73"/>
                  <a:gd name="T3" fmla="*/ 0 h 76"/>
                  <a:gd name="T4" fmla="*/ 2147483646 w 73"/>
                  <a:gd name="T5" fmla="*/ 2147483646 h 76"/>
                  <a:gd name="T6" fmla="*/ 2147483646 w 73"/>
                  <a:gd name="T7" fmla="*/ 2147483646 h 76"/>
                  <a:gd name="T8" fmla="*/ 0 w 73"/>
                  <a:gd name="T9" fmla="*/ 2147483646 h 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73" h="76">
                    <a:moveTo>
                      <a:pt x="0" y="3"/>
                    </a:moveTo>
                    <a:cubicBezTo>
                      <a:pt x="1" y="2"/>
                      <a:pt x="2" y="1"/>
                      <a:pt x="3" y="0"/>
                    </a:cubicBezTo>
                    <a:cubicBezTo>
                      <a:pt x="73" y="71"/>
                      <a:pt x="73" y="71"/>
                      <a:pt x="73" y="71"/>
                    </a:cubicBezTo>
                    <a:cubicBezTo>
                      <a:pt x="73" y="76"/>
                      <a:pt x="73" y="76"/>
                      <a:pt x="73" y="76"/>
                    </a:cubicBez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CDC9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898" name="Freeform 119"/>
              <p:cNvSpPr/>
              <p:nvPr/>
            </p:nvSpPr>
            <p:spPr bwMode="auto">
              <a:xfrm>
                <a:off x="2287572" y="3017854"/>
                <a:ext cx="459583" cy="458610"/>
              </a:xfrm>
              <a:custGeom>
                <a:avLst/>
                <a:gdLst>
                  <a:gd name="T0" fmla="*/ 0 w 472"/>
                  <a:gd name="T1" fmla="*/ 0 h 471"/>
                  <a:gd name="T2" fmla="*/ 2147483646 w 472"/>
                  <a:gd name="T3" fmla="*/ 0 h 471"/>
                  <a:gd name="T4" fmla="*/ 2147483646 w 472"/>
                  <a:gd name="T5" fmla="*/ 2147483646 h 471"/>
                  <a:gd name="T6" fmla="*/ 2147483646 w 472"/>
                  <a:gd name="T7" fmla="*/ 2147483646 h 471"/>
                  <a:gd name="T8" fmla="*/ 0 w 472"/>
                  <a:gd name="T9" fmla="*/ 0 h 47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72" h="471">
                    <a:moveTo>
                      <a:pt x="0" y="0"/>
                    </a:moveTo>
                    <a:lnTo>
                      <a:pt x="40" y="0"/>
                    </a:lnTo>
                    <a:lnTo>
                      <a:pt x="472" y="431"/>
                    </a:lnTo>
                    <a:lnTo>
                      <a:pt x="472" y="47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DC9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899" name="Freeform 120"/>
              <p:cNvSpPr/>
              <p:nvPr/>
            </p:nvSpPr>
            <p:spPr bwMode="auto">
              <a:xfrm>
                <a:off x="2425836" y="3017854"/>
                <a:ext cx="321319" cy="320345"/>
              </a:xfrm>
              <a:custGeom>
                <a:avLst/>
                <a:gdLst>
                  <a:gd name="T0" fmla="*/ 0 w 330"/>
                  <a:gd name="T1" fmla="*/ 0 h 329"/>
                  <a:gd name="T2" fmla="*/ 2147483646 w 330"/>
                  <a:gd name="T3" fmla="*/ 0 h 329"/>
                  <a:gd name="T4" fmla="*/ 2147483646 w 330"/>
                  <a:gd name="T5" fmla="*/ 2147483646 h 329"/>
                  <a:gd name="T6" fmla="*/ 2147483646 w 330"/>
                  <a:gd name="T7" fmla="*/ 2147483646 h 329"/>
                  <a:gd name="T8" fmla="*/ 0 w 330"/>
                  <a:gd name="T9" fmla="*/ 0 h 32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30" h="329">
                    <a:moveTo>
                      <a:pt x="0" y="0"/>
                    </a:moveTo>
                    <a:lnTo>
                      <a:pt x="39" y="0"/>
                    </a:lnTo>
                    <a:lnTo>
                      <a:pt x="330" y="290"/>
                    </a:lnTo>
                    <a:lnTo>
                      <a:pt x="330" y="3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DC9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900" name="Freeform 121"/>
              <p:cNvSpPr/>
              <p:nvPr/>
            </p:nvSpPr>
            <p:spPr bwMode="auto">
              <a:xfrm>
                <a:off x="2150281" y="3369357"/>
                <a:ext cx="596874" cy="641664"/>
              </a:xfrm>
              <a:custGeom>
                <a:avLst/>
                <a:gdLst>
                  <a:gd name="T0" fmla="*/ 0 w 613"/>
                  <a:gd name="T1" fmla="*/ 2147483646 h 659"/>
                  <a:gd name="T2" fmla="*/ 0 w 613"/>
                  <a:gd name="T3" fmla="*/ 0 h 659"/>
                  <a:gd name="T4" fmla="*/ 2147483646 w 613"/>
                  <a:gd name="T5" fmla="*/ 2147483646 h 659"/>
                  <a:gd name="T6" fmla="*/ 2147483646 w 613"/>
                  <a:gd name="T7" fmla="*/ 2147483646 h 659"/>
                  <a:gd name="T8" fmla="*/ 0 w 613"/>
                  <a:gd name="T9" fmla="*/ 2147483646 h 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13" h="659">
                    <a:moveTo>
                      <a:pt x="0" y="39"/>
                    </a:moveTo>
                    <a:lnTo>
                      <a:pt x="0" y="0"/>
                    </a:lnTo>
                    <a:lnTo>
                      <a:pt x="613" y="620"/>
                    </a:lnTo>
                    <a:lnTo>
                      <a:pt x="613" y="659"/>
                    </a:lnTo>
                    <a:lnTo>
                      <a:pt x="0" y="39"/>
                    </a:lnTo>
                    <a:close/>
                  </a:path>
                </a:pathLst>
              </a:custGeom>
              <a:solidFill>
                <a:srgbClr val="CDC9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901" name="Freeform 122"/>
              <p:cNvSpPr/>
              <p:nvPr/>
            </p:nvSpPr>
            <p:spPr bwMode="auto">
              <a:xfrm>
                <a:off x="2150281" y="4966213"/>
                <a:ext cx="436214" cy="444004"/>
              </a:xfrm>
              <a:custGeom>
                <a:avLst/>
                <a:gdLst>
                  <a:gd name="T0" fmla="*/ 0 w 448"/>
                  <a:gd name="T1" fmla="*/ 2147483646 h 456"/>
                  <a:gd name="T2" fmla="*/ 0 w 448"/>
                  <a:gd name="T3" fmla="*/ 0 h 456"/>
                  <a:gd name="T4" fmla="*/ 2147483646 w 448"/>
                  <a:gd name="T5" fmla="*/ 2147483646 h 456"/>
                  <a:gd name="T6" fmla="*/ 2147483646 w 448"/>
                  <a:gd name="T7" fmla="*/ 2147483646 h 456"/>
                  <a:gd name="T8" fmla="*/ 0 w 448"/>
                  <a:gd name="T9" fmla="*/ 2147483646 h 4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48" h="456">
                    <a:moveTo>
                      <a:pt x="0" y="40"/>
                    </a:moveTo>
                    <a:lnTo>
                      <a:pt x="0" y="0"/>
                    </a:lnTo>
                    <a:lnTo>
                      <a:pt x="448" y="456"/>
                    </a:lnTo>
                    <a:lnTo>
                      <a:pt x="408" y="456"/>
                    </a:lnTo>
                    <a:lnTo>
                      <a:pt x="0" y="40"/>
                    </a:lnTo>
                    <a:close/>
                  </a:path>
                </a:pathLst>
              </a:custGeom>
              <a:solidFill>
                <a:srgbClr val="CDC9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902" name="Freeform 123"/>
              <p:cNvSpPr/>
              <p:nvPr/>
            </p:nvSpPr>
            <p:spPr bwMode="auto">
              <a:xfrm>
                <a:off x="2150281" y="4905844"/>
                <a:ext cx="504373" cy="504373"/>
              </a:xfrm>
              <a:custGeom>
                <a:avLst/>
                <a:gdLst>
                  <a:gd name="T0" fmla="*/ 0 w 518"/>
                  <a:gd name="T1" fmla="*/ 2147483646 h 518"/>
                  <a:gd name="T2" fmla="*/ 0 w 518"/>
                  <a:gd name="T3" fmla="*/ 0 h 518"/>
                  <a:gd name="T4" fmla="*/ 2147483646 w 518"/>
                  <a:gd name="T5" fmla="*/ 2147483646 h 518"/>
                  <a:gd name="T6" fmla="*/ 2147483646 w 518"/>
                  <a:gd name="T7" fmla="*/ 2147483646 h 518"/>
                  <a:gd name="T8" fmla="*/ 0 w 518"/>
                  <a:gd name="T9" fmla="*/ 2147483646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518" h="518">
                    <a:moveTo>
                      <a:pt x="0" y="39"/>
                    </a:moveTo>
                    <a:lnTo>
                      <a:pt x="0" y="0"/>
                    </a:lnTo>
                    <a:lnTo>
                      <a:pt x="518" y="518"/>
                    </a:lnTo>
                    <a:lnTo>
                      <a:pt x="479" y="518"/>
                    </a:lnTo>
                    <a:lnTo>
                      <a:pt x="0" y="39"/>
                    </a:lnTo>
                    <a:close/>
                  </a:path>
                </a:pathLst>
              </a:custGeom>
              <a:solidFill>
                <a:srgbClr val="CDC9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903" name="Freeform 124"/>
              <p:cNvSpPr/>
              <p:nvPr/>
            </p:nvSpPr>
            <p:spPr bwMode="auto">
              <a:xfrm>
                <a:off x="2150281" y="4836712"/>
                <a:ext cx="573505" cy="573505"/>
              </a:xfrm>
              <a:custGeom>
                <a:avLst/>
                <a:gdLst>
                  <a:gd name="T0" fmla="*/ 0 w 589"/>
                  <a:gd name="T1" fmla="*/ 2147483646 h 589"/>
                  <a:gd name="T2" fmla="*/ 0 w 589"/>
                  <a:gd name="T3" fmla="*/ 0 h 589"/>
                  <a:gd name="T4" fmla="*/ 2147483646 w 589"/>
                  <a:gd name="T5" fmla="*/ 2147483646 h 589"/>
                  <a:gd name="T6" fmla="*/ 2147483646 w 589"/>
                  <a:gd name="T7" fmla="*/ 2147483646 h 589"/>
                  <a:gd name="T8" fmla="*/ 0 w 589"/>
                  <a:gd name="T9" fmla="*/ 2147483646 h 58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589" h="589">
                    <a:moveTo>
                      <a:pt x="0" y="39"/>
                    </a:moveTo>
                    <a:lnTo>
                      <a:pt x="0" y="0"/>
                    </a:lnTo>
                    <a:lnTo>
                      <a:pt x="589" y="589"/>
                    </a:lnTo>
                    <a:lnTo>
                      <a:pt x="550" y="589"/>
                    </a:lnTo>
                    <a:lnTo>
                      <a:pt x="0" y="39"/>
                    </a:lnTo>
                    <a:close/>
                  </a:path>
                </a:pathLst>
              </a:custGeom>
              <a:solidFill>
                <a:srgbClr val="CDC9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904" name="Freeform 125"/>
              <p:cNvSpPr/>
              <p:nvPr/>
            </p:nvSpPr>
            <p:spPr bwMode="auto">
              <a:xfrm>
                <a:off x="2150281" y="4767580"/>
                <a:ext cx="596874" cy="642637"/>
              </a:xfrm>
              <a:custGeom>
                <a:avLst/>
                <a:gdLst>
                  <a:gd name="T0" fmla="*/ 0 w 613"/>
                  <a:gd name="T1" fmla="*/ 2147483646 h 660"/>
                  <a:gd name="T2" fmla="*/ 0 w 613"/>
                  <a:gd name="T3" fmla="*/ 0 h 660"/>
                  <a:gd name="T4" fmla="*/ 2147483646 w 613"/>
                  <a:gd name="T5" fmla="*/ 2147483646 h 660"/>
                  <a:gd name="T6" fmla="*/ 2147483646 w 613"/>
                  <a:gd name="T7" fmla="*/ 2147483646 h 660"/>
                  <a:gd name="T8" fmla="*/ 0 w 613"/>
                  <a:gd name="T9" fmla="*/ 2147483646 h 66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13" h="660">
                    <a:moveTo>
                      <a:pt x="0" y="39"/>
                    </a:moveTo>
                    <a:lnTo>
                      <a:pt x="0" y="0"/>
                    </a:lnTo>
                    <a:lnTo>
                      <a:pt x="613" y="620"/>
                    </a:lnTo>
                    <a:lnTo>
                      <a:pt x="613" y="660"/>
                    </a:lnTo>
                    <a:lnTo>
                      <a:pt x="0" y="39"/>
                    </a:lnTo>
                    <a:close/>
                  </a:path>
                </a:pathLst>
              </a:custGeom>
              <a:solidFill>
                <a:srgbClr val="CDC9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905" name="Freeform 126"/>
              <p:cNvSpPr/>
              <p:nvPr/>
            </p:nvSpPr>
            <p:spPr bwMode="auto">
              <a:xfrm>
                <a:off x="2150281" y="4699421"/>
                <a:ext cx="596874" cy="641664"/>
              </a:xfrm>
              <a:custGeom>
                <a:avLst/>
                <a:gdLst>
                  <a:gd name="T0" fmla="*/ 0 w 613"/>
                  <a:gd name="T1" fmla="*/ 2147483646 h 659"/>
                  <a:gd name="T2" fmla="*/ 0 w 613"/>
                  <a:gd name="T3" fmla="*/ 0 h 659"/>
                  <a:gd name="T4" fmla="*/ 2147483646 w 613"/>
                  <a:gd name="T5" fmla="*/ 2147483646 h 659"/>
                  <a:gd name="T6" fmla="*/ 2147483646 w 613"/>
                  <a:gd name="T7" fmla="*/ 2147483646 h 659"/>
                  <a:gd name="T8" fmla="*/ 0 w 613"/>
                  <a:gd name="T9" fmla="*/ 2147483646 h 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13" h="659">
                    <a:moveTo>
                      <a:pt x="0" y="39"/>
                    </a:moveTo>
                    <a:lnTo>
                      <a:pt x="0" y="0"/>
                    </a:lnTo>
                    <a:lnTo>
                      <a:pt x="613" y="620"/>
                    </a:lnTo>
                    <a:lnTo>
                      <a:pt x="613" y="659"/>
                    </a:lnTo>
                    <a:lnTo>
                      <a:pt x="0" y="39"/>
                    </a:lnTo>
                    <a:close/>
                  </a:path>
                </a:pathLst>
              </a:custGeom>
              <a:solidFill>
                <a:srgbClr val="CDC9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906" name="Freeform 127"/>
              <p:cNvSpPr/>
              <p:nvPr/>
            </p:nvSpPr>
            <p:spPr bwMode="auto">
              <a:xfrm>
                <a:off x="2150281" y="5104478"/>
                <a:ext cx="305740" cy="305739"/>
              </a:xfrm>
              <a:custGeom>
                <a:avLst/>
                <a:gdLst>
                  <a:gd name="T0" fmla="*/ 0 w 314"/>
                  <a:gd name="T1" fmla="*/ 2147483646 h 314"/>
                  <a:gd name="T2" fmla="*/ 0 w 314"/>
                  <a:gd name="T3" fmla="*/ 2147483646 h 314"/>
                  <a:gd name="T4" fmla="*/ 0 w 314"/>
                  <a:gd name="T5" fmla="*/ 0 h 314"/>
                  <a:gd name="T6" fmla="*/ 2147483646 w 314"/>
                  <a:gd name="T7" fmla="*/ 2147483646 h 314"/>
                  <a:gd name="T8" fmla="*/ 2147483646 w 314"/>
                  <a:gd name="T9" fmla="*/ 2147483646 h 314"/>
                  <a:gd name="T10" fmla="*/ 0 w 314"/>
                  <a:gd name="T11" fmla="*/ 2147483646 h 314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314" h="314">
                    <a:moveTo>
                      <a:pt x="0" y="39"/>
                    </a:moveTo>
                    <a:lnTo>
                      <a:pt x="0" y="7"/>
                    </a:lnTo>
                    <a:lnTo>
                      <a:pt x="0" y="0"/>
                    </a:lnTo>
                    <a:lnTo>
                      <a:pt x="314" y="314"/>
                    </a:lnTo>
                    <a:lnTo>
                      <a:pt x="275" y="314"/>
                    </a:lnTo>
                    <a:lnTo>
                      <a:pt x="0" y="39"/>
                    </a:lnTo>
                    <a:close/>
                  </a:path>
                </a:pathLst>
              </a:custGeom>
              <a:solidFill>
                <a:srgbClr val="CDC9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907" name="Freeform 128"/>
              <p:cNvSpPr/>
              <p:nvPr/>
            </p:nvSpPr>
            <p:spPr bwMode="auto">
              <a:xfrm>
                <a:off x="2150281" y="5164846"/>
                <a:ext cx="237581" cy="245371"/>
              </a:xfrm>
              <a:custGeom>
                <a:avLst/>
                <a:gdLst>
                  <a:gd name="T0" fmla="*/ 0 w 244"/>
                  <a:gd name="T1" fmla="*/ 2147483646 h 252"/>
                  <a:gd name="T2" fmla="*/ 0 w 244"/>
                  <a:gd name="T3" fmla="*/ 0 h 252"/>
                  <a:gd name="T4" fmla="*/ 2147483646 w 244"/>
                  <a:gd name="T5" fmla="*/ 2147483646 h 252"/>
                  <a:gd name="T6" fmla="*/ 2147483646 w 244"/>
                  <a:gd name="T7" fmla="*/ 2147483646 h 252"/>
                  <a:gd name="T8" fmla="*/ 0 w 244"/>
                  <a:gd name="T9" fmla="*/ 2147483646 h 25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44" h="252">
                    <a:moveTo>
                      <a:pt x="0" y="40"/>
                    </a:moveTo>
                    <a:lnTo>
                      <a:pt x="0" y="0"/>
                    </a:lnTo>
                    <a:lnTo>
                      <a:pt x="244" y="252"/>
                    </a:lnTo>
                    <a:lnTo>
                      <a:pt x="204" y="252"/>
                    </a:lnTo>
                    <a:lnTo>
                      <a:pt x="0" y="40"/>
                    </a:lnTo>
                    <a:close/>
                  </a:path>
                </a:pathLst>
              </a:custGeom>
              <a:solidFill>
                <a:srgbClr val="CDC9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908" name="Freeform 129"/>
              <p:cNvSpPr/>
              <p:nvPr/>
            </p:nvSpPr>
            <p:spPr bwMode="auto">
              <a:xfrm>
                <a:off x="2150281" y="5233978"/>
                <a:ext cx="168449" cy="176239"/>
              </a:xfrm>
              <a:custGeom>
                <a:avLst/>
                <a:gdLst>
                  <a:gd name="T0" fmla="*/ 0 w 173"/>
                  <a:gd name="T1" fmla="*/ 2147483646 h 181"/>
                  <a:gd name="T2" fmla="*/ 0 w 173"/>
                  <a:gd name="T3" fmla="*/ 2147483646 h 181"/>
                  <a:gd name="T4" fmla="*/ 0 w 173"/>
                  <a:gd name="T5" fmla="*/ 0 h 181"/>
                  <a:gd name="T6" fmla="*/ 2147483646 w 173"/>
                  <a:gd name="T7" fmla="*/ 2147483646 h 181"/>
                  <a:gd name="T8" fmla="*/ 2147483646 w 173"/>
                  <a:gd name="T9" fmla="*/ 2147483646 h 181"/>
                  <a:gd name="T10" fmla="*/ 0 w 173"/>
                  <a:gd name="T11" fmla="*/ 2147483646 h 181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73" h="181">
                    <a:moveTo>
                      <a:pt x="0" y="39"/>
                    </a:moveTo>
                    <a:lnTo>
                      <a:pt x="0" y="39"/>
                    </a:lnTo>
                    <a:lnTo>
                      <a:pt x="0" y="0"/>
                    </a:lnTo>
                    <a:lnTo>
                      <a:pt x="173" y="181"/>
                    </a:lnTo>
                    <a:lnTo>
                      <a:pt x="134" y="181"/>
                    </a:lnTo>
                    <a:lnTo>
                      <a:pt x="0" y="39"/>
                    </a:lnTo>
                    <a:close/>
                  </a:path>
                </a:pathLst>
              </a:custGeom>
              <a:solidFill>
                <a:srgbClr val="CDC9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909" name="Freeform 130"/>
              <p:cNvSpPr/>
              <p:nvPr/>
            </p:nvSpPr>
            <p:spPr bwMode="auto">
              <a:xfrm>
                <a:off x="2150281" y="4568947"/>
                <a:ext cx="596874" cy="642637"/>
              </a:xfrm>
              <a:custGeom>
                <a:avLst/>
                <a:gdLst>
                  <a:gd name="T0" fmla="*/ 0 w 613"/>
                  <a:gd name="T1" fmla="*/ 2147483646 h 660"/>
                  <a:gd name="T2" fmla="*/ 0 w 613"/>
                  <a:gd name="T3" fmla="*/ 0 h 660"/>
                  <a:gd name="T4" fmla="*/ 2147483646 w 613"/>
                  <a:gd name="T5" fmla="*/ 2147483646 h 660"/>
                  <a:gd name="T6" fmla="*/ 2147483646 w 613"/>
                  <a:gd name="T7" fmla="*/ 2147483646 h 660"/>
                  <a:gd name="T8" fmla="*/ 0 w 613"/>
                  <a:gd name="T9" fmla="*/ 2147483646 h 66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13" h="660">
                    <a:moveTo>
                      <a:pt x="0" y="39"/>
                    </a:moveTo>
                    <a:lnTo>
                      <a:pt x="0" y="0"/>
                    </a:lnTo>
                    <a:lnTo>
                      <a:pt x="613" y="620"/>
                    </a:lnTo>
                    <a:lnTo>
                      <a:pt x="613" y="660"/>
                    </a:lnTo>
                    <a:lnTo>
                      <a:pt x="0" y="39"/>
                    </a:lnTo>
                    <a:close/>
                  </a:path>
                </a:pathLst>
              </a:custGeom>
              <a:solidFill>
                <a:srgbClr val="CDC9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910" name="Freeform 131"/>
              <p:cNvSpPr/>
              <p:nvPr/>
            </p:nvSpPr>
            <p:spPr bwMode="auto">
              <a:xfrm>
                <a:off x="2150281" y="5035345"/>
                <a:ext cx="367082" cy="374872"/>
              </a:xfrm>
              <a:custGeom>
                <a:avLst/>
                <a:gdLst>
                  <a:gd name="T0" fmla="*/ 0 w 377"/>
                  <a:gd name="T1" fmla="*/ 2147483646 h 385"/>
                  <a:gd name="T2" fmla="*/ 0 w 377"/>
                  <a:gd name="T3" fmla="*/ 0 h 385"/>
                  <a:gd name="T4" fmla="*/ 2147483646 w 377"/>
                  <a:gd name="T5" fmla="*/ 2147483646 h 385"/>
                  <a:gd name="T6" fmla="*/ 2147483646 w 377"/>
                  <a:gd name="T7" fmla="*/ 2147483646 h 385"/>
                  <a:gd name="T8" fmla="*/ 0 w 377"/>
                  <a:gd name="T9" fmla="*/ 2147483646 h 38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77" h="385">
                    <a:moveTo>
                      <a:pt x="0" y="39"/>
                    </a:moveTo>
                    <a:lnTo>
                      <a:pt x="0" y="0"/>
                    </a:lnTo>
                    <a:lnTo>
                      <a:pt x="377" y="385"/>
                    </a:lnTo>
                    <a:lnTo>
                      <a:pt x="338" y="385"/>
                    </a:lnTo>
                    <a:lnTo>
                      <a:pt x="0" y="39"/>
                    </a:lnTo>
                    <a:close/>
                  </a:path>
                </a:pathLst>
              </a:custGeom>
              <a:solidFill>
                <a:srgbClr val="CDC9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911" name="Freeform 132"/>
              <p:cNvSpPr/>
              <p:nvPr/>
            </p:nvSpPr>
            <p:spPr bwMode="auto">
              <a:xfrm>
                <a:off x="2150281" y="4171680"/>
                <a:ext cx="596874" cy="633874"/>
              </a:xfrm>
              <a:custGeom>
                <a:avLst/>
                <a:gdLst>
                  <a:gd name="T0" fmla="*/ 0 w 613"/>
                  <a:gd name="T1" fmla="*/ 2147483646 h 651"/>
                  <a:gd name="T2" fmla="*/ 0 w 613"/>
                  <a:gd name="T3" fmla="*/ 0 h 651"/>
                  <a:gd name="T4" fmla="*/ 2147483646 w 613"/>
                  <a:gd name="T5" fmla="*/ 2147483646 h 651"/>
                  <a:gd name="T6" fmla="*/ 2147483646 w 613"/>
                  <a:gd name="T7" fmla="*/ 2147483646 h 651"/>
                  <a:gd name="T8" fmla="*/ 0 w 613"/>
                  <a:gd name="T9" fmla="*/ 2147483646 h 65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13" h="651">
                    <a:moveTo>
                      <a:pt x="0" y="39"/>
                    </a:moveTo>
                    <a:lnTo>
                      <a:pt x="0" y="0"/>
                    </a:lnTo>
                    <a:lnTo>
                      <a:pt x="613" y="612"/>
                    </a:lnTo>
                    <a:lnTo>
                      <a:pt x="613" y="651"/>
                    </a:lnTo>
                    <a:lnTo>
                      <a:pt x="0" y="39"/>
                    </a:lnTo>
                    <a:close/>
                  </a:path>
                </a:pathLst>
              </a:custGeom>
              <a:solidFill>
                <a:srgbClr val="CDC9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912" name="Freeform 133"/>
              <p:cNvSpPr/>
              <p:nvPr/>
            </p:nvSpPr>
            <p:spPr bwMode="auto">
              <a:xfrm>
                <a:off x="2150281" y="4034389"/>
                <a:ext cx="596874" cy="641664"/>
              </a:xfrm>
              <a:custGeom>
                <a:avLst/>
                <a:gdLst>
                  <a:gd name="T0" fmla="*/ 0 w 613"/>
                  <a:gd name="T1" fmla="*/ 2147483646 h 659"/>
                  <a:gd name="T2" fmla="*/ 0 w 613"/>
                  <a:gd name="T3" fmla="*/ 0 h 659"/>
                  <a:gd name="T4" fmla="*/ 2147483646 w 613"/>
                  <a:gd name="T5" fmla="*/ 2147483646 h 659"/>
                  <a:gd name="T6" fmla="*/ 2147483646 w 613"/>
                  <a:gd name="T7" fmla="*/ 2147483646 h 659"/>
                  <a:gd name="T8" fmla="*/ 0 w 613"/>
                  <a:gd name="T9" fmla="*/ 2147483646 h 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13" h="659">
                    <a:moveTo>
                      <a:pt x="0" y="39"/>
                    </a:moveTo>
                    <a:lnTo>
                      <a:pt x="0" y="0"/>
                    </a:lnTo>
                    <a:lnTo>
                      <a:pt x="613" y="620"/>
                    </a:lnTo>
                    <a:lnTo>
                      <a:pt x="613" y="659"/>
                    </a:lnTo>
                    <a:lnTo>
                      <a:pt x="0" y="39"/>
                    </a:lnTo>
                    <a:close/>
                  </a:path>
                </a:pathLst>
              </a:custGeom>
              <a:solidFill>
                <a:srgbClr val="CDC9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913" name="Freeform 134"/>
              <p:cNvSpPr/>
              <p:nvPr/>
            </p:nvSpPr>
            <p:spPr bwMode="auto">
              <a:xfrm>
                <a:off x="2150281" y="3965257"/>
                <a:ext cx="596874" cy="641664"/>
              </a:xfrm>
              <a:custGeom>
                <a:avLst/>
                <a:gdLst>
                  <a:gd name="T0" fmla="*/ 0 w 613"/>
                  <a:gd name="T1" fmla="*/ 2147483646 h 659"/>
                  <a:gd name="T2" fmla="*/ 0 w 613"/>
                  <a:gd name="T3" fmla="*/ 0 h 659"/>
                  <a:gd name="T4" fmla="*/ 2147483646 w 613"/>
                  <a:gd name="T5" fmla="*/ 2147483646 h 659"/>
                  <a:gd name="T6" fmla="*/ 2147483646 w 613"/>
                  <a:gd name="T7" fmla="*/ 2147483646 h 659"/>
                  <a:gd name="T8" fmla="*/ 0 w 613"/>
                  <a:gd name="T9" fmla="*/ 2147483646 h 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13" h="659">
                    <a:moveTo>
                      <a:pt x="0" y="39"/>
                    </a:moveTo>
                    <a:lnTo>
                      <a:pt x="0" y="0"/>
                    </a:lnTo>
                    <a:lnTo>
                      <a:pt x="613" y="620"/>
                    </a:lnTo>
                    <a:lnTo>
                      <a:pt x="613" y="659"/>
                    </a:lnTo>
                    <a:lnTo>
                      <a:pt x="0" y="39"/>
                    </a:lnTo>
                    <a:close/>
                  </a:path>
                </a:pathLst>
              </a:custGeom>
              <a:solidFill>
                <a:srgbClr val="CDC9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914" name="Freeform 135"/>
              <p:cNvSpPr/>
              <p:nvPr/>
            </p:nvSpPr>
            <p:spPr bwMode="auto">
              <a:xfrm>
                <a:off x="2150281" y="4431656"/>
                <a:ext cx="596874" cy="641664"/>
              </a:xfrm>
              <a:custGeom>
                <a:avLst/>
                <a:gdLst>
                  <a:gd name="T0" fmla="*/ 0 w 613"/>
                  <a:gd name="T1" fmla="*/ 2147483646 h 659"/>
                  <a:gd name="T2" fmla="*/ 0 w 613"/>
                  <a:gd name="T3" fmla="*/ 0 h 659"/>
                  <a:gd name="T4" fmla="*/ 2147483646 w 613"/>
                  <a:gd name="T5" fmla="*/ 2147483646 h 659"/>
                  <a:gd name="T6" fmla="*/ 2147483646 w 613"/>
                  <a:gd name="T7" fmla="*/ 2147483646 h 659"/>
                  <a:gd name="T8" fmla="*/ 0 w 613"/>
                  <a:gd name="T9" fmla="*/ 2147483646 h 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13" h="659">
                    <a:moveTo>
                      <a:pt x="0" y="39"/>
                    </a:moveTo>
                    <a:lnTo>
                      <a:pt x="0" y="0"/>
                    </a:lnTo>
                    <a:lnTo>
                      <a:pt x="613" y="620"/>
                    </a:lnTo>
                    <a:lnTo>
                      <a:pt x="613" y="659"/>
                    </a:lnTo>
                    <a:lnTo>
                      <a:pt x="0" y="39"/>
                    </a:lnTo>
                    <a:close/>
                  </a:path>
                </a:pathLst>
              </a:custGeom>
              <a:solidFill>
                <a:srgbClr val="CDC9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915" name="Freeform 136"/>
              <p:cNvSpPr/>
              <p:nvPr/>
            </p:nvSpPr>
            <p:spPr bwMode="auto">
              <a:xfrm>
                <a:off x="2150281" y="4102548"/>
                <a:ext cx="596874" cy="642637"/>
              </a:xfrm>
              <a:custGeom>
                <a:avLst/>
                <a:gdLst>
                  <a:gd name="T0" fmla="*/ 0 w 613"/>
                  <a:gd name="T1" fmla="*/ 2147483646 h 660"/>
                  <a:gd name="T2" fmla="*/ 0 w 613"/>
                  <a:gd name="T3" fmla="*/ 0 h 660"/>
                  <a:gd name="T4" fmla="*/ 2147483646 w 613"/>
                  <a:gd name="T5" fmla="*/ 2147483646 h 660"/>
                  <a:gd name="T6" fmla="*/ 2147483646 w 613"/>
                  <a:gd name="T7" fmla="*/ 2147483646 h 660"/>
                  <a:gd name="T8" fmla="*/ 0 w 613"/>
                  <a:gd name="T9" fmla="*/ 2147483646 h 66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13" h="660">
                    <a:moveTo>
                      <a:pt x="0" y="40"/>
                    </a:moveTo>
                    <a:lnTo>
                      <a:pt x="0" y="0"/>
                    </a:lnTo>
                    <a:lnTo>
                      <a:pt x="613" y="620"/>
                    </a:lnTo>
                    <a:lnTo>
                      <a:pt x="613" y="660"/>
                    </a:lnTo>
                    <a:lnTo>
                      <a:pt x="0" y="40"/>
                    </a:lnTo>
                    <a:close/>
                  </a:path>
                </a:pathLst>
              </a:custGeom>
              <a:solidFill>
                <a:srgbClr val="CDC9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916" name="Freeform 137"/>
              <p:cNvSpPr/>
              <p:nvPr/>
            </p:nvSpPr>
            <p:spPr bwMode="auto">
              <a:xfrm>
                <a:off x="2150281" y="3903914"/>
                <a:ext cx="596874" cy="634848"/>
              </a:xfrm>
              <a:custGeom>
                <a:avLst/>
                <a:gdLst>
                  <a:gd name="T0" fmla="*/ 0 w 613"/>
                  <a:gd name="T1" fmla="*/ 2147483646 h 652"/>
                  <a:gd name="T2" fmla="*/ 0 w 613"/>
                  <a:gd name="T3" fmla="*/ 0 h 652"/>
                  <a:gd name="T4" fmla="*/ 2147483646 w 613"/>
                  <a:gd name="T5" fmla="*/ 2147483646 h 652"/>
                  <a:gd name="T6" fmla="*/ 2147483646 w 613"/>
                  <a:gd name="T7" fmla="*/ 2147483646 h 652"/>
                  <a:gd name="T8" fmla="*/ 0 w 613"/>
                  <a:gd name="T9" fmla="*/ 2147483646 h 65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13" h="652">
                    <a:moveTo>
                      <a:pt x="0" y="40"/>
                    </a:moveTo>
                    <a:lnTo>
                      <a:pt x="0" y="0"/>
                    </a:lnTo>
                    <a:lnTo>
                      <a:pt x="613" y="613"/>
                    </a:lnTo>
                    <a:lnTo>
                      <a:pt x="613" y="652"/>
                    </a:lnTo>
                    <a:lnTo>
                      <a:pt x="0" y="40"/>
                    </a:lnTo>
                    <a:close/>
                  </a:path>
                </a:pathLst>
              </a:custGeom>
              <a:solidFill>
                <a:srgbClr val="CDC9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917" name="Freeform 138"/>
              <p:cNvSpPr/>
              <p:nvPr/>
            </p:nvSpPr>
            <p:spPr bwMode="auto">
              <a:xfrm>
                <a:off x="2150281" y="3835756"/>
                <a:ext cx="596874" cy="641664"/>
              </a:xfrm>
              <a:custGeom>
                <a:avLst/>
                <a:gdLst>
                  <a:gd name="T0" fmla="*/ 0 w 613"/>
                  <a:gd name="T1" fmla="*/ 2147483646 h 659"/>
                  <a:gd name="T2" fmla="*/ 0 w 613"/>
                  <a:gd name="T3" fmla="*/ 0 h 659"/>
                  <a:gd name="T4" fmla="*/ 2147483646 w 613"/>
                  <a:gd name="T5" fmla="*/ 2147483646 h 659"/>
                  <a:gd name="T6" fmla="*/ 2147483646 w 613"/>
                  <a:gd name="T7" fmla="*/ 2147483646 h 659"/>
                  <a:gd name="T8" fmla="*/ 0 w 613"/>
                  <a:gd name="T9" fmla="*/ 2147483646 h 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13" h="659">
                    <a:moveTo>
                      <a:pt x="0" y="39"/>
                    </a:moveTo>
                    <a:lnTo>
                      <a:pt x="0" y="0"/>
                    </a:lnTo>
                    <a:lnTo>
                      <a:pt x="613" y="620"/>
                    </a:lnTo>
                    <a:lnTo>
                      <a:pt x="613" y="659"/>
                    </a:lnTo>
                    <a:lnTo>
                      <a:pt x="0" y="39"/>
                    </a:lnTo>
                    <a:close/>
                  </a:path>
                </a:pathLst>
              </a:custGeom>
              <a:solidFill>
                <a:srgbClr val="CDC9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918" name="Freeform 139"/>
              <p:cNvSpPr/>
              <p:nvPr/>
            </p:nvSpPr>
            <p:spPr bwMode="auto">
              <a:xfrm>
                <a:off x="2150281" y="4301181"/>
                <a:ext cx="596874" cy="642637"/>
              </a:xfrm>
              <a:custGeom>
                <a:avLst/>
                <a:gdLst>
                  <a:gd name="T0" fmla="*/ 0 w 613"/>
                  <a:gd name="T1" fmla="*/ 2147483646 h 660"/>
                  <a:gd name="T2" fmla="*/ 0 w 613"/>
                  <a:gd name="T3" fmla="*/ 0 h 660"/>
                  <a:gd name="T4" fmla="*/ 2147483646 w 613"/>
                  <a:gd name="T5" fmla="*/ 2147483646 h 660"/>
                  <a:gd name="T6" fmla="*/ 2147483646 w 613"/>
                  <a:gd name="T7" fmla="*/ 2147483646 h 660"/>
                  <a:gd name="T8" fmla="*/ 0 w 613"/>
                  <a:gd name="T9" fmla="*/ 2147483646 h 66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13" h="660">
                    <a:moveTo>
                      <a:pt x="0" y="40"/>
                    </a:moveTo>
                    <a:lnTo>
                      <a:pt x="0" y="0"/>
                    </a:lnTo>
                    <a:lnTo>
                      <a:pt x="613" y="621"/>
                    </a:lnTo>
                    <a:lnTo>
                      <a:pt x="613" y="660"/>
                    </a:lnTo>
                    <a:lnTo>
                      <a:pt x="0" y="40"/>
                    </a:lnTo>
                    <a:close/>
                  </a:path>
                </a:pathLst>
              </a:custGeom>
              <a:solidFill>
                <a:srgbClr val="CDC9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919" name="Freeform 140"/>
              <p:cNvSpPr/>
              <p:nvPr/>
            </p:nvSpPr>
            <p:spPr bwMode="auto">
              <a:xfrm>
                <a:off x="2150281" y="4370313"/>
                <a:ext cx="596874" cy="634848"/>
              </a:xfrm>
              <a:custGeom>
                <a:avLst/>
                <a:gdLst>
                  <a:gd name="T0" fmla="*/ 0 w 613"/>
                  <a:gd name="T1" fmla="*/ 2147483646 h 652"/>
                  <a:gd name="T2" fmla="*/ 0 w 613"/>
                  <a:gd name="T3" fmla="*/ 0 h 652"/>
                  <a:gd name="T4" fmla="*/ 2147483646 w 613"/>
                  <a:gd name="T5" fmla="*/ 2147483646 h 652"/>
                  <a:gd name="T6" fmla="*/ 2147483646 w 613"/>
                  <a:gd name="T7" fmla="*/ 2147483646 h 652"/>
                  <a:gd name="T8" fmla="*/ 0 w 613"/>
                  <a:gd name="T9" fmla="*/ 2147483646 h 65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13" h="652">
                    <a:moveTo>
                      <a:pt x="0" y="39"/>
                    </a:moveTo>
                    <a:lnTo>
                      <a:pt x="0" y="0"/>
                    </a:lnTo>
                    <a:lnTo>
                      <a:pt x="613" y="612"/>
                    </a:lnTo>
                    <a:lnTo>
                      <a:pt x="613" y="652"/>
                    </a:lnTo>
                    <a:lnTo>
                      <a:pt x="0" y="39"/>
                    </a:lnTo>
                    <a:close/>
                  </a:path>
                </a:pathLst>
              </a:custGeom>
              <a:solidFill>
                <a:srgbClr val="CDC9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920" name="Freeform 141"/>
              <p:cNvSpPr/>
              <p:nvPr/>
            </p:nvSpPr>
            <p:spPr bwMode="auto">
              <a:xfrm>
                <a:off x="2150281" y="4233022"/>
                <a:ext cx="596874" cy="641664"/>
              </a:xfrm>
              <a:custGeom>
                <a:avLst/>
                <a:gdLst>
                  <a:gd name="T0" fmla="*/ 0 w 613"/>
                  <a:gd name="T1" fmla="*/ 2147483646 h 659"/>
                  <a:gd name="T2" fmla="*/ 0 w 613"/>
                  <a:gd name="T3" fmla="*/ 0 h 659"/>
                  <a:gd name="T4" fmla="*/ 2147483646 w 613"/>
                  <a:gd name="T5" fmla="*/ 2147483646 h 659"/>
                  <a:gd name="T6" fmla="*/ 2147483646 w 613"/>
                  <a:gd name="T7" fmla="*/ 2147483646 h 659"/>
                  <a:gd name="T8" fmla="*/ 0 w 613"/>
                  <a:gd name="T9" fmla="*/ 2147483646 h 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13" h="659">
                    <a:moveTo>
                      <a:pt x="0" y="39"/>
                    </a:moveTo>
                    <a:lnTo>
                      <a:pt x="0" y="0"/>
                    </a:lnTo>
                    <a:lnTo>
                      <a:pt x="613" y="620"/>
                    </a:lnTo>
                    <a:lnTo>
                      <a:pt x="613" y="659"/>
                    </a:lnTo>
                    <a:lnTo>
                      <a:pt x="0" y="39"/>
                    </a:lnTo>
                    <a:close/>
                  </a:path>
                </a:pathLst>
              </a:custGeom>
              <a:solidFill>
                <a:srgbClr val="CDC9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921" name="Freeform 142"/>
              <p:cNvSpPr/>
              <p:nvPr/>
            </p:nvSpPr>
            <p:spPr bwMode="auto">
              <a:xfrm>
                <a:off x="2150281" y="3766624"/>
                <a:ext cx="596874" cy="641664"/>
              </a:xfrm>
              <a:custGeom>
                <a:avLst/>
                <a:gdLst>
                  <a:gd name="T0" fmla="*/ 0 w 613"/>
                  <a:gd name="T1" fmla="*/ 2147483646 h 659"/>
                  <a:gd name="T2" fmla="*/ 0 w 613"/>
                  <a:gd name="T3" fmla="*/ 0 h 659"/>
                  <a:gd name="T4" fmla="*/ 2147483646 w 613"/>
                  <a:gd name="T5" fmla="*/ 2147483646 h 659"/>
                  <a:gd name="T6" fmla="*/ 2147483646 w 613"/>
                  <a:gd name="T7" fmla="*/ 2147483646 h 659"/>
                  <a:gd name="T8" fmla="*/ 0 w 613"/>
                  <a:gd name="T9" fmla="*/ 2147483646 h 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13" h="659">
                    <a:moveTo>
                      <a:pt x="0" y="39"/>
                    </a:moveTo>
                    <a:lnTo>
                      <a:pt x="0" y="0"/>
                    </a:lnTo>
                    <a:lnTo>
                      <a:pt x="613" y="620"/>
                    </a:lnTo>
                    <a:lnTo>
                      <a:pt x="613" y="659"/>
                    </a:lnTo>
                    <a:lnTo>
                      <a:pt x="0" y="39"/>
                    </a:lnTo>
                    <a:close/>
                  </a:path>
                </a:pathLst>
              </a:custGeom>
              <a:solidFill>
                <a:srgbClr val="CDC9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45" name="Rectangle 143"/>
              <p:cNvSpPr>
                <a:spLocks noChangeArrowheads="1"/>
              </p:cNvSpPr>
              <p:nvPr/>
            </p:nvSpPr>
            <p:spPr bwMode="auto">
              <a:xfrm>
                <a:off x="2151173" y="4378594"/>
                <a:ext cx="596902" cy="1032067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923" name="Freeform 147"/>
              <p:cNvSpPr/>
              <p:nvPr/>
            </p:nvSpPr>
            <p:spPr bwMode="auto">
              <a:xfrm>
                <a:off x="2906841" y="3055828"/>
                <a:ext cx="589084" cy="619268"/>
              </a:xfrm>
              <a:custGeom>
                <a:avLst/>
                <a:gdLst>
                  <a:gd name="T0" fmla="*/ 0 w 77"/>
                  <a:gd name="T1" fmla="*/ 2147483646 h 81"/>
                  <a:gd name="T2" fmla="*/ 2147483646 w 77"/>
                  <a:gd name="T3" fmla="*/ 0 h 81"/>
                  <a:gd name="T4" fmla="*/ 2147483646 w 77"/>
                  <a:gd name="T5" fmla="*/ 2147483646 h 81"/>
                  <a:gd name="T6" fmla="*/ 2147483646 w 77"/>
                  <a:gd name="T7" fmla="*/ 2147483646 h 81"/>
                  <a:gd name="T8" fmla="*/ 0 w 77"/>
                  <a:gd name="T9" fmla="*/ 2147483646 h 8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77" h="81">
                    <a:moveTo>
                      <a:pt x="0" y="4"/>
                    </a:moveTo>
                    <a:cubicBezTo>
                      <a:pt x="0" y="2"/>
                      <a:pt x="1" y="1"/>
                      <a:pt x="2" y="0"/>
                    </a:cubicBezTo>
                    <a:cubicBezTo>
                      <a:pt x="77" y="76"/>
                      <a:pt x="77" y="76"/>
                      <a:pt x="77" y="76"/>
                    </a:cubicBezTo>
                    <a:cubicBezTo>
                      <a:pt x="77" y="81"/>
                      <a:pt x="77" y="81"/>
                      <a:pt x="77" y="81"/>
                    </a:cubicBez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CDC9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924" name="Freeform 148"/>
              <p:cNvSpPr/>
              <p:nvPr/>
            </p:nvSpPr>
            <p:spPr bwMode="auto">
              <a:xfrm>
                <a:off x="2892235" y="3697491"/>
                <a:ext cx="603690" cy="642637"/>
              </a:xfrm>
              <a:custGeom>
                <a:avLst/>
                <a:gdLst>
                  <a:gd name="T0" fmla="*/ 0 w 620"/>
                  <a:gd name="T1" fmla="*/ 2147483646 h 660"/>
                  <a:gd name="T2" fmla="*/ 0 w 620"/>
                  <a:gd name="T3" fmla="*/ 0 h 660"/>
                  <a:gd name="T4" fmla="*/ 2147483646 w 620"/>
                  <a:gd name="T5" fmla="*/ 2147483646 h 660"/>
                  <a:gd name="T6" fmla="*/ 2147483646 w 620"/>
                  <a:gd name="T7" fmla="*/ 2147483646 h 660"/>
                  <a:gd name="T8" fmla="*/ 0 w 620"/>
                  <a:gd name="T9" fmla="*/ 2147483646 h 66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20" h="660">
                    <a:moveTo>
                      <a:pt x="0" y="40"/>
                    </a:moveTo>
                    <a:lnTo>
                      <a:pt x="0" y="0"/>
                    </a:lnTo>
                    <a:lnTo>
                      <a:pt x="620" y="620"/>
                    </a:lnTo>
                    <a:lnTo>
                      <a:pt x="620" y="660"/>
                    </a:lnTo>
                    <a:lnTo>
                      <a:pt x="0" y="40"/>
                    </a:lnTo>
                    <a:close/>
                  </a:path>
                </a:pathLst>
              </a:custGeom>
              <a:solidFill>
                <a:srgbClr val="CDC9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925" name="Freeform 149"/>
              <p:cNvSpPr/>
              <p:nvPr/>
            </p:nvSpPr>
            <p:spPr bwMode="auto">
              <a:xfrm>
                <a:off x="2892235" y="5303111"/>
                <a:ext cx="107106" cy="107106"/>
              </a:xfrm>
              <a:custGeom>
                <a:avLst/>
                <a:gdLst>
                  <a:gd name="T0" fmla="*/ 0 w 110"/>
                  <a:gd name="T1" fmla="*/ 2147483646 h 110"/>
                  <a:gd name="T2" fmla="*/ 0 w 110"/>
                  <a:gd name="T3" fmla="*/ 0 h 110"/>
                  <a:gd name="T4" fmla="*/ 2147483646 w 110"/>
                  <a:gd name="T5" fmla="*/ 2147483646 h 110"/>
                  <a:gd name="T6" fmla="*/ 2147483646 w 110"/>
                  <a:gd name="T7" fmla="*/ 2147483646 h 110"/>
                  <a:gd name="T8" fmla="*/ 0 w 110"/>
                  <a:gd name="T9" fmla="*/ 2147483646 h 11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10" h="110">
                    <a:moveTo>
                      <a:pt x="0" y="39"/>
                    </a:moveTo>
                    <a:lnTo>
                      <a:pt x="0" y="0"/>
                    </a:lnTo>
                    <a:lnTo>
                      <a:pt x="110" y="110"/>
                    </a:lnTo>
                    <a:lnTo>
                      <a:pt x="70" y="110"/>
                    </a:lnTo>
                    <a:lnTo>
                      <a:pt x="0" y="39"/>
                    </a:lnTo>
                    <a:close/>
                  </a:path>
                </a:pathLst>
              </a:custGeom>
              <a:solidFill>
                <a:srgbClr val="CDC9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926" name="Freeform 150"/>
              <p:cNvSpPr/>
              <p:nvPr/>
            </p:nvSpPr>
            <p:spPr bwMode="auto">
              <a:xfrm>
                <a:off x="2892235" y="3101592"/>
                <a:ext cx="603690" cy="641664"/>
              </a:xfrm>
              <a:custGeom>
                <a:avLst/>
                <a:gdLst>
                  <a:gd name="T0" fmla="*/ 0 w 79"/>
                  <a:gd name="T1" fmla="*/ 2147483646 h 84"/>
                  <a:gd name="T2" fmla="*/ 0 w 79"/>
                  <a:gd name="T3" fmla="*/ 2147483646 h 84"/>
                  <a:gd name="T4" fmla="*/ 2147483646 w 79"/>
                  <a:gd name="T5" fmla="*/ 0 h 84"/>
                  <a:gd name="T6" fmla="*/ 2147483646 w 79"/>
                  <a:gd name="T7" fmla="*/ 2147483646 h 84"/>
                  <a:gd name="T8" fmla="*/ 2147483646 w 79"/>
                  <a:gd name="T9" fmla="*/ 2147483646 h 84"/>
                  <a:gd name="T10" fmla="*/ 0 w 79"/>
                  <a:gd name="T11" fmla="*/ 2147483646 h 84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79" h="84">
                    <a:moveTo>
                      <a:pt x="0" y="5"/>
                    </a:moveTo>
                    <a:cubicBezTo>
                      <a:pt x="0" y="4"/>
                      <a:pt x="0" y="4"/>
                      <a:pt x="0" y="4"/>
                    </a:cubicBezTo>
                    <a:cubicBezTo>
                      <a:pt x="0" y="3"/>
                      <a:pt x="0" y="1"/>
                      <a:pt x="1" y="0"/>
                    </a:cubicBezTo>
                    <a:cubicBezTo>
                      <a:pt x="79" y="79"/>
                      <a:pt x="79" y="79"/>
                      <a:pt x="79" y="79"/>
                    </a:cubicBezTo>
                    <a:cubicBezTo>
                      <a:pt x="79" y="84"/>
                      <a:pt x="79" y="84"/>
                      <a:pt x="79" y="84"/>
                    </a:cubicBez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CDC9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927" name="Freeform 151"/>
              <p:cNvSpPr/>
              <p:nvPr/>
            </p:nvSpPr>
            <p:spPr bwMode="auto">
              <a:xfrm>
                <a:off x="2892235" y="3170724"/>
                <a:ext cx="603690" cy="633874"/>
              </a:xfrm>
              <a:custGeom>
                <a:avLst/>
                <a:gdLst>
                  <a:gd name="T0" fmla="*/ 0 w 620"/>
                  <a:gd name="T1" fmla="*/ 2147483646 h 651"/>
                  <a:gd name="T2" fmla="*/ 0 w 620"/>
                  <a:gd name="T3" fmla="*/ 0 h 651"/>
                  <a:gd name="T4" fmla="*/ 2147483646 w 620"/>
                  <a:gd name="T5" fmla="*/ 2147483646 h 651"/>
                  <a:gd name="T6" fmla="*/ 2147483646 w 620"/>
                  <a:gd name="T7" fmla="*/ 2147483646 h 651"/>
                  <a:gd name="T8" fmla="*/ 0 w 620"/>
                  <a:gd name="T9" fmla="*/ 2147483646 h 65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20" h="651">
                    <a:moveTo>
                      <a:pt x="0" y="39"/>
                    </a:moveTo>
                    <a:lnTo>
                      <a:pt x="0" y="0"/>
                    </a:lnTo>
                    <a:lnTo>
                      <a:pt x="620" y="612"/>
                    </a:lnTo>
                    <a:lnTo>
                      <a:pt x="620" y="651"/>
                    </a:lnTo>
                    <a:lnTo>
                      <a:pt x="0" y="39"/>
                    </a:lnTo>
                    <a:close/>
                  </a:path>
                </a:pathLst>
              </a:custGeom>
              <a:solidFill>
                <a:srgbClr val="CDC9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928" name="Freeform 152"/>
              <p:cNvSpPr/>
              <p:nvPr/>
            </p:nvSpPr>
            <p:spPr bwMode="auto">
              <a:xfrm>
                <a:off x="2892235" y="3232066"/>
                <a:ext cx="603690" cy="641664"/>
              </a:xfrm>
              <a:custGeom>
                <a:avLst/>
                <a:gdLst>
                  <a:gd name="T0" fmla="*/ 0 w 620"/>
                  <a:gd name="T1" fmla="*/ 2147483646 h 659"/>
                  <a:gd name="T2" fmla="*/ 0 w 620"/>
                  <a:gd name="T3" fmla="*/ 0 h 659"/>
                  <a:gd name="T4" fmla="*/ 2147483646 w 620"/>
                  <a:gd name="T5" fmla="*/ 2147483646 h 659"/>
                  <a:gd name="T6" fmla="*/ 2147483646 w 620"/>
                  <a:gd name="T7" fmla="*/ 2147483646 h 659"/>
                  <a:gd name="T8" fmla="*/ 0 w 620"/>
                  <a:gd name="T9" fmla="*/ 2147483646 h 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20" h="659">
                    <a:moveTo>
                      <a:pt x="0" y="39"/>
                    </a:moveTo>
                    <a:lnTo>
                      <a:pt x="0" y="0"/>
                    </a:lnTo>
                    <a:lnTo>
                      <a:pt x="620" y="620"/>
                    </a:lnTo>
                    <a:lnTo>
                      <a:pt x="620" y="659"/>
                    </a:lnTo>
                    <a:lnTo>
                      <a:pt x="0" y="39"/>
                    </a:lnTo>
                    <a:close/>
                  </a:path>
                </a:pathLst>
              </a:custGeom>
              <a:solidFill>
                <a:srgbClr val="CDC9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929" name="Freeform 153"/>
              <p:cNvSpPr/>
              <p:nvPr/>
            </p:nvSpPr>
            <p:spPr bwMode="auto">
              <a:xfrm>
                <a:off x="2892235" y="3637122"/>
                <a:ext cx="603690" cy="633874"/>
              </a:xfrm>
              <a:custGeom>
                <a:avLst/>
                <a:gdLst>
                  <a:gd name="T0" fmla="*/ 0 w 620"/>
                  <a:gd name="T1" fmla="*/ 2147483646 h 651"/>
                  <a:gd name="T2" fmla="*/ 0 w 620"/>
                  <a:gd name="T3" fmla="*/ 0 h 651"/>
                  <a:gd name="T4" fmla="*/ 2147483646 w 620"/>
                  <a:gd name="T5" fmla="*/ 2147483646 h 651"/>
                  <a:gd name="T6" fmla="*/ 2147483646 w 620"/>
                  <a:gd name="T7" fmla="*/ 2147483646 h 651"/>
                  <a:gd name="T8" fmla="*/ 0 w 620"/>
                  <a:gd name="T9" fmla="*/ 2147483646 h 65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20" h="651">
                    <a:moveTo>
                      <a:pt x="0" y="39"/>
                    </a:moveTo>
                    <a:lnTo>
                      <a:pt x="0" y="0"/>
                    </a:lnTo>
                    <a:lnTo>
                      <a:pt x="620" y="612"/>
                    </a:lnTo>
                    <a:lnTo>
                      <a:pt x="620" y="651"/>
                    </a:lnTo>
                    <a:lnTo>
                      <a:pt x="0" y="39"/>
                    </a:lnTo>
                    <a:close/>
                  </a:path>
                </a:pathLst>
              </a:custGeom>
              <a:solidFill>
                <a:srgbClr val="CDC9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930" name="Freeform 154"/>
              <p:cNvSpPr/>
              <p:nvPr/>
            </p:nvSpPr>
            <p:spPr bwMode="auto">
              <a:xfrm>
                <a:off x="2892235" y="3567991"/>
                <a:ext cx="603690" cy="641664"/>
              </a:xfrm>
              <a:custGeom>
                <a:avLst/>
                <a:gdLst>
                  <a:gd name="T0" fmla="*/ 0 w 620"/>
                  <a:gd name="T1" fmla="*/ 2147483646 h 659"/>
                  <a:gd name="T2" fmla="*/ 0 w 620"/>
                  <a:gd name="T3" fmla="*/ 0 h 659"/>
                  <a:gd name="T4" fmla="*/ 2147483646 w 620"/>
                  <a:gd name="T5" fmla="*/ 2147483646 h 659"/>
                  <a:gd name="T6" fmla="*/ 2147483646 w 620"/>
                  <a:gd name="T7" fmla="*/ 2147483646 h 659"/>
                  <a:gd name="T8" fmla="*/ 0 w 620"/>
                  <a:gd name="T9" fmla="*/ 2147483646 h 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20" h="659">
                    <a:moveTo>
                      <a:pt x="0" y="39"/>
                    </a:moveTo>
                    <a:lnTo>
                      <a:pt x="0" y="0"/>
                    </a:lnTo>
                    <a:lnTo>
                      <a:pt x="620" y="620"/>
                    </a:lnTo>
                    <a:lnTo>
                      <a:pt x="620" y="659"/>
                    </a:lnTo>
                    <a:lnTo>
                      <a:pt x="0" y="39"/>
                    </a:lnTo>
                    <a:close/>
                  </a:path>
                </a:pathLst>
              </a:custGeom>
              <a:solidFill>
                <a:srgbClr val="CDC9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931" name="Freeform 155"/>
              <p:cNvSpPr/>
              <p:nvPr/>
            </p:nvSpPr>
            <p:spPr bwMode="auto">
              <a:xfrm>
                <a:off x="2892235" y="3437516"/>
                <a:ext cx="603690" cy="634848"/>
              </a:xfrm>
              <a:custGeom>
                <a:avLst/>
                <a:gdLst>
                  <a:gd name="T0" fmla="*/ 0 w 620"/>
                  <a:gd name="T1" fmla="*/ 2147483646 h 652"/>
                  <a:gd name="T2" fmla="*/ 0 w 620"/>
                  <a:gd name="T3" fmla="*/ 0 h 652"/>
                  <a:gd name="T4" fmla="*/ 2147483646 w 620"/>
                  <a:gd name="T5" fmla="*/ 2147483646 h 652"/>
                  <a:gd name="T6" fmla="*/ 2147483646 w 620"/>
                  <a:gd name="T7" fmla="*/ 2147483646 h 652"/>
                  <a:gd name="T8" fmla="*/ 0 w 620"/>
                  <a:gd name="T9" fmla="*/ 2147483646 h 65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20" h="652">
                    <a:moveTo>
                      <a:pt x="0" y="40"/>
                    </a:moveTo>
                    <a:lnTo>
                      <a:pt x="0" y="0"/>
                    </a:lnTo>
                    <a:lnTo>
                      <a:pt x="620" y="613"/>
                    </a:lnTo>
                    <a:lnTo>
                      <a:pt x="620" y="652"/>
                    </a:lnTo>
                    <a:lnTo>
                      <a:pt x="0" y="40"/>
                    </a:lnTo>
                    <a:close/>
                  </a:path>
                </a:pathLst>
              </a:custGeom>
              <a:solidFill>
                <a:srgbClr val="CDC9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932" name="Freeform 156"/>
              <p:cNvSpPr/>
              <p:nvPr/>
            </p:nvSpPr>
            <p:spPr bwMode="auto">
              <a:xfrm>
                <a:off x="2892235" y="3498858"/>
                <a:ext cx="603690" cy="642637"/>
              </a:xfrm>
              <a:custGeom>
                <a:avLst/>
                <a:gdLst>
                  <a:gd name="T0" fmla="*/ 0 w 620"/>
                  <a:gd name="T1" fmla="*/ 2147483646 h 660"/>
                  <a:gd name="T2" fmla="*/ 0 w 620"/>
                  <a:gd name="T3" fmla="*/ 0 h 660"/>
                  <a:gd name="T4" fmla="*/ 2147483646 w 620"/>
                  <a:gd name="T5" fmla="*/ 2147483646 h 660"/>
                  <a:gd name="T6" fmla="*/ 2147483646 w 620"/>
                  <a:gd name="T7" fmla="*/ 2147483646 h 660"/>
                  <a:gd name="T8" fmla="*/ 0 w 620"/>
                  <a:gd name="T9" fmla="*/ 2147483646 h 66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20" h="660">
                    <a:moveTo>
                      <a:pt x="0" y="40"/>
                    </a:moveTo>
                    <a:lnTo>
                      <a:pt x="0" y="0"/>
                    </a:lnTo>
                    <a:lnTo>
                      <a:pt x="620" y="620"/>
                    </a:lnTo>
                    <a:lnTo>
                      <a:pt x="620" y="660"/>
                    </a:lnTo>
                    <a:lnTo>
                      <a:pt x="0" y="40"/>
                    </a:lnTo>
                    <a:close/>
                  </a:path>
                </a:pathLst>
              </a:custGeom>
              <a:solidFill>
                <a:srgbClr val="CDC9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933" name="Freeform 157"/>
              <p:cNvSpPr/>
              <p:nvPr/>
            </p:nvSpPr>
            <p:spPr bwMode="auto">
              <a:xfrm>
                <a:off x="2892235" y="3300225"/>
                <a:ext cx="603690" cy="642637"/>
              </a:xfrm>
              <a:custGeom>
                <a:avLst/>
                <a:gdLst>
                  <a:gd name="T0" fmla="*/ 0 w 620"/>
                  <a:gd name="T1" fmla="*/ 2147483646 h 660"/>
                  <a:gd name="T2" fmla="*/ 0 w 620"/>
                  <a:gd name="T3" fmla="*/ 0 h 660"/>
                  <a:gd name="T4" fmla="*/ 2147483646 w 620"/>
                  <a:gd name="T5" fmla="*/ 2147483646 h 660"/>
                  <a:gd name="T6" fmla="*/ 2147483646 w 620"/>
                  <a:gd name="T7" fmla="*/ 2147483646 h 660"/>
                  <a:gd name="T8" fmla="*/ 0 w 620"/>
                  <a:gd name="T9" fmla="*/ 2147483646 h 66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20" h="660">
                    <a:moveTo>
                      <a:pt x="0" y="39"/>
                    </a:moveTo>
                    <a:lnTo>
                      <a:pt x="0" y="0"/>
                    </a:lnTo>
                    <a:lnTo>
                      <a:pt x="620" y="620"/>
                    </a:lnTo>
                    <a:lnTo>
                      <a:pt x="620" y="660"/>
                    </a:lnTo>
                    <a:lnTo>
                      <a:pt x="0" y="39"/>
                    </a:lnTo>
                    <a:close/>
                  </a:path>
                </a:pathLst>
              </a:custGeom>
              <a:solidFill>
                <a:srgbClr val="CDC9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934" name="Freeform 158"/>
              <p:cNvSpPr/>
              <p:nvPr/>
            </p:nvSpPr>
            <p:spPr bwMode="auto">
              <a:xfrm>
                <a:off x="3106447" y="3017854"/>
                <a:ext cx="389477" cy="389477"/>
              </a:xfrm>
              <a:custGeom>
                <a:avLst/>
                <a:gdLst>
                  <a:gd name="T0" fmla="*/ 0 w 400"/>
                  <a:gd name="T1" fmla="*/ 0 h 400"/>
                  <a:gd name="T2" fmla="*/ 2147483646 w 400"/>
                  <a:gd name="T3" fmla="*/ 0 h 400"/>
                  <a:gd name="T4" fmla="*/ 2147483646 w 400"/>
                  <a:gd name="T5" fmla="*/ 2147483646 h 400"/>
                  <a:gd name="T6" fmla="*/ 2147483646 w 400"/>
                  <a:gd name="T7" fmla="*/ 2147483646 h 400"/>
                  <a:gd name="T8" fmla="*/ 2147483646 w 400"/>
                  <a:gd name="T9" fmla="*/ 2147483646 h 400"/>
                  <a:gd name="T10" fmla="*/ 0 w 400"/>
                  <a:gd name="T11" fmla="*/ 0 h 4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400" h="400">
                    <a:moveTo>
                      <a:pt x="0" y="0"/>
                    </a:moveTo>
                    <a:lnTo>
                      <a:pt x="39" y="0"/>
                    </a:lnTo>
                    <a:lnTo>
                      <a:pt x="400" y="361"/>
                    </a:lnTo>
                    <a:lnTo>
                      <a:pt x="400" y="392"/>
                    </a:lnTo>
                    <a:lnTo>
                      <a:pt x="400" y="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DC9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935" name="Freeform 159"/>
              <p:cNvSpPr/>
              <p:nvPr/>
            </p:nvSpPr>
            <p:spPr bwMode="auto">
              <a:xfrm>
                <a:off x="3305081" y="3017854"/>
                <a:ext cx="190844" cy="190844"/>
              </a:xfrm>
              <a:custGeom>
                <a:avLst/>
                <a:gdLst>
                  <a:gd name="T0" fmla="*/ 0 w 196"/>
                  <a:gd name="T1" fmla="*/ 0 h 196"/>
                  <a:gd name="T2" fmla="*/ 2147483646 w 196"/>
                  <a:gd name="T3" fmla="*/ 0 h 196"/>
                  <a:gd name="T4" fmla="*/ 2147483646 w 196"/>
                  <a:gd name="T5" fmla="*/ 2147483646 h 196"/>
                  <a:gd name="T6" fmla="*/ 2147483646 w 196"/>
                  <a:gd name="T7" fmla="*/ 2147483646 h 196"/>
                  <a:gd name="T8" fmla="*/ 0 w 196"/>
                  <a:gd name="T9" fmla="*/ 0 h 19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96" h="196">
                    <a:moveTo>
                      <a:pt x="0" y="0"/>
                    </a:moveTo>
                    <a:lnTo>
                      <a:pt x="39" y="0"/>
                    </a:lnTo>
                    <a:lnTo>
                      <a:pt x="196" y="157"/>
                    </a:lnTo>
                    <a:lnTo>
                      <a:pt x="196" y="19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DC9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936" name="Freeform 160"/>
              <p:cNvSpPr/>
              <p:nvPr/>
            </p:nvSpPr>
            <p:spPr bwMode="auto">
              <a:xfrm>
                <a:off x="3373239" y="3017854"/>
                <a:ext cx="122685" cy="121712"/>
              </a:xfrm>
              <a:custGeom>
                <a:avLst/>
                <a:gdLst>
                  <a:gd name="T0" fmla="*/ 0 w 126"/>
                  <a:gd name="T1" fmla="*/ 0 h 125"/>
                  <a:gd name="T2" fmla="*/ 2147483646 w 126"/>
                  <a:gd name="T3" fmla="*/ 0 h 125"/>
                  <a:gd name="T4" fmla="*/ 2147483646 w 126"/>
                  <a:gd name="T5" fmla="*/ 0 h 125"/>
                  <a:gd name="T6" fmla="*/ 2147483646 w 126"/>
                  <a:gd name="T7" fmla="*/ 2147483646 h 125"/>
                  <a:gd name="T8" fmla="*/ 2147483646 w 126"/>
                  <a:gd name="T9" fmla="*/ 2147483646 h 125"/>
                  <a:gd name="T10" fmla="*/ 2147483646 w 126"/>
                  <a:gd name="T11" fmla="*/ 2147483646 h 125"/>
                  <a:gd name="T12" fmla="*/ 0 w 126"/>
                  <a:gd name="T13" fmla="*/ 0 h 125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26" h="125">
                    <a:moveTo>
                      <a:pt x="0" y="0"/>
                    </a:moveTo>
                    <a:lnTo>
                      <a:pt x="8" y="0"/>
                    </a:lnTo>
                    <a:lnTo>
                      <a:pt x="40" y="0"/>
                    </a:lnTo>
                    <a:lnTo>
                      <a:pt x="126" y="86"/>
                    </a:lnTo>
                    <a:lnTo>
                      <a:pt x="126" y="117"/>
                    </a:lnTo>
                    <a:lnTo>
                      <a:pt x="126" y="1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DC9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937" name="Freeform 161"/>
              <p:cNvSpPr/>
              <p:nvPr/>
            </p:nvSpPr>
            <p:spPr bwMode="auto">
              <a:xfrm>
                <a:off x="2892235" y="4638078"/>
                <a:ext cx="603690" cy="633874"/>
              </a:xfrm>
              <a:custGeom>
                <a:avLst/>
                <a:gdLst>
                  <a:gd name="T0" fmla="*/ 0 w 620"/>
                  <a:gd name="T1" fmla="*/ 2147483646 h 651"/>
                  <a:gd name="T2" fmla="*/ 0 w 620"/>
                  <a:gd name="T3" fmla="*/ 0 h 651"/>
                  <a:gd name="T4" fmla="*/ 2147483646 w 620"/>
                  <a:gd name="T5" fmla="*/ 2147483646 h 651"/>
                  <a:gd name="T6" fmla="*/ 2147483646 w 620"/>
                  <a:gd name="T7" fmla="*/ 2147483646 h 651"/>
                  <a:gd name="T8" fmla="*/ 2147483646 w 620"/>
                  <a:gd name="T9" fmla="*/ 2147483646 h 651"/>
                  <a:gd name="T10" fmla="*/ 0 w 620"/>
                  <a:gd name="T11" fmla="*/ 2147483646 h 651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620" h="651">
                    <a:moveTo>
                      <a:pt x="0" y="39"/>
                    </a:moveTo>
                    <a:lnTo>
                      <a:pt x="0" y="0"/>
                    </a:lnTo>
                    <a:lnTo>
                      <a:pt x="620" y="612"/>
                    </a:lnTo>
                    <a:lnTo>
                      <a:pt x="620" y="651"/>
                    </a:lnTo>
                    <a:lnTo>
                      <a:pt x="0" y="39"/>
                    </a:lnTo>
                    <a:close/>
                  </a:path>
                </a:pathLst>
              </a:custGeom>
              <a:solidFill>
                <a:srgbClr val="CDC9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938" name="Freeform 162"/>
              <p:cNvSpPr/>
              <p:nvPr/>
            </p:nvSpPr>
            <p:spPr bwMode="auto">
              <a:xfrm>
                <a:off x="2892235" y="4500788"/>
                <a:ext cx="603690" cy="641664"/>
              </a:xfrm>
              <a:custGeom>
                <a:avLst/>
                <a:gdLst>
                  <a:gd name="T0" fmla="*/ 0 w 620"/>
                  <a:gd name="T1" fmla="*/ 2147483646 h 659"/>
                  <a:gd name="T2" fmla="*/ 0 w 620"/>
                  <a:gd name="T3" fmla="*/ 0 h 659"/>
                  <a:gd name="T4" fmla="*/ 2147483646 w 620"/>
                  <a:gd name="T5" fmla="*/ 2147483646 h 659"/>
                  <a:gd name="T6" fmla="*/ 2147483646 w 620"/>
                  <a:gd name="T7" fmla="*/ 2147483646 h 659"/>
                  <a:gd name="T8" fmla="*/ 2147483646 w 620"/>
                  <a:gd name="T9" fmla="*/ 2147483646 h 659"/>
                  <a:gd name="T10" fmla="*/ 0 w 620"/>
                  <a:gd name="T11" fmla="*/ 2147483646 h 65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620" h="659">
                    <a:moveTo>
                      <a:pt x="0" y="39"/>
                    </a:moveTo>
                    <a:lnTo>
                      <a:pt x="0" y="0"/>
                    </a:lnTo>
                    <a:lnTo>
                      <a:pt x="620" y="620"/>
                    </a:lnTo>
                    <a:lnTo>
                      <a:pt x="620" y="627"/>
                    </a:lnTo>
                    <a:lnTo>
                      <a:pt x="620" y="659"/>
                    </a:lnTo>
                    <a:lnTo>
                      <a:pt x="0" y="39"/>
                    </a:lnTo>
                    <a:close/>
                  </a:path>
                </a:pathLst>
              </a:custGeom>
              <a:solidFill>
                <a:srgbClr val="CDC9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939" name="Freeform 163"/>
              <p:cNvSpPr/>
              <p:nvPr/>
            </p:nvSpPr>
            <p:spPr bwMode="auto">
              <a:xfrm>
                <a:off x="3235949" y="3017854"/>
                <a:ext cx="259976" cy="259976"/>
              </a:xfrm>
              <a:custGeom>
                <a:avLst/>
                <a:gdLst>
                  <a:gd name="T0" fmla="*/ 0 w 267"/>
                  <a:gd name="T1" fmla="*/ 0 h 267"/>
                  <a:gd name="T2" fmla="*/ 2147483646 w 267"/>
                  <a:gd name="T3" fmla="*/ 0 h 267"/>
                  <a:gd name="T4" fmla="*/ 2147483646 w 267"/>
                  <a:gd name="T5" fmla="*/ 2147483646 h 267"/>
                  <a:gd name="T6" fmla="*/ 2147483646 w 267"/>
                  <a:gd name="T7" fmla="*/ 2147483646 h 267"/>
                  <a:gd name="T8" fmla="*/ 0 w 267"/>
                  <a:gd name="T9" fmla="*/ 0 h 26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67" h="267">
                    <a:moveTo>
                      <a:pt x="0" y="0"/>
                    </a:moveTo>
                    <a:lnTo>
                      <a:pt x="39" y="0"/>
                    </a:lnTo>
                    <a:lnTo>
                      <a:pt x="267" y="227"/>
                    </a:lnTo>
                    <a:lnTo>
                      <a:pt x="267" y="2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DC9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940" name="Freeform 164"/>
              <p:cNvSpPr/>
              <p:nvPr/>
            </p:nvSpPr>
            <p:spPr bwMode="auto">
              <a:xfrm>
                <a:off x="2975973" y="3017854"/>
                <a:ext cx="519952" cy="519952"/>
              </a:xfrm>
              <a:custGeom>
                <a:avLst/>
                <a:gdLst>
                  <a:gd name="T0" fmla="*/ 0 w 68"/>
                  <a:gd name="T1" fmla="*/ 0 h 68"/>
                  <a:gd name="T2" fmla="*/ 2147483646 w 68"/>
                  <a:gd name="T3" fmla="*/ 0 h 68"/>
                  <a:gd name="T4" fmla="*/ 2147483646 w 68"/>
                  <a:gd name="T5" fmla="*/ 2147483646 h 68"/>
                  <a:gd name="T6" fmla="*/ 2147483646 w 68"/>
                  <a:gd name="T7" fmla="*/ 2147483646 h 68"/>
                  <a:gd name="T8" fmla="*/ 0 w 68"/>
                  <a:gd name="T9" fmla="*/ 0 h 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8" h="68">
                    <a:moveTo>
                      <a:pt x="0" y="0"/>
                    </a:moveTo>
                    <a:cubicBezTo>
                      <a:pt x="1" y="0"/>
                      <a:pt x="3" y="0"/>
                      <a:pt x="4" y="0"/>
                    </a:cubicBezTo>
                    <a:cubicBezTo>
                      <a:pt x="68" y="63"/>
                      <a:pt x="68" y="63"/>
                      <a:pt x="68" y="63"/>
                    </a:cubicBezTo>
                    <a:cubicBezTo>
                      <a:pt x="68" y="68"/>
                      <a:pt x="68" y="68"/>
                      <a:pt x="68" y="68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DC9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941" name="Freeform 165"/>
              <p:cNvSpPr/>
              <p:nvPr/>
            </p:nvSpPr>
            <p:spPr bwMode="auto">
              <a:xfrm>
                <a:off x="2930209" y="3025644"/>
                <a:ext cx="565716" cy="580321"/>
              </a:xfrm>
              <a:custGeom>
                <a:avLst/>
                <a:gdLst>
                  <a:gd name="T0" fmla="*/ 0 w 74"/>
                  <a:gd name="T1" fmla="*/ 2147483646 h 76"/>
                  <a:gd name="T2" fmla="*/ 2147483646 w 74"/>
                  <a:gd name="T3" fmla="*/ 0 h 76"/>
                  <a:gd name="T4" fmla="*/ 2147483646 w 74"/>
                  <a:gd name="T5" fmla="*/ 2147483646 h 76"/>
                  <a:gd name="T6" fmla="*/ 2147483646 w 74"/>
                  <a:gd name="T7" fmla="*/ 2147483646 h 76"/>
                  <a:gd name="T8" fmla="*/ 0 w 74"/>
                  <a:gd name="T9" fmla="*/ 2147483646 h 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74" h="76">
                    <a:moveTo>
                      <a:pt x="0" y="3"/>
                    </a:moveTo>
                    <a:cubicBezTo>
                      <a:pt x="1" y="2"/>
                      <a:pt x="2" y="1"/>
                      <a:pt x="3" y="0"/>
                    </a:cubicBezTo>
                    <a:cubicBezTo>
                      <a:pt x="74" y="71"/>
                      <a:pt x="74" y="71"/>
                      <a:pt x="74" y="71"/>
                    </a:cubicBezTo>
                    <a:cubicBezTo>
                      <a:pt x="74" y="76"/>
                      <a:pt x="74" y="76"/>
                      <a:pt x="74" y="76"/>
                    </a:cubicBez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CDC9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942" name="Freeform 166"/>
              <p:cNvSpPr/>
              <p:nvPr/>
            </p:nvSpPr>
            <p:spPr bwMode="auto">
              <a:xfrm>
                <a:off x="3037315" y="3017854"/>
                <a:ext cx="458610" cy="458610"/>
              </a:xfrm>
              <a:custGeom>
                <a:avLst/>
                <a:gdLst>
                  <a:gd name="T0" fmla="*/ 0 w 471"/>
                  <a:gd name="T1" fmla="*/ 0 h 471"/>
                  <a:gd name="T2" fmla="*/ 2147483646 w 471"/>
                  <a:gd name="T3" fmla="*/ 0 h 471"/>
                  <a:gd name="T4" fmla="*/ 2147483646 w 471"/>
                  <a:gd name="T5" fmla="*/ 2147483646 h 471"/>
                  <a:gd name="T6" fmla="*/ 2147483646 w 471"/>
                  <a:gd name="T7" fmla="*/ 2147483646 h 471"/>
                  <a:gd name="T8" fmla="*/ 0 w 471"/>
                  <a:gd name="T9" fmla="*/ 0 h 47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71" h="471">
                    <a:moveTo>
                      <a:pt x="0" y="0"/>
                    </a:moveTo>
                    <a:lnTo>
                      <a:pt x="39" y="0"/>
                    </a:lnTo>
                    <a:lnTo>
                      <a:pt x="471" y="431"/>
                    </a:lnTo>
                    <a:lnTo>
                      <a:pt x="471" y="47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DC9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943" name="Freeform 167"/>
              <p:cNvSpPr/>
              <p:nvPr/>
            </p:nvSpPr>
            <p:spPr bwMode="auto">
              <a:xfrm>
                <a:off x="3166816" y="3017854"/>
                <a:ext cx="329108" cy="320345"/>
              </a:xfrm>
              <a:custGeom>
                <a:avLst/>
                <a:gdLst>
                  <a:gd name="T0" fmla="*/ 0 w 338"/>
                  <a:gd name="T1" fmla="*/ 0 h 329"/>
                  <a:gd name="T2" fmla="*/ 2147483646 w 338"/>
                  <a:gd name="T3" fmla="*/ 0 h 329"/>
                  <a:gd name="T4" fmla="*/ 2147483646 w 338"/>
                  <a:gd name="T5" fmla="*/ 2147483646 h 329"/>
                  <a:gd name="T6" fmla="*/ 2147483646 w 338"/>
                  <a:gd name="T7" fmla="*/ 2147483646 h 329"/>
                  <a:gd name="T8" fmla="*/ 0 w 338"/>
                  <a:gd name="T9" fmla="*/ 0 h 32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38" h="329">
                    <a:moveTo>
                      <a:pt x="0" y="0"/>
                    </a:moveTo>
                    <a:lnTo>
                      <a:pt x="40" y="0"/>
                    </a:lnTo>
                    <a:lnTo>
                      <a:pt x="338" y="290"/>
                    </a:lnTo>
                    <a:lnTo>
                      <a:pt x="338" y="3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DC9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944" name="Freeform 168"/>
              <p:cNvSpPr/>
              <p:nvPr/>
            </p:nvSpPr>
            <p:spPr bwMode="auto">
              <a:xfrm>
                <a:off x="2892235" y="3369357"/>
                <a:ext cx="603690" cy="641664"/>
              </a:xfrm>
              <a:custGeom>
                <a:avLst/>
                <a:gdLst>
                  <a:gd name="T0" fmla="*/ 0 w 620"/>
                  <a:gd name="T1" fmla="*/ 2147483646 h 659"/>
                  <a:gd name="T2" fmla="*/ 0 w 620"/>
                  <a:gd name="T3" fmla="*/ 0 h 659"/>
                  <a:gd name="T4" fmla="*/ 2147483646 w 620"/>
                  <a:gd name="T5" fmla="*/ 2147483646 h 659"/>
                  <a:gd name="T6" fmla="*/ 2147483646 w 620"/>
                  <a:gd name="T7" fmla="*/ 2147483646 h 659"/>
                  <a:gd name="T8" fmla="*/ 0 w 620"/>
                  <a:gd name="T9" fmla="*/ 2147483646 h 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20" h="659">
                    <a:moveTo>
                      <a:pt x="0" y="39"/>
                    </a:moveTo>
                    <a:lnTo>
                      <a:pt x="0" y="0"/>
                    </a:lnTo>
                    <a:lnTo>
                      <a:pt x="620" y="620"/>
                    </a:lnTo>
                    <a:lnTo>
                      <a:pt x="620" y="659"/>
                    </a:lnTo>
                    <a:lnTo>
                      <a:pt x="0" y="39"/>
                    </a:lnTo>
                    <a:close/>
                  </a:path>
                </a:pathLst>
              </a:custGeom>
              <a:solidFill>
                <a:srgbClr val="CDC9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945" name="Freeform 169"/>
              <p:cNvSpPr/>
              <p:nvPr/>
            </p:nvSpPr>
            <p:spPr bwMode="auto">
              <a:xfrm>
                <a:off x="2892235" y="4966213"/>
                <a:ext cx="443031" cy="444004"/>
              </a:xfrm>
              <a:custGeom>
                <a:avLst/>
                <a:gdLst>
                  <a:gd name="T0" fmla="*/ 0 w 455"/>
                  <a:gd name="T1" fmla="*/ 2147483646 h 456"/>
                  <a:gd name="T2" fmla="*/ 0 w 455"/>
                  <a:gd name="T3" fmla="*/ 0 h 456"/>
                  <a:gd name="T4" fmla="*/ 2147483646 w 455"/>
                  <a:gd name="T5" fmla="*/ 2147483646 h 456"/>
                  <a:gd name="T6" fmla="*/ 2147483646 w 455"/>
                  <a:gd name="T7" fmla="*/ 2147483646 h 456"/>
                  <a:gd name="T8" fmla="*/ 0 w 455"/>
                  <a:gd name="T9" fmla="*/ 2147483646 h 4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55" h="456">
                    <a:moveTo>
                      <a:pt x="0" y="40"/>
                    </a:moveTo>
                    <a:lnTo>
                      <a:pt x="0" y="0"/>
                    </a:lnTo>
                    <a:lnTo>
                      <a:pt x="455" y="456"/>
                    </a:lnTo>
                    <a:lnTo>
                      <a:pt x="416" y="456"/>
                    </a:lnTo>
                    <a:lnTo>
                      <a:pt x="0" y="40"/>
                    </a:lnTo>
                    <a:close/>
                  </a:path>
                </a:pathLst>
              </a:custGeom>
              <a:solidFill>
                <a:srgbClr val="CDC9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946" name="Freeform 170"/>
              <p:cNvSpPr/>
              <p:nvPr/>
            </p:nvSpPr>
            <p:spPr bwMode="auto">
              <a:xfrm>
                <a:off x="2892235" y="4905844"/>
                <a:ext cx="512162" cy="504373"/>
              </a:xfrm>
              <a:custGeom>
                <a:avLst/>
                <a:gdLst>
                  <a:gd name="T0" fmla="*/ 0 w 526"/>
                  <a:gd name="T1" fmla="*/ 2147483646 h 518"/>
                  <a:gd name="T2" fmla="*/ 0 w 526"/>
                  <a:gd name="T3" fmla="*/ 0 h 518"/>
                  <a:gd name="T4" fmla="*/ 2147483646 w 526"/>
                  <a:gd name="T5" fmla="*/ 2147483646 h 518"/>
                  <a:gd name="T6" fmla="*/ 2147483646 w 526"/>
                  <a:gd name="T7" fmla="*/ 2147483646 h 518"/>
                  <a:gd name="T8" fmla="*/ 0 w 526"/>
                  <a:gd name="T9" fmla="*/ 2147483646 h 5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526" h="518">
                    <a:moveTo>
                      <a:pt x="0" y="39"/>
                    </a:moveTo>
                    <a:lnTo>
                      <a:pt x="0" y="0"/>
                    </a:lnTo>
                    <a:lnTo>
                      <a:pt x="526" y="518"/>
                    </a:lnTo>
                    <a:lnTo>
                      <a:pt x="486" y="518"/>
                    </a:lnTo>
                    <a:lnTo>
                      <a:pt x="0" y="39"/>
                    </a:lnTo>
                    <a:close/>
                  </a:path>
                </a:pathLst>
              </a:custGeom>
              <a:solidFill>
                <a:srgbClr val="CDC9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947" name="Freeform 171"/>
              <p:cNvSpPr/>
              <p:nvPr/>
            </p:nvSpPr>
            <p:spPr bwMode="auto">
              <a:xfrm>
                <a:off x="2892235" y="4836712"/>
                <a:ext cx="573505" cy="573505"/>
              </a:xfrm>
              <a:custGeom>
                <a:avLst/>
                <a:gdLst>
                  <a:gd name="T0" fmla="*/ 0 w 589"/>
                  <a:gd name="T1" fmla="*/ 2147483646 h 589"/>
                  <a:gd name="T2" fmla="*/ 0 w 589"/>
                  <a:gd name="T3" fmla="*/ 0 h 589"/>
                  <a:gd name="T4" fmla="*/ 2147483646 w 589"/>
                  <a:gd name="T5" fmla="*/ 2147483646 h 589"/>
                  <a:gd name="T6" fmla="*/ 2147483646 w 589"/>
                  <a:gd name="T7" fmla="*/ 2147483646 h 589"/>
                  <a:gd name="T8" fmla="*/ 0 w 589"/>
                  <a:gd name="T9" fmla="*/ 2147483646 h 58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589" h="589">
                    <a:moveTo>
                      <a:pt x="0" y="39"/>
                    </a:moveTo>
                    <a:lnTo>
                      <a:pt x="0" y="0"/>
                    </a:lnTo>
                    <a:lnTo>
                      <a:pt x="589" y="589"/>
                    </a:lnTo>
                    <a:lnTo>
                      <a:pt x="549" y="589"/>
                    </a:lnTo>
                    <a:lnTo>
                      <a:pt x="0" y="39"/>
                    </a:lnTo>
                    <a:close/>
                  </a:path>
                </a:pathLst>
              </a:custGeom>
              <a:solidFill>
                <a:srgbClr val="CDC9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948" name="Freeform 172"/>
              <p:cNvSpPr/>
              <p:nvPr/>
            </p:nvSpPr>
            <p:spPr bwMode="auto">
              <a:xfrm>
                <a:off x="2892235" y="4767580"/>
                <a:ext cx="603690" cy="642637"/>
              </a:xfrm>
              <a:custGeom>
                <a:avLst/>
                <a:gdLst>
                  <a:gd name="T0" fmla="*/ 0 w 620"/>
                  <a:gd name="T1" fmla="*/ 2147483646 h 660"/>
                  <a:gd name="T2" fmla="*/ 0 w 620"/>
                  <a:gd name="T3" fmla="*/ 0 h 660"/>
                  <a:gd name="T4" fmla="*/ 2147483646 w 620"/>
                  <a:gd name="T5" fmla="*/ 2147483646 h 660"/>
                  <a:gd name="T6" fmla="*/ 2147483646 w 620"/>
                  <a:gd name="T7" fmla="*/ 2147483646 h 660"/>
                  <a:gd name="T8" fmla="*/ 0 w 620"/>
                  <a:gd name="T9" fmla="*/ 2147483646 h 66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20" h="660">
                    <a:moveTo>
                      <a:pt x="0" y="39"/>
                    </a:moveTo>
                    <a:lnTo>
                      <a:pt x="0" y="0"/>
                    </a:lnTo>
                    <a:lnTo>
                      <a:pt x="620" y="620"/>
                    </a:lnTo>
                    <a:lnTo>
                      <a:pt x="620" y="660"/>
                    </a:lnTo>
                    <a:lnTo>
                      <a:pt x="0" y="39"/>
                    </a:lnTo>
                    <a:close/>
                  </a:path>
                </a:pathLst>
              </a:custGeom>
              <a:solidFill>
                <a:srgbClr val="CDC9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949" name="Freeform 173"/>
              <p:cNvSpPr/>
              <p:nvPr/>
            </p:nvSpPr>
            <p:spPr bwMode="auto">
              <a:xfrm>
                <a:off x="2892235" y="4699421"/>
                <a:ext cx="603690" cy="641664"/>
              </a:xfrm>
              <a:custGeom>
                <a:avLst/>
                <a:gdLst>
                  <a:gd name="T0" fmla="*/ 0 w 620"/>
                  <a:gd name="T1" fmla="*/ 2147483646 h 659"/>
                  <a:gd name="T2" fmla="*/ 0 w 620"/>
                  <a:gd name="T3" fmla="*/ 0 h 659"/>
                  <a:gd name="T4" fmla="*/ 2147483646 w 620"/>
                  <a:gd name="T5" fmla="*/ 2147483646 h 659"/>
                  <a:gd name="T6" fmla="*/ 2147483646 w 620"/>
                  <a:gd name="T7" fmla="*/ 2147483646 h 659"/>
                  <a:gd name="T8" fmla="*/ 0 w 620"/>
                  <a:gd name="T9" fmla="*/ 2147483646 h 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20" h="659">
                    <a:moveTo>
                      <a:pt x="0" y="39"/>
                    </a:moveTo>
                    <a:lnTo>
                      <a:pt x="0" y="0"/>
                    </a:lnTo>
                    <a:lnTo>
                      <a:pt x="620" y="620"/>
                    </a:lnTo>
                    <a:lnTo>
                      <a:pt x="620" y="659"/>
                    </a:lnTo>
                    <a:lnTo>
                      <a:pt x="0" y="39"/>
                    </a:lnTo>
                    <a:close/>
                  </a:path>
                </a:pathLst>
              </a:custGeom>
              <a:solidFill>
                <a:srgbClr val="CDC9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950" name="Freeform 174"/>
              <p:cNvSpPr/>
              <p:nvPr/>
            </p:nvSpPr>
            <p:spPr bwMode="auto">
              <a:xfrm>
                <a:off x="2892235" y="5104478"/>
                <a:ext cx="305740" cy="305739"/>
              </a:xfrm>
              <a:custGeom>
                <a:avLst/>
                <a:gdLst>
                  <a:gd name="T0" fmla="*/ 0 w 314"/>
                  <a:gd name="T1" fmla="*/ 2147483646 h 314"/>
                  <a:gd name="T2" fmla="*/ 0 w 314"/>
                  <a:gd name="T3" fmla="*/ 2147483646 h 314"/>
                  <a:gd name="T4" fmla="*/ 0 w 314"/>
                  <a:gd name="T5" fmla="*/ 0 h 314"/>
                  <a:gd name="T6" fmla="*/ 2147483646 w 314"/>
                  <a:gd name="T7" fmla="*/ 2147483646 h 314"/>
                  <a:gd name="T8" fmla="*/ 2147483646 w 314"/>
                  <a:gd name="T9" fmla="*/ 2147483646 h 314"/>
                  <a:gd name="T10" fmla="*/ 0 w 314"/>
                  <a:gd name="T11" fmla="*/ 2147483646 h 314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314" h="314">
                    <a:moveTo>
                      <a:pt x="0" y="39"/>
                    </a:moveTo>
                    <a:lnTo>
                      <a:pt x="0" y="7"/>
                    </a:lnTo>
                    <a:lnTo>
                      <a:pt x="0" y="0"/>
                    </a:lnTo>
                    <a:lnTo>
                      <a:pt x="314" y="314"/>
                    </a:lnTo>
                    <a:lnTo>
                      <a:pt x="274" y="314"/>
                    </a:lnTo>
                    <a:lnTo>
                      <a:pt x="0" y="39"/>
                    </a:lnTo>
                    <a:close/>
                  </a:path>
                </a:pathLst>
              </a:custGeom>
              <a:solidFill>
                <a:srgbClr val="CDC9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951" name="Freeform 175"/>
              <p:cNvSpPr/>
              <p:nvPr/>
            </p:nvSpPr>
            <p:spPr bwMode="auto">
              <a:xfrm>
                <a:off x="2892235" y="5164846"/>
                <a:ext cx="244397" cy="245371"/>
              </a:xfrm>
              <a:custGeom>
                <a:avLst/>
                <a:gdLst>
                  <a:gd name="T0" fmla="*/ 0 w 251"/>
                  <a:gd name="T1" fmla="*/ 2147483646 h 252"/>
                  <a:gd name="T2" fmla="*/ 0 w 251"/>
                  <a:gd name="T3" fmla="*/ 0 h 252"/>
                  <a:gd name="T4" fmla="*/ 2147483646 w 251"/>
                  <a:gd name="T5" fmla="*/ 2147483646 h 252"/>
                  <a:gd name="T6" fmla="*/ 2147483646 w 251"/>
                  <a:gd name="T7" fmla="*/ 2147483646 h 252"/>
                  <a:gd name="T8" fmla="*/ 0 w 251"/>
                  <a:gd name="T9" fmla="*/ 2147483646 h 25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51" h="252">
                    <a:moveTo>
                      <a:pt x="0" y="40"/>
                    </a:moveTo>
                    <a:lnTo>
                      <a:pt x="0" y="0"/>
                    </a:lnTo>
                    <a:lnTo>
                      <a:pt x="251" y="252"/>
                    </a:lnTo>
                    <a:lnTo>
                      <a:pt x="212" y="252"/>
                    </a:lnTo>
                    <a:lnTo>
                      <a:pt x="0" y="40"/>
                    </a:lnTo>
                    <a:close/>
                  </a:path>
                </a:pathLst>
              </a:custGeom>
              <a:solidFill>
                <a:srgbClr val="CDC9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952" name="Freeform 176"/>
              <p:cNvSpPr/>
              <p:nvPr/>
            </p:nvSpPr>
            <p:spPr bwMode="auto">
              <a:xfrm>
                <a:off x="2892235" y="5233978"/>
                <a:ext cx="175265" cy="176239"/>
              </a:xfrm>
              <a:custGeom>
                <a:avLst/>
                <a:gdLst>
                  <a:gd name="T0" fmla="*/ 0 w 180"/>
                  <a:gd name="T1" fmla="*/ 2147483646 h 181"/>
                  <a:gd name="T2" fmla="*/ 0 w 180"/>
                  <a:gd name="T3" fmla="*/ 2147483646 h 181"/>
                  <a:gd name="T4" fmla="*/ 0 w 180"/>
                  <a:gd name="T5" fmla="*/ 0 h 181"/>
                  <a:gd name="T6" fmla="*/ 2147483646 w 180"/>
                  <a:gd name="T7" fmla="*/ 2147483646 h 181"/>
                  <a:gd name="T8" fmla="*/ 2147483646 w 180"/>
                  <a:gd name="T9" fmla="*/ 2147483646 h 181"/>
                  <a:gd name="T10" fmla="*/ 0 w 180"/>
                  <a:gd name="T11" fmla="*/ 2147483646 h 181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80" h="181">
                    <a:moveTo>
                      <a:pt x="0" y="39"/>
                    </a:moveTo>
                    <a:lnTo>
                      <a:pt x="0" y="39"/>
                    </a:lnTo>
                    <a:lnTo>
                      <a:pt x="0" y="0"/>
                    </a:lnTo>
                    <a:lnTo>
                      <a:pt x="180" y="181"/>
                    </a:lnTo>
                    <a:lnTo>
                      <a:pt x="141" y="181"/>
                    </a:lnTo>
                    <a:lnTo>
                      <a:pt x="0" y="39"/>
                    </a:lnTo>
                    <a:close/>
                  </a:path>
                </a:pathLst>
              </a:custGeom>
              <a:solidFill>
                <a:srgbClr val="CDC9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953" name="Freeform 177"/>
              <p:cNvSpPr/>
              <p:nvPr/>
            </p:nvSpPr>
            <p:spPr bwMode="auto">
              <a:xfrm>
                <a:off x="2892235" y="4568947"/>
                <a:ext cx="603690" cy="642637"/>
              </a:xfrm>
              <a:custGeom>
                <a:avLst/>
                <a:gdLst>
                  <a:gd name="T0" fmla="*/ 0 w 620"/>
                  <a:gd name="T1" fmla="*/ 2147483646 h 660"/>
                  <a:gd name="T2" fmla="*/ 0 w 620"/>
                  <a:gd name="T3" fmla="*/ 0 h 660"/>
                  <a:gd name="T4" fmla="*/ 2147483646 w 620"/>
                  <a:gd name="T5" fmla="*/ 2147483646 h 660"/>
                  <a:gd name="T6" fmla="*/ 2147483646 w 620"/>
                  <a:gd name="T7" fmla="*/ 2147483646 h 660"/>
                  <a:gd name="T8" fmla="*/ 0 w 620"/>
                  <a:gd name="T9" fmla="*/ 2147483646 h 66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20" h="660">
                    <a:moveTo>
                      <a:pt x="0" y="39"/>
                    </a:moveTo>
                    <a:lnTo>
                      <a:pt x="0" y="0"/>
                    </a:lnTo>
                    <a:lnTo>
                      <a:pt x="620" y="620"/>
                    </a:lnTo>
                    <a:lnTo>
                      <a:pt x="620" y="660"/>
                    </a:lnTo>
                    <a:lnTo>
                      <a:pt x="0" y="39"/>
                    </a:lnTo>
                    <a:close/>
                  </a:path>
                </a:pathLst>
              </a:custGeom>
              <a:solidFill>
                <a:srgbClr val="CDC9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954" name="Freeform 178"/>
              <p:cNvSpPr/>
              <p:nvPr/>
            </p:nvSpPr>
            <p:spPr bwMode="auto">
              <a:xfrm>
                <a:off x="2892235" y="5035345"/>
                <a:ext cx="373898" cy="374872"/>
              </a:xfrm>
              <a:custGeom>
                <a:avLst/>
                <a:gdLst>
                  <a:gd name="T0" fmla="*/ 0 w 384"/>
                  <a:gd name="T1" fmla="*/ 2147483646 h 385"/>
                  <a:gd name="T2" fmla="*/ 0 w 384"/>
                  <a:gd name="T3" fmla="*/ 0 h 385"/>
                  <a:gd name="T4" fmla="*/ 2147483646 w 384"/>
                  <a:gd name="T5" fmla="*/ 2147483646 h 385"/>
                  <a:gd name="T6" fmla="*/ 2147483646 w 384"/>
                  <a:gd name="T7" fmla="*/ 2147483646 h 385"/>
                  <a:gd name="T8" fmla="*/ 0 w 384"/>
                  <a:gd name="T9" fmla="*/ 2147483646 h 38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84" h="385">
                    <a:moveTo>
                      <a:pt x="0" y="39"/>
                    </a:moveTo>
                    <a:lnTo>
                      <a:pt x="0" y="0"/>
                    </a:lnTo>
                    <a:lnTo>
                      <a:pt x="384" y="385"/>
                    </a:lnTo>
                    <a:lnTo>
                      <a:pt x="345" y="385"/>
                    </a:lnTo>
                    <a:lnTo>
                      <a:pt x="0" y="39"/>
                    </a:lnTo>
                    <a:close/>
                  </a:path>
                </a:pathLst>
              </a:custGeom>
              <a:solidFill>
                <a:srgbClr val="CDC9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955" name="Freeform 179"/>
              <p:cNvSpPr/>
              <p:nvPr/>
            </p:nvSpPr>
            <p:spPr bwMode="auto">
              <a:xfrm>
                <a:off x="2892235" y="4171680"/>
                <a:ext cx="603690" cy="633874"/>
              </a:xfrm>
              <a:custGeom>
                <a:avLst/>
                <a:gdLst>
                  <a:gd name="T0" fmla="*/ 0 w 620"/>
                  <a:gd name="T1" fmla="*/ 2147483646 h 651"/>
                  <a:gd name="T2" fmla="*/ 0 w 620"/>
                  <a:gd name="T3" fmla="*/ 0 h 651"/>
                  <a:gd name="T4" fmla="*/ 2147483646 w 620"/>
                  <a:gd name="T5" fmla="*/ 2147483646 h 651"/>
                  <a:gd name="T6" fmla="*/ 2147483646 w 620"/>
                  <a:gd name="T7" fmla="*/ 2147483646 h 651"/>
                  <a:gd name="T8" fmla="*/ 0 w 620"/>
                  <a:gd name="T9" fmla="*/ 2147483646 h 65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20" h="651">
                    <a:moveTo>
                      <a:pt x="0" y="39"/>
                    </a:moveTo>
                    <a:lnTo>
                      <a:pt x="0" y="0"/>
                    </a:lnTo>
                    <a:lnTo>
                      <a:pt x="620" y="612"/>
                    </a:lnTo>
                    <a:lnTo>
                      <a:pt x="620" y="651"/>
                    </a:lnTo>
                    <a:lnTo>
                      <a:pt x="0" y="39"/>
                    </a:lnTo>
                    <a:close/>
                  </a:path>
                </a:pathLst>
              </a:custGeom>
              <a:solidFill>
                <a:srgbClr val="CDC9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956" name="Freeform 180"/>
              <p:cNvSpPr/>
              <p:nvPr/>
            </p:nvSpPr>
            <p:spPr bwMode="auto">
              <a:xfrm>
                <a:off x="2892235" y="4034389"/>
                <a:ext cx="603690" cy="641664"/>
              </a:xfrm>
              <a:custGeom>
                <a:avLst/>
                <a:gdLst>
                  <a:gd name="T0" fmla="*/ 0 w 620"/>
                  <a:gd name="T1" fmla="*/ 2147483646 h 659"/>
                  <a:gd name="T2" fmla="*/ 0 w 620"/>
                  <a:gd name="T3" fmla="*/ 0 h 659"/>
                  <a:gd name="T4" fmla="*/ 2147483646 w 620"/>
                  <a:gd name="T5" fmla="*/ 2147483646 h 659"/>
                  <a:gd name="T6" fmla="*/ 2147483646 w 620"/>
                  <a:gd name="T7" fmla="*/ 2147483646 h 659"/>
                  <a:gd name="T8" fmla="*/ 0 w 620"/>
                  <a:gd name="T9" fmla="*/ 2147483646 h 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20" h="659">
                    <a:moveTo>
                      <a:pt x="0" y="39"/>
                    </a:moveTo>
                    <a:lnTo>
                      <a:pt x="0" y="0"/>
                    </a:lnTo>
                    <a:lnTo>
                      <a:pt x="620" y="620"/>
                    </a:lnTo>
                    <a:lnTo>
                      <a:pt x="620" y="659"/>
                    </a:lnTo>
                    <a:lnTo>
                      <a:pt x="0" y="39"/>
                    </a:lnTo>
                    <a:close/>
                  </a:path>
                </a:pathLst>
              </a:custGeom>
              <a:solidFill>
                <a:srgbClr val="CDC9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957" name="Freeform 181"/>
              <p:cNvSpPr/>
              <p:nvPr/>
            </p:nvSpPr>
            <p:spPr bwMode="auto">
              <a:xfrm>
                <a:off x="2892235" y="3965257"/>
                <a:ext cx="603690" cy="641664"/>
              </a:xfrm>
              <a:custGeom>
                <a:avLst/>
                <a:gdLst>
                  <a:gd name="T0" fmla="*/ 0 w 620"/>
                  <a:gd name="T1" fmla="*/ 2147483646 h 659"/>
                  <a:gd name="T2" fmla="*/ 0 w 620"/>
                  <a:gd name="T3" fmla="*/ 0 h 659"/>
                  <a:gd name="T4" fmla="*/ 2147483646 w 620"/>
                  <a:gd name="T5" fmla="*/ 2147483646 h 659"/>
                  <a:gd name="T6" fmla="*/ 2147483646 w 620"/>
                  <a:gd name="T7" fmla="*/ 2147483646 h 659"/>
                  <a:gd name="T8" fmla="*/ 0 w 620"/>
                  <a:gd name="T9" fmla="*/ 2147483646 h 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20" h="659">
                    <a:moveTo>
                      <a:pt x="0" y="39"/>
                    </a:moveTo>
                    <a:lnTo>
                      <a:pt x="0" y="0"/>
                    </a:lnTo>
                    <a:lnTo>
                      <a:pt x="620" y="620"/>
                    </a:lnTo>
                    <a:lnTo>
                      <a:pt x="620" y="659"/>
                    </a:lnTo>
                    <a:lnTo>
                      <a:pt x="0" y="39"/>
                    </a:lnTo>
                    <a:close/>
                  </a:path>
                </a:pathLst>
              </a:custGeom>
              <a:solidFill>
                <a:srgbClr val="CDC9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958" name="Freeform 182"/>
              <p:cNvSpPr/>
              <p:nvPr/>
            </p:nvSpPr>
            <p:spPr bwMode="auto">
              <a:xfrm>
                <a:off x="2892235" y="4431656"/>
                <a:ext cx="603690" cy="641664"/>
              </a:xfrm>
              <a:custGeom>
                <a:avLst/>
                <a:gdLst>
                  <a:gd name="T0" fmla="*/ 0 w 620"/>
                  <a:gd name="T1" fmla="*/ 2147483646 h 659"/>
                  <a:gd name="T2" fmla="*/ 0 w 620"/>
                  <a:gd name="T3" fmla="*/ 0 h 659"/>
                  <a:gd name="T4" fmla="*/ 2147483646 w 620"/>
                  <a:gd name="T5" fmla="*/ 2147483646 h 659"/>
                  <a:gd name="T6" fmla="*/ 2147483646 w 620"/>
                  <a:gd name="T7" fmla="*/ 2147483646 h 659"/>
                  <a:gd name="T8" fmla="*/ 0 w 620"/>
                  <a:gd name="T9" fmla="*/ 2147483646 h 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20" h="659">
                    <a:moveTo>
                      <a:pt x="0" y="39"/>
                    </a:moveTo>
                    <a:lnTo>
                      <a:pt x="0" y="0"/>
                    </a:lnTo>
                    <a:lnTo>
                      <a:pt x="620" y="620"/>
                    </a:lnTo>
                    <a:lnTo>
                      <a:pt x="620" y="659"/>
                    </a:lnTo>
                    <a:lnTo>
                      <a:pt x="0" y="39"/>
                    </a:lnTo>
                    <a:close/>
                  </a:path>
                </a:pathLst>
              </a:custGeom>
              <a:solidFill>
                <a:srgbClr val="CDC9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959" name="Freeform 183"/>
              <p:cNvSpPr/>
              <p:nvPr/>
            </p:nvSpPr>
            <p:spPr bwMode="auto">
              <a:xfrm>
                <a:off x="2892235" y="4102548"/>
                <a:ext cx="603690" cy="642637"/>
              </a:xfrm>
              <a:custGeom>
                <a:avLst/>
                <a:gdLst>
                  <a:gd name="T0" fmla="*/ 0 w 620"/>
                  <a:gd name="T1" fmla="*/ 2147483646 h 660"/>
                  <a:gd name="T2" fmla="*/ 0 w 620"/>
                  <a:gd name="T3" fmla="*/ 0 h 660"/>
                  <a:gd name="T4" fmla="*/ 2147483646 w 620"/>
                  <a:gd name="T5" fmla="*/ 2147483646 h 660"/>
                  <a:gd name="T6" fmla="*/ 2147483646 w 620"/>
                  <a:gd name="T7" fmla="*/ 2147483646 h 660"/>
                  <a:gd name="T8" fmla="*/ 0 w 620"/>
                  <a:gd name="T9" fmla="*/ 2147483646 h 66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20" h="660">
                    <a:moveTo>
                      <a:pt x="0" y="40"/>
                    </a:moveTo>
                    <a:lnTo>
                      <a:pt x="0" y="0"/>
                    </a:lnTo>
                    <a:lnTo>
                      <a:pt x="620" y="620"/>
                    </a:lnTo>
                    <a:lnTo>
                      <a:pt x="620" y="660"/>
                    </a:lnTo>
                    <a:lnTo>
                      <a:pt x="0" y="40"/>
                    </a:lnTo>
                    <a:close/>
                  </a:path>
                </a:pathLst>
              </a:custGeom>
              <a:solidFill>
                <a:srgbClr val="CDC9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960" name="Freeform 184"/>
              <p:cNvSpPr/>
              <p:nvPr/>
            </p:nvSpPr>
            <p:spPr bwMode="auto">
              <a:xfrm>
                <a:off x="2892235" y="3903914"/>
                <a:ext cx="603690" cy="634848"/>
              </a:xfrm>
              <a:custGeom>
                <a:avLst/>
                <a:gdLst>
                  <a:gd name="T0" fmla="*/ 0 w 620"/>
                  <a:gd name="T1" fmla="*/ 2147483646 h 652"/>
                  <a:gd name="T2" fmla="*/ 0 w 620"/>
                  <a:gd name="T3" fmla="*/ 0 h 652"/>
                  <a:gd name="T4" fmla="*/ 2147483646 w 620"/>
                  <a:gd name="T5" fmla="*/ 2147483646 h 652"/>
                  <a:gd name="T6" fmla="*/ 2147483646 w 620"/>
                  <a:gd name="T7" fmla="*/ 2147483646 h 652"/>
                  <a:gd name="T8" fmla="*/ 0 w 620"/>
                  <a:gd name="T9" fmla="*/ 2147483646 h 65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20" h="652">
                    <a:moveTo>
                      <a:pt x="0" y="40"/>
                    </a:moveTo>
                    <a:lnTo>
                      <a:pt x="0" y="0"/>
                    </a:lnTo>
                    <a:lnTo>
                      <a:pt x="620" y="613"/>
                    </a:lnTo>
                    <a:lnTo>
                      <a:pt x="620" y="652"/>
                    </a:lnTo>
                    <a:lnTo>
                      <a:pt x="0" y="40"/>
                    </a:lnTo>
                    <a:close/>
                  </a:path>
                </a:pathLst>
              </a:custGeom>
              <a:solidFill>
                <a:srgbClr val="CDC9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961" name="Freeform 185"/>
              <p:cNvSpPr/>
              <p:nvPr/>
            </p:nvSpPr>
            <p:spPr bwMode="auto">
              <a:xfrm>
                <a:off x="2892235" y="3835756"/>
                <a:ext cx="603690" cy="641664"/>
              </a:xfrm>
              <a:custGeom>
                <a:avLst/>
                <a:gdLst>
                  <a:gd name="T0" fmla="*/ 0 w 620"/>
                  <a:gd name="T1" fmla="*/ 2147483646 h 659"/>
                  <a:gd name="T2" fmla="*/ 0 w 620"/>
                  <a:gd name="T3" fmla="*/ 0 h 659"/>
                  <a:gd name="T4" fmla="*/ 2147483646 w 620"/>
                  <a:gd name="T5" fmla="*/ 2147483646 h 659"/>
                  <a:gd name="T6" fmla="*/ 2147483646 w 620"/>
                  <a:gd name="T7" fmla="*/ 2147483646 h 659"/>
                  <a:gd name="T8" fmla="*/ 0 w 620"/>
                  <a:gd name="T9" fmla="*/ 2147483646 h 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20" h="659">
                    <a:moveTo>
                      <a:pt x="0" y="39"/>
                    </a:moveTo>
                    <a:lnTo>
                      <a:pt x="0" y="0"/>
                    </a:lnTo>
                    <a:lnTo>
                      <a:pt x="620" y="620"/>
                    </a:lnTo>
                    <a:lnTo>
                      <a:pt x="620" y="659"/>
                    </a:lnTo>
                    <a:lnTo>
                      <a:pt x="0" y="39"/>
                    </a:lnTo>
                    <a:close/>
                  </a:path>
                </a:pathLst>
              </a:custGeom>
              <a:solidFill>
                <a:srgbClr val="CDC9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962" name="Freeform 186"/>
              <p:cNvSpPr/>
              <p:nvPr/>
            </p:nvSpPr>
            <p:spPr bwMode="auto">
              <a:xfrm>
                <a:off x="2892235" y="4301181"/>
                <a:ext cx="603690" cy="642637"/>
              </a:xfrm>
              <a:custGeom>
                <a:avLst/>
                <a:gdLst>
                  <a:gd name="T0" fmla="*/ 0 w 620"/>
                  <a:gd name="T1" fmla="*/ 2147483646 h 660"/>
                  <a:gd name="T2" fmla="*/ 0 w 620"/>
                  <a:gd name="T3" fmla="*/ 0 h 660"/>
                  <a:gd name="T4" fmla="*/ 2147483646 w 620"/>
                  <a:gd name="T5" fmla="*/ 2147483646 h 660"/>
                  <a:gd name="T6" fmla="*/ 2147483646 w 620"/>
                  <a:gd name="T7" fmla="*/ 2147483646 h 660"/>
                  <a:gd name="T8" fmla="*/ 0 w 620"/>
                  <a:gd name="T9" fmla="*/ 2147483646 h 66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20" h="660">
                    <a:moveTo>
                      <a:pt x="0" y="40"/>
                    </a:moveTo>
                    <a:lnTo>
                      <a:pt x="0" y="0"/>
                    </a:lnTo>
                    <a:lnTo>
                      <a:pt x="620" y="621"/>
                    </a:lnTo>
                    <a:lnTo>
                      <a:pt x="620" y="660"/>
                    </a:lnTo>
                    <a:lnTo>
                      <a:pt x="0" y="40"/>
                    </a:lnTo>
                    <a:close/>
                  </a:path>
                </a:pathLst>
              </a:custGeom>
              <a:solidFill>
                <a:srgbClr val="CDC9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963" name="Freeform 187"/>
              <p:cNvSpPr/>
              <p:nvPr/>
            </p:nvSpPr>
            <p:spPr bwMode="auto">
              <a:xfrm>
                <a:off x="2892235" y="4370313"/>
                <a:ext cx="603690" cy="634848"/>
              </a:xfrm>
              <a:custGeom>
                <a:avLst/>
                <a:gdLst>
                  <a:gd name="T0" fmla="*/ 0 w 620"/>
                  <a:gd name="T1" fmla="*/ 2147483646 h 652"/>
                  <a:gd name="T2" fmla="*/ 0 w 620"/>
                  <a:gd name="T3" fmla="*/ 0 h 652"/>
                  <a:gd name="T4" fmla="*/ 2147483646 w 620"/>
                  <a:gd name="T5" fmla="*/ 2147483646 h 652"/>
                  <a:gd name="T6" fmla="*/ 2147483646 w 620"/>
                  <a:gd name="T7" fmla="*/ 2147483646 h 652"/>
                  <a:gd name="T8" fmla="*/ 0 w 620"/>
                  <a:gd name="T9" fmla="*/ 2147483646 h 65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20" h="652">
                    <a:moveTo>
                      <a:pt x="0" y="39"/>
                    </a:moveTo>
                    <a:lnTo>
                      <a:pt x="0" y="0"/>
                    </a:lnTo>
                    <a:lnTo>
                      <a:pt x="620" y="612"/>
                    </a:lnTo>
                    <a:lnTo>
                      <a:pt x="620" y="652"/>
                    </a:lnTo>
                    <a:lnTo>
                      <a:pt x="0" y="39"/>
                    </a:lnTo>
                    <a:close/>
                  </a:path>
                </a:pathLst>
              </a:custGeom>
              <a:solidFill>
                <a:srgbClr val="CDC9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964" name="Freeform 188"/>
              <p:cNvSpPr/>
              <p:nvPr/>
            </p:nvSpPr>
            <p:spPr bwMode="auto">
              <a:xfrm>
                <a:off x="2892235" y="4233022"/>
                <a:ext cx="603690" cy="641664"/>
              </a:xfrm>
              <a:custGeom>
                <a:avLst/>
                <a:gdLst>
                  <a:gd name="T0" fmla="*/ 0 w 620"/>
                  <a:gd name="T1" fmla="*/ 2147483646 h 659"/>
                  <a:gd name="T2" fmla="*/ 0 w 620"/>
                  <a:gd name="T3" fmla="*/ 0 h 659"/>
                  <a:gd name="T4" fmla="*/ 2147483646 w 620"/>
                  <a:gd name="T5" fmla="*/ 2147483646 h 659"/>
                  <a:gd name="T6" fmla="*/ 2147483646 w 620"/>
                  <a:gd name="T7" fmla="*/ 2147483646 h 659"/>
                  <a:gd name="T8" fmla="*/ 0 w 620"/>
                  <a:gd name="T9" fmla="*/ 2147483646 h 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20" h="659">
                    <a:moveTo>
                      <a:pt x="0" y="39"/>
                    </a:moveTo>
                    <a:lnTo>
                      <a:pt x="0" y="0"/>
                    </a:lnTo>
                    <a:lnTo>
                      <a:pt x="620" y="620"/>
                    </a:lnTo>
                    <a:lnTo>
                      <a:pt x="620" y="659"/>
                    </a:lnTo>
                    <a:lnTo>
                      <a:pt x="0" y="39"/>
                    </a:lnTo>
                    <a:close/>
                  </a:path>
                </a:pathLst>
              </a:custGeom>
              <a:solidFill>
                <a:srgbClr val="CDC9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965" name="Freeform 189"/>
              <p:cNvSpPr/>
              <p:nvPr/>
            </p:nvSpPr>
            <p:spPr bwMode="auto">
              <a:xfrm>
                <a:off x="2892235" y="3766624"/>
                <a:ext cx="603690" cy="641664"/>
              </a:xfrm>
              <a:custGeom>
                <a:avLst/>
                <a:gdLst>
                  <a:gd name="T0" fmla="*/ 0 w 620"/>
                  <a:gd name="T1" fmla="*/ 2147483646 h 659"/>
                  <a:gd name="T2" fmla="*/ 0 w 620"/>
                  <a:gd name="T3" fmla="*/ 0 h 659"/>
                  <a:gd name="T4" fmla="*/ 2147483646 w 620"/>
                  <a:gd name="T5" fmla="*/ 2147483646 h 659"/>
                  <a:gd name="T6" fmla="*/ 2147483646 w 620"/>
                  <a:gd name="T7" fmla="*/ 2147483646 h 659"/>
                  <a:gd name="T8" fmla="*/ 0 w 620"/>
                  <a:gd name="T9" fmla="*/ 2147483646 h 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20" h="659">
                    <a:moveTo>
                      <a:pt x="0" y="39"/>
                    </a:moveTo>
                    <a:lnTo>
                      <a:pt x="0" y="0"/>
                    </a:lnTo>
                    <a:lnTo>
                      <a:pt x="620" y="620"/>
                    </a:lnTo>
                    <a:lnTo>
                      <a:pt x="620" y="659"/>
                    </a:lnTo>
                    <a:lnTo>
                      <a:pt x="0" y="39"/>
                    </a:lnTo>
                    <a:close/>
                  </a:path>
                </a:pathLst>
              </a:custGeom>
              <a:solidFill>
                <a:srgbClr val="CDC9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9" name="Rectangle 190"/>
              <p:cNvSpPr>
                <a:spLocks noChangeArrowheads="1"/>
              </p:cNvSpPr>
              <p:nvPr/>
            </p:nvSpPr>
            <p:spPr bwMode="auto">
              <a:xfrm>
                <a:off x="2892538" y="5058170"/>
                <a:ext cx="601665" cy="352491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967" name="TextBox 301"/>
              <p:cNvSpPr txBox="1">
                <a:spLocks noChangeArrowheads="1"/>
              </p:cNvSpPr>
              <p:nvPr/>
            </p:nvSpPr>
            <p:spPr bwMode="auto">
              <a:xfrm>
                <a:off x="484293" y="3657693"/>
                <a:ext cx="893850" cy="2462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1000">
                    <a:solidFill>
                      <a:srgbClr val="FFFFFF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rPr>
                  <a:t>81%</a:t>
                </a:r>
                <a:endParaRPr lang="en-US" altLang="zh-CN" sz="100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32968" name="TextBox 302"/>
              <p:cNvSpPr txBox="1">
                <a:spLocks noChangeArrowheads="1"/>
              </p:cNvSpPr>
              <p:nvPr/>
            </p:nvSpPr>
            <p:spPr bwMode="auto">
              <a:xfrm>
                <a:off x="1217970" y="3942693"/>
                <a:ext cx="893850" cy="2462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1000">
                    <a:solidFill>
                      <a:srgbClr val="FFFFFF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rPr>
                  <a:t>65%</a:t>
                </a:r>
                <a:endParaRPr lang="en-US" altLang="zh-CN" sz="100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32969" name="TextBox 303"/>
              <p:cNvSpPr txBox="1">
                <a:spLocks noChangeArrowheads="1"/>
              </p:cNvSpPr>
              <p:nvPr/>
            </p:nvSpPr>
            <p:spPr bwMode="auto">
              <a:xfrm>
                <a:off x="1990108" y="4406950"/>
                <a:ext cx="893850" cy="2462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1000">
                    <a:solidFill>
                      <a:srgbClr val="FFFFFF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rPr>
                  <a:t>43%</a:t>
                </a:r>
                <a:endParaRPr lang="en-US" altLang="zh-CN" sz="100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32970" name="TextBox 304"/>
              <p:cNvSpPr txBox="1">
                <a:spLocks noChangeArrowheads="1"/>
              </p:cNvSpPr>
              <p:nvPr/>
            </p:nvSpPr>
            <p:spPr bwMode="auto">
              <a:xfrm>
                <a:off x="2727731" y="5083636"/>
                <a:ext cx="893850" cy="2462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1000">
                    <a:solidFill>
                      <a:srgbClr val="FFFFFF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rPr>
                  <a:t>19%</a:t>
                </a:r>
                <a:endParaRPr lang="en-US" altLang="zh-CN" sz="100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205" name="TextBox 204"/>
            <p:cNvSpPr txBox="1"/>
            <p:nvPr/>
          </p:nvSpPr>
          <p:spPr>
            <a:xfrm>
              <a:off x="626874" y="4679015"/>
              <a:ext cx="844717" cy="246078"/>
            </a:xfrm>
            <a:prstGeom prst="rect">
              <a:avLst/>
            </a:prstGeom>
            <a:noFill/>
            <a:effectLst/>
          </p:spPr>
          <p:txBody>
            <a:bodyPr>
              <a:spAutoFit/>
            </a:bodyPr>
            <a:lstStyle>
              <a:defPPr>
                <a:defRPr lang="zh-CN"/>
              </a:defPPr>
              <a:lvl1pPr>
                <a:defRPr sz="1600" b="1" spc="3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000" spc="200" dirty="0" smtClean="0">
                  <a:solidFill>
                    <a:prstClr val="black"/>
                  </a:solidFill>
                </a:rPr>
                <a:t>添加</a:t>
              </a:r>
              <a:r>
                <a:rPr lang="zh-CN" altLang="en-US" sz="1000" spc="200" dirty="0">
                  <a:solidFill>
                    <a:prstClr val="black"/>
                  </a:solidFill>
                </a:rPr>
                <a:t>标题</a:t>
              </a:r>
              <a:endParaRPr lang="zh-CN" altLang="en-US" sz="1000" spc="200" dirty="0">
                <a:solidFill>
                  <a:prstClr val="black"/>
                </a:solidFill>
              </a:endParaRPr>
            </a:p>
          </p:txBody>
        </p:sp>
        <p:sp>
          <p:nvSpPr>
            <p:cNvPr id="206" name="TextBox 205"/>
            <p:cNvSpPr txBox="1"/>
            <p:nvPr/>
          </p:nvSpPr>
          <p:spPr>
            <a:xfrm>
              <a:off x="1382673" y="4694891"/>
              <a:ext cx="844717" cy="246078"/>
            </a:xfrm>
            <a:prstGeom prst="rect">
              <a:avLst/>
            </a:prstGeom>
            <a:noFill/>
            <a:effectLst/>
          </p:spPr>
          <p:txBody>
            <a:bodyPr>
              <a:spAutoFit/>
            </a:bodyPr>
            <a:lstStyle>
              <a:defPPr>
                <a:defRPr lang="zh-CN"/>
              </a:defPPr>
              <a:lvl1pPr>
                <a:defRPr sz="1600" b="1" spc="3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000" spc="200" dirty="0" smtClean="0">
                  <a:solidFill>
                    <a:prstClr val="black"/>
                  </a:solidFill>
                </a:rPr>
                <a:t>添加</a:t>
              </a:r>
              <a:r>
                <a:rPr lang="zh-CN" altLang="en-US" sz="1000" spc="200" dirty="0">
                  <a:solidFill>
                    <a:prstClr val="black"/>
                  </a:solidFill>
                </a:rPr>
                <a:t>标题</a:t>
              </a:r>
              <a:endParaRPr lang="zh-CN" altLang="en-US" sz="1000" spc="200" dirty="0">
                <a:solidFill>
                  <a:prstClr val="black"/>
                </a:solidFill>
              </a:endParaRPr>
            </a:p>
          </p:txBody>
        </p:sp>
        <p:sp>
          <p:nvSpPr>
            <p:cNvPr id="207" name="TextBox 206"/>
            <p:cNvSpPr txBox="1"/>
            <p:nvPr/>
          </p:nvSpPr>
          <p:spPr>
            <a:xfrm>
              <a:off x="2162291" y="4694891"/>
              <a:ext cx="844717" cy="246078"/>
            </a:xfrm>
            <a:prstGeom prst="rect">
              <a:avLst/>
            </a:prstGeom>
            <a:noFill/>
            <a:effectLst/>
          </p:spPr>
          <p:txBody>
            <a:bodyPr>
              <a:spAutoFit/>
            </a:bodyPr>
            <a:lstStyle>
              <a:defPPr>
                <a:defRPr lang="zh-CN"/>
              </a:defPPr>
              <a:lvl1pPr>
                <a:defRPr sz="1600" b="1" spc="3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000" spc="200" dirty="0" smtClean="0">
                  <a:solidFill>
                    <a:prstClr val="black"/>
                  </a:solidFill>
                </a:rPr>
                <a:t>添加</a:t>
              </a:r>
              <a:r>
                <a:rPr lang="zh-CN" altLang="en-US" sz="1000" spc="200" dirty="0">
                  <a:solidFill>
                    <a:prstClr val="black"/>
                  </a:solidFill>
                </a:rPr>
                <a:t>标题</a:t>
              </a:r>
              <a:endParaRPr lang="zh-CN" altLang="en-US" sz="1000" spc="200" dirty="0">
                <a:solidFill>
                  <a:prstClr val="black"/>
                </a:solidFill>
              </a:endParaRPr>
            </a:p>
          </p:txBody>
        </p:sp>
        <p:sp>
          <p:nvSpPr>
            <p:cNvPr id="208" name="TextBox 207"/>
            <p:cNvSpPr txBox="1"/>
            <p:nvPr/>
          </p:nvSpPr>
          <p:spPr>
            <a:xfrm>
              <a:off x="2892686" y="4694891"/>
              <a:ext cx="844717" cy="246078"/>
            </a:xfrm>
            <a:prstGeom prst="rect">
              <a:avLst/>
            </a:prstGeom>
            <a:noFill/>
            <a:effectLst/>
          </p:spPr>
          <p:txBody>
            <a:bodyPr>
              <a:spAutoFit/>
            </a:bodyPr>
            <a:lstStyle>
              <a:defPPr>
                <a:defRPr lang="zh-CN"/>
              </a:defPPr>
              <a:lvl1pPr>
                <a:defRPr sz="1600" b="1" spc="3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000" spc="200" dirty="0" smtClean="0">
                  <a:solidFill>
                    <a:prstClr val="black"/>
                  </a:solidFill>
                </a:rPr>
                <a:t>添加</a:t>
              </a:r>
              <a:r>
                <a:rPr lang="zh-CN" altLang="en-US" sz="1000" spc="200" dirty="0">
                  <a:solidFill>
                    <a:prstClr val="black"/>
                  </a:solidFill>
                </a:rPr>
                <a:t>标题</a:t>
              </a:r>
              <a:endParaRPr lang="zh-CN" altLang="en-US" sz="1000" spc="2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32772" name="组合 393"/>
          <p:cNvGrpSpPr/>
          <p:nvPr/>
        </p:nvGrpSpPr>
        <p:grpSpPr bwMode="auto">
          <a:xfrm>
            <a:off x="827088" y="844550"/>
            <a:ext cx="7200900" cy="996950"/>
            <a:chOff x="721610" y="1198216"/>
            <a:chExt cx="7318454" cy="1012773"/>
          </a:xfrm>
        </p:grpSpPr>
        <p:pic>
          <p:nvPicPr>
            <p:cNvPr id="32781" name="Picture 2" descr="C:\Users\Administrator.MICROSO-BQCPAHA\Desktop\2008157492241.jpg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601"/>
            <a:stretch>
              <a:fillRect/>
            </a:stretch>
          </p:blipFill>
          <p:spPr bwMode="auto">
            <a:xfrm>
              <a:off x="721610" y="1198217"/>
              <a:ext cx="1791639" cy="1009044"/>
            </a:xfrm>
            <a:prstGeom prst="rect">
              <a:avLst/>
            </a:prstGeom>
            <a:noFill/>
            <a:ln w="6350">
              <a:solidFill>
                <a:srgbClr val="C9600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782" name="Picture 3" descr="C:\Users\Administrator.MICROSO-BQCPAHA\Desktop\Nipic_9743107_20120417140904456112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57469" y="1198217"/>
              <a:ext cx="1794630" cy="1012772"/>
            </a:xfrm>
            <a:prstGeom prst="rect">
              <a:avLst/>
            </a:prstGeom>
            <a:noFill/>
            <a:ln w="6350">
              <a:solidFill>
                <a:srgbClr val="C9600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783" name="Picture 4" descr="C:\Users\Administrator.MICROSO-BQCPAHA\Desktop\Nipic_8427427_20130621210032531123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96878" y="1198216"/>
              <a:ext cx="1799516" cy="1011041"/>
            </a:xfrm>
            <a:prstGeom prst="rect">
              <a:avLst/>
            </a:prstGeom>
            <a:noFill/>
            <a:ln w="6350">
              <a:solidFill>
                <a:srgbClr val="C9600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8" name="Picture 5" descr="C:\Users\Administrator.MICROSO-BQCPAHA\Desktop\Nipic_12071064_20130329193429474000.jpg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6239492" y="1198216"/>
              <a:ext cx="1800572" cy="1009548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6350">
              <a:solidFill>
                <a:srgbClr val="C96009"/>
              </a:solidFill>
            </a:ln>
          </p:spPr>
        </p:pic>
      </p:grpSp>
      <p:cxnSp>
        <p:nvCxnSpPr>
          <p:cNvPr id="399" name="直接连接符 398"/>
          <p:cNvCxnSpPr/>
          <p:nvPr/>
        </p:nvCxnSpPr>
        <p:spPr>
          <a:xfrm>
            <a:off x="3840163" y="4678363"/>
            <a:ext cx="4187825" cy="0"/>
          </a:xfrm>
          <a:prstGeom prst="line">
            <a:avLst/>
          </a:prstGeom>
          <a:ln>
            <a:solidFill>
              <a:srgbClr val="C9600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774" name="组合 399"/>
          <p:cNvGrpSpPr/>
          <p:nvPr/>
        </p:nvGrpSpPr>
        <p:grpSpPr bwMode="auto">
          <a:xfrm>
            <a:off x="3922713" y="3513138"/>
            <a:ext cx="4316412" cy="1108075"/>
            <a:chOff x="4311822" y="2190716"/>
            <a:chExt cx="3958171" cy="1106983"/>
          </a:xfrm>
        </p:grpSpPr>
        <p:sp>
          <p:nvSpPr>
            <p:cNvPr id="32775" name="矩形 400"/>
            <p:cNvSpPr>
              <a:spLocks noChangeArrowheads="1"/>
            </p:cNvSpPr>
            <p:nvPr/>
          </p:nvSpPr>
          <p:spPr bwMode="auto">
            <a:xfrm>
              <a:off x="4499613" y="2466669"/>
              <a:ext cx="3642275" cy="8310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20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上海锐普广告有限公司以不同于传统的</a:t>
              </a:r>
              <a:r>
                <a:rPr lang="en-US" altLang="zh-CN" sz="120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制作模式创造全新的</a:t>
              </a:r>
              <a:r>
                <a:rPr lang="en-US" altLang="zh-CN" sz="120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体验。 这里有中国最大的原创</a:t>
              </a:r>
              <a:r>
                <a:rPr lang="en-US" altLang="zh-CN" sz="120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素材站</a:t>
              </a:r>
              <a:r>
                <a:rPr lang="en-US" altLang="zh-CN" sz="120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,</a:t>
              </a:r>
              <a:r>
                <a:rPr lang="zh-CN" altLang="en-US" sz="120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这里有中国最强的</a:t>
              </a:r>
              <a:r>
                <a:rPr lang="en-US" altLang="zh-CN" sz="120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制作团队，这里有人人都能快速提升的</a:t>
              </a:r>
              <a:r>
                <a:rPr lang="en-US" altLang="zh-CN" sz="120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培训。</a:t>
              </a:r>
              <a:endParaRPr lang="zh-CN" altLang="en-US" sz="1200">
                <a:solidFill>
                  <a:srgbClr val="404040"/>
                </a:solidFill>
              </a:endParaRPr>
            </a:p>
          </p:txBody>
        </p:sp>
        <p:sp>
          <p:nvSpPr>
            <p:cNvPr id="402" name="TextBox 401"/>
            <p:cNvSpPr txBox="1"/>
            <p:nvPr/>
          </p:nvSpPr>
          <p:spPr>
            <a:xfrm>
              <a:off x="6272710" y="2190716"/>
              <a:ext cx="1997283" cy="307671"/>
            </a:xfrm>
            <a:prstGeom prst="rect">
              <a:avLst/>
            </a:prstGeom>
            <a:noFill/>
            <a:effectLst/>
          </p:spPr>
          <p:txBody>
            <a:bodyPr>
              <a:spAutoFit/>
            </a:bodyPr>
            <a:lstStyle>
              <a:defPPr>
                <a:defRPr lang="zh-CN"/>
              </a:defPPr>
              <a:lvl1pPr>
                <a:defRPr sz="1600" b="1" spc="3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400" spc="200" dirty="0" smtClean="0">
                  <a:solidFill>
                    <a:prstClr val="black"/>
                  </a:solidFill>
                </a:rPr>
                <a:t>点击此处添加</a:t>
              </a:r>
              <a:r>
                <a:rPr lang="zh-CN" altLang="en-US" sz="1400" spc="200" dirty="0">
                  <a:solidFill>
                    <a:prstClr val="black"/>
                  </a:solidFill>
                </a:rPr>
                <a:t>标题</a:t>
              </a:r>
              <a:endParaRPr lang="zh-CN" altLang="en-US" sz="1400" spc="200" dirty="0">
                <a:solidFill>
                  <a:prstClr val="black"/>
                </a:solidFill>
              </a:endParaRPr>
            </a:p>
          </p:txBody>
        </p:sp>
        <p:grpSp>
          <p:nvGrpSpPr>
            <p:cNvPr id="32777" name="组合 217"/>
            <p:cNvGrpSpPr/>
            <p:nvPr/>
          </p:nvGrpSpPr>
          <p:grpSpPr bwMode="auto">
            <a:xfrm>
              <a:off x="4311822" y="2544381"/>
              <a:ext cx="115585" cy="115585"/>
              <a:chOff x="531716" y="4005263"/>
              <a:chExt cx="115585" cy="115585"/>
            </a:xfrm>
          </p:grpSpPr>
          <p:sp>
            <p:nvSpPr>
              <p:cNvPr id="404" name="虚尾箭头 403"/>
              <p:cNvSpPr/>
              <p:nvPr/>
            </p:nvSpPr>
            <p:spPr>
              <a:xfrm>
                <a:off x="559375" y="4027464"/>
                <a:ext cx="59686" cy="71368"/>
              </a:xfrm>
              <a:prstGeom prst="stripedRightArrow">
                <a:avLst/>
              </a:prstGeom>
              <a:solidFill>
                <a:schemeClr val="bg1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lIns="162518" tIns="81255" rIns="162518" bIns="81255" anchor="ctr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white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32779" name="椭圆 226"/>
              <p:cNvSpPr>
                <a:spLocks noChangeArrowheads="1"/>
              </p:cNvSpPr>
              <p:nvPr/>
            </p:nvSpPr>
            <p:spPr bwMode="auto">
              <a:xfrm>
                <a:off x="531716" y="4005263"/>
                <a:ext cx="115585" cy="115585"/>
              </a:xfrm>
              <a:prstGeom prst="ellipse">
                <a:avLst/>
              </a:prstGeom>
              <a:solidFill>
                <a:srgbClr val="D5650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lIns="162518" tIns="81255" rIns="162518" bIns="81255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406" name="虚尾箭头 405"/>
              <p:cNvSpPr/>
              <p:nvPr/>
            </p:nvSpPr>
            <p:spPr>
              <a:xfrm>
                <a:off x="557919" y="4025879"/>
                <a:ext cx="61141" cy="72953"/>
              </a:xfrm>
              <a:prstGeom prst="stripedRightArrow">
                <a:avLst/>
              </a:prstGeom>
              <a:solidFill>
                <a:schemeClr val="bg1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lIns="162518" tIns="81255" rIns="162518" bIns="81255" anchor="ctr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white"/>
                  </a:solidFill>
                  <a:latin typeface="+mn-lt"/>
                  <a:ea typeface="+mn-ea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1"/>
          <p:cNvSpPr txBox="1">
            <a:spLocks noChangeArrowheads="1"/>
          </p:cNvSpPr>
          <p:nvPr/>
        </p:nvSpPr>
        <p:spPr bwMode="auto">
          <a:xfrm flipH="1">
            <a:off x="4757738" y="1838325"/>
            <a:ext cx="1457325" cy="338138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kern="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    </a:t>
            </a:r>
            <a:endParaRPr lang="en-US" altLang="zh-CN" sz="1600" b="1" kern="0" dirty="0" smtClean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TextBox 20"/>
          <p:cNvSpPr txBox="1">
            <a:spLocks noChangeArrowheads="1"/>
          </p:cNvSpPr>
          <p:nvPr/>
        </p:nvSpPr>
        <p:spPr bwMode="auto">
          <a:xfrm rot="749795" flipH="1">
            <a:off x="3813175" y="2119313"/>
            <a:ext cx="430213" cy="1965325"/>
          </a:xfrm>
          <a:prstGeom prst="rect">
            <a:avLst/>
          </a:prstGeom>
          <a:noFill/>
          <a:ln>
            <a:noFill/>
          </a:ln>
          <a:effectLst/>
        </p:spPr>
        <p:txBody>
          <a:bodyPr vert="eaVert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kern="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    </a:t>
            </a:r>
            <a:endParaRPr lang="en-US" altLang="zh-CN" sz="1600" b="1" kern="0" dirty="0" smtClean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任意多边形 25"/>
          <p:cNvSpPr/>
          <p:nvPr/>
        </p:nvSpPr>
        <p:spPr>
          <a:xfrm>
            <a:off x="2236788" y="3862388"/>
            <a:ext cx="1260475" cy="393700"/>
          </a:xfrm>
          <a:custGeom>
            <a:avLst/>
            <a:gdLst>
              <a:gd name="connsiteX0" fmla="*/ 1498600 w 1498600"/>
              <a:gd name="connsiteY0" fmla="*/ 0 h 393700"/>
              <a:gd name="connsiteX1" fmla="*/ 1498600 w 1498600"/>
              <a:gd name="connsiteY1" fmla="*/ 393700 h 393700"/>
              <a:gd name="connsiteX2" fmla="*/ 0 w 1498600"/>
              <a:gd name="connsiteY2" fmla="*/ 393700 h 393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98600" h="393700">
                <a:moveTo>
                  <a:pt x="1498600" y="0"/>
                </a:moveTo>
                <a:lnTo>
                  <a:pt x="1498600" y="393700"/>
                </a:lnTo>
                <a:lnTo>
                  <a:pt x="0" y="393700"/>
                </a:lnTo>
              </a:path>
            </a:pathLst>
          </a:custGeom>
          <a:ln w="12700">
            <a:solidFill>
              <a:srgbClr val="C96009"/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black"/>
              </a:solidFill>
            </a:endParaRPr>
          </a:p>
        </p:txBody>
      </p:sp>
      <p:grpSp>
        <p:nvGrpSpPr>
          <p:cNvPr id="33797" name="组合 5"/>
          <p:cNvGrpSpPr/>
          <p:nvPr/>
        </p:nvGrpSpPr>
        <p:grpSpPr bwMode="auto">
          <a:xfrm>
            <a:off x="323850" y="-887413"/>
            <a:ext cx="8135938" cy="5299076"/>
            <a:chOff x="323528" y="-887124"/>
            <a:chExt cx="8136904" cy="5298836"/>
          </a:xfrm>
        </p:grpSpPr>
        <p:sp>
          <p:nvSpPr>
            <p:cNvPr id="16" name="饼形 15"/>
            <p:cNvSpPr/>
            <p:nvPr/>
          </p:nvSpPr>
          <p:spPr>
            <a:xfrm>
              <a:off x="2454206" y="-188656"/>
              <a:ext cx="3888250" cy="3887612"/>
            </a:xfrm>
            <a:prstGeom prst="pie">
              <a:avLst>
                <a:gd name="adj1" fmla="val 8047926"/>
                <a:gd name="adj2" fmla="val 10798725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grpSp>
          <p:nvGrpSpPr>
            <p:cNvPr id="33805" name="组合 4"/>
            <p:cNvGrpSpPr/>
            <p:nvPr/>
          </p:nvGrpSpPr>
          <p:grpSpPr bwMode="auto">
            <a:xfrm>
              <a:off x="323528" y="-887124"/>
              <a:ext cx="8136904" cy="5298836"/>
              <a:chOff x="323528" y="-887124"/>
              <a:chExt cx="8136904" cy="5298836"/>
            </a:xfrm>
          </p:grpSpPr>
          <p:sp>
            <p:nvSpPr>
              <p:cNvPr id="15" name="饼形 14"/>
              <p:cNvSpPr/>
              <p:nvPr/>
            </p:nvSpPr>
            <p:spPr>
              <a:xfrm>
                <a:off x="2446268" y="-196592"/>
                <a:ext cx="3888249" cy="3889199"/>
              </a:xfrm>
              <a:prstGeom prst="pie">
                <a:avLst>
                  <a:gd name="adj1" fmla="val 2721617"/>
                  <a:gd name="adj2" fmla="val 5372582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8" name="TextBox 11"/>
              <p:cNvSpPr txBox="1">
                <a:spLocks noChangeArrowheads="1"/>
              </p:cNvSpPr>
              <p:nvPr/>
            </p:nvSpPr>
            <p:spPr bwMode="auto">
              <a:xfrm flipH="1">
                <a:off x="2598686" y="1838491"/>
                <a:ext cx="1455910" cy="338123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1600" b="1" kern="0" dirty="0" smtClean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点击添加文本    </a:t>
                </a:r>
                <a:endParaRPr lang="en-US" altLang="zh-CN" sz="1600" b="1" kern="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0" name="TextBox 19"/>
              <p:cNvSpPr txBox="1">
                <a:spLocks noChangeArrowheads="1"/>
              </p:cNvSpPr>
              <p:nvPr/>
            </p:nvSpPr>
            <p:spPr bwMode="auto">
              <a:xfrm rot="20424813" flipH="1">
                <a:off x="4672207" y="2128990"/>
                <a:ext cx="430263" cy="1700135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vert="eaVert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1600" b="1" kern="0" dirty="0" smtClean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点击添加文本    </a:t>
                </a:r>
                <a:endParaRPr lang="en-US" altLang="zh-CN" sz="1600" b="1" kern="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33809" name="组合 1"/>
              <p:cNvGrpSpPr/>
              <p:nvPr/>
            </p:nvGrpSpPr>
            <p:grpSpPr bwMode="auto">
              <a:xfrm>
                <a:off x="323528" y="-887124"/>
                <a:ext cx="8136904" cy="5298836"/>
                <a:chOff x="323528" y="-887124"/>
                <a:chExt cx="8136904" cy="5298836"/>
              </a:xfrm>
            </p:grpSpPr>
            <p:sp>
              <p:nvSpPr>
                <p:cNvPr id="12" name="弧形 11"/>
                <p:cNvSpPr/>
                <p:nvPr/>
              </p:nvSpPr>
              <p:spPr>
                <a:xfrm>
                  <a:off x="1763562" y="-887124"/>
                  <a:ext cx="5299704" cy="5298836"/>
                </a:xfrm>
                <a:prstGeom prst="arc">
                  <a:avLst>
                    <a:gd name="adj1" fmla="val 56280"/>
                    <a:gd name="adj2" fmla="val 10769809"/>
                  </a:avLst>
                </a:prstGeom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4" name="饼形 13"/>
                <p:cNvSpPr/>
                <p:nvPr/>
              </p:nvSpPr>
              <p:spPr>
                <a:xfrm>
                  <a:off x="2454206" y="-188656"/>
                  <a:ext cx="3888250" cy="3887612"/>
                </a:xfrm>
                <a:prstGeom prst="pie">
                  <a:avLst>
                    <a:gd name="adj1" fmla="val 0"/>
                    <a:gd name="adj2" fmla="val 2731219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>
                    <a:solidFill>
                      <a:prstClr val="black"/>
                    </a:solidFill>
                    <a:latin typeface="+mn-lt"/>
                    <a:ea typeface="+mn-ea"/>
                  </a:endParaRPr>
                </a:p>
              </p:txBody>
            </p:sp>
            <p:pic>
              <p:nvPicPr>
                <p:cNvPr id="33815" name="Picture 6" descr="F:\807\Shadows - cut out\Type 12.png"/>
                <p:cNvPicPr>
                  <a:picLocks noChangeAspect="1" noChangeArrowheads="1"/>
                </p:cNvPicPr>
                <p:nvPr/>
              </p:nvPicPr>
              <p:blipFill>
                <a:blip r:embed="rId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9978" t="68863" r="12479" b="7089"/>
                <a:stretch>
                  <a:fillRect/>
                </a:stretch>
              </p:blipFill>
              <p:spPr bwMode="auto">
                <a:xfrm>
                  <a:off x="323528" y="1423984"/>
                  <a:ext cx="8136904" cy="116770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22" name="椭圆 15"/>
                <p:cNvSpPr/>
                <p:nvPr/>
              </p:nvSpPr>
              <p:spPr>
                <a:xfrm>
                  <a:off x="2022355" y="1403535"/>
                  <a:ext cx="4751952" cy="3492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52528" h="350221">
                      <a:moveTo>
                        <a:pt x="28639" y="0"/>
                      </a:moveTo>
                      <a:lnTo>
                        <a:pt x="4723890" y="0"/>
                      </a:lnTo>
                      <a:cubicBezTo>
                        <a:pt x="4743761" y="113996"/>
                        <a:pt x="4752528" y="231085"/>
                        <a:pt x="4752528" y="350221"/>
                      </a:cubicBezTo>
                      <a:lnTo>
                        <a:pt x="0" y="350221"/>
                      </a:lnTo>
                      <a:cubicBezTo>
                        <a:pt x="0" y="231085"/>
                        <a:pt x="8768" y="113996"/>
                        <a:pt x="28639" y="0"/>
                      </a:cubicBezTo>
                      <a:close/>
                    </a:path>
                  </a:pathLst>
                </a:custGeom>
                <a:solidFill>
                  <a:schemeClr val="bg1">
                    <a:lumMod val="50000"/>
                    <a:alpha val="50000"/>
                  </a:schemeClr>
                </a:solidFill>
                <a:ln w="3175">
                  <a:solidFill>
                    <a:schemeClr val="bg1"/>
                  </a:solidFill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3" name="TextBox 11"/>
                <p:cNvSpPr txBox="1">
                  <a:spLocks noChangeArrowheads="1"/>
                </p:cNvSpPr>
                <p:nvPr/>
              </p:nvSpPr>
              <p:spPr bwMode="auto">
                <a:xfrm flipH="1">
                  <a:off x="3670375" y="1433697"/>
                  <a:ext cx="1455911" cy="33812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zh-CN" altLang="en-US" sz="1600" b="1" kern="0" dirty="0" smtClean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点击添加文本    </a:t>
                  </a:r>
                  <a:endParaRPr lang="en-US" altLang="zh-CN" sz="1600" b="1" kern="0" dirty="0" smtClean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27" name="饼形 26"/>
              <p:cNvSpPr/>
              <p:nvPr/>
            </p:nvSpPr>
            <p:spPr>
              <a:xfrm>
                <a:off x="2022355" y="-620436"/>
                <a:ext cx="4751952" cy="4752761"/>
              </a:xfrm>
              <a:prstGeom prst="pie">
                <a:avLst>
                  <a:gd name="adj1" fmla="val 5387161"/>
                  <a:gd name="adj2" fmla="val 8072367"/>
                </a:avLst>
              </a:prstGeom>
              <a:solidFill>
                <a:srgbClr val="C9600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TextBox 35"/>
              <p:cNvSpPr txBox="1">
                <a:spLocks noChangeArrowheads="1"/>
              </p:cNvSpPr>
              <p:nvPr/>
            </p:nvSpPr>
            <p:spPr bwMode="auto">
              <a:xfrm rot="1105350" flipH="1">
                <a:off x="3643385" y="2376629"/>
                <a:ext cx="431851" cy="1608064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vert="eaVert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1600" b="1" kern="0" dirty="0" smtClean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点击添加文本    </a:t>
                </a:r>
                <a:endParaRPr lang="en-US" altLang="zh-CN" sz="1600" b="1" kern="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0" name="TextBox 39"/>
              <p:cNvSpPr txBox="1">
                <a:spLocks noChangeArrowheads="1"/>
              </p:cNvSpPr>
              <p:nvPr/>
            </p:nvSpPr>
            <p:spPr bwMode="auto">
              <a:xfrm rot="18119948" flipH="1">
                <a:off x="5480376" y="1490704"/>
                <a:ext cx="430193" cy="1700415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vert="eaVert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1600" b="1" kern="0" dirty="0" smtClean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点击添加文本    </a:t>
                </a:r>
                <a:endParaRPr lang="en-US" altLang="zh-CN" sz="1600" b="1" kern="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33798" name="矩形 36"/>
          <p:cNvSpPr>
            <a:spLocks noChangeArrowheads="1"/>
          </p:cNvSpPr>
          <p:nvPr/>
        </p:nvSpPr>
        <p:spPr bwMode="auto">
          <a:xfrm>
            <a:off x="971550" y="3867150"/>
            <a:ext cx="1296988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931545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931545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931545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931545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931545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93154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93154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93154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93154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2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上海锐普广告有限公司以不同于传统的</a:t>
            </a:r>
            <a:r>
              <a:rPr lang="en-US" altLang="zh-CN" sz="12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制作模式。 </a:t>
            </a:r>
            <a:endParaRPr lang="en-US" altLang="zh-CN" sz="120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799" name="TextBox 38"/>
          <p:cNvSpPr txBox="1">
            <a:spLocks noChangeArrowheads="1"/>
          </p:cNvSpPr>
          <p:nvPr/>
        </p:nvSpPr>
        <p:spPr bwMode="auto">
          <a:xfrm>
            <a:off x="217488" y="233363"/>
            <a:ext cx="17526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800" b="1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  <a:endParaRPr lang="zh-CN" altLang="en-US" sz="1800" b="1">
              <a:solidFill>
                <a:srgbClr val="0D0D0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3800" name="组合 40"/>
          <p:cNvGrpSpPr/>
          <p:nvPr/>
        </p:nvGrpSpPr>
        <p:grpSpPr bwMode="auto">
          <a:xfrm>
            <a:off x="811213" y="3952875"/>
            <a:ext cx="114300" cy="115888"/>
            <a:chOff x="531716" y="4005263"/>
            <a:chExt cx="115585" cy="115585"/>
          </a:xfrm>
        </p:grpSpPr>
        <p:sp>
          <p:nvSpPr>
            <p:cNvPr id="42" name="虚尾箭头 41"/>
            <p:cNvSpPr/>
            <p:nvPr/>
          </p:nvSpPr>
          <p:spPr>
            <a:xfrm>
              <a:off x="559006" y="4027430"/>
              <a:ext cx="61003" cy="71251"/>
            </a:xfrm>
            <a:prstGeom prst="stripedRightArrow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lIns="162518" tIns="81255" rIns="162518" bIns="8125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  <a:latin typeface="+mn-lt"/>
                <a:ea typeface="+mn-ea"/>
              </a:endParaRPr>
            </a:p>
          </p:txBody>
        </p:sp>
        <p:sp>
          <p:nvSpPr>
            <p:cNvPr id="33802" name="椭圆 51"/>
            <p:cNvSpPr>
              <a:spLocks noChangeArrowheads="1"/>
            </p:cNvSpPr>
            <p:nvPr/>
          </p:nvSpPr>
          <p:spPr bwMode="auto">
            <a:xfrm>
              <a:off x="531716" y="4005263"/>
              <a:ext cx="115585" cy="115585"/>
            </a:xfrm>
            <a:prstGeom prst="ellipse">
              <a:avLst/>
            </a:prstGeom>
            <a:solidFill>
              <a:srgbClr val="D5650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162518" tIns="81255" rIns="162518" bIns="81255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  <p:sp>
          <p:nvSpPr>
            <p:cNvPr id="60" name="虚尾箭头 59"/>
            <p:cNvSpPr/>
            <p:nvPr/>
          </p:nvSpPr>
          <p:spPr>
            <a:xfrm>
              <a:off x="559006" y="4025847"/>
              <a:ext cx="59398" cy="72834"/>
            </a:xfrm>
            <a:prstGeom prst="stripedRightArrow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lIns="162518" tIns="81255" rIns="162518" bIns="8125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  <a:latin typeface="+mn-lt"/>
                <a:ea typeface="+mn-ea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extBox 3"/>
          <p:cNvSpPr txBox="1">
            <a:spLocks noChangeArrowheads="1"/>
          </p:cNvSpPr>
          <p:nvPr/>
        </p:nvSpPr>
        <p:spPr bwMode="auto">
          <a:xfrm>
            <a:off x="2840038" y="1014413"/>
            <a:ext cx="1106487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12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en-US" altLang="zh-CN" sz="120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819" name="TextBox 4"/>
          <p:cNvSpPr txBox="1">
            <a:spLocks noChangeArrowheads="1"/>
          </p:cNvSpPr>
          <p:nvPr/>
        </p:nvSpPr>
        <p:spPr bwMode="auto">
          <a:xfrm>
            <a:off x="6988175" y="3935413"/>
            <a:ext cx="1023938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12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en-US" altLang="zh-CN" sz="120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4820" name="组合 1"/>
          <p:cNvGrpSpPr/>
          <p:nvPr/>
        </p:nvGrpSpPr>
        <p:grpSpPr bwMode="auto">
          <a:xfrm>
            <a:off x="2519363" y="1274763"/>
            <a:ext cx="5370512" cy="3241675"/>
            <a:chOff x="2463800" y="1651344"/>
            <a:chExt cx="5370870" cy="3241761"/>
          </a:xfrm>
        </p:grpSpPr>
        <p:sp>
          <p:nvSpPr>
            <p:cNvPr id="34861" name="Rectangle 71"/>
            <p:cNvSpPr>
              <a:spLocks noChangeArrowheads="1"/>
            </p:cNvSpPr>
            <p:nvPr/>
          </p:nvSpPr>
          <p:spPr bwMode="auto">
            <a:xfrm>
              <a:off x="3012081" y="1663410"/>
              <a:ext cx="21443" cy="2929104"/>
            </a:xfrm>
            <a:prstGeom prst="rect">
              <a:avLst/>
            </a:prstGeom>
            <a:solidFill>
              <a:srgbClr val="383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34862" name="Rectangle 72"/>
            <p:cNvSpPr>
              <a:spLocks noChangeArrowheads="1"/>
            </p:cNvSpPr>
            <p:nvPr/>
          </p:nvSpPr>
          <p:spPr bwMode="auto">
            <a:xfrm>
              <a:off x="3022802" y="4581790"/>
              <a:ext cx="4734941" cy="10724"/>
            </a:xfrm>
            <a:prstGeom prst="rect">
              <a:avLst/>
            </a:prstGeom>
            <a:solidFill>
              <a:srgbClr val="383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34863" name="Oval 96"/>
            <p:cNvSpPr>
              <a:spLocks noChangeArrowheads="1"/>
            </p:cNvSpPr>
            <p:nvPr/>
          </p:nvSpPr>
          <p:spPr bwMode="auto">
            <a:xfrm>
              <a:off x="3022802" y="4550957"/>
              <a:ext cx="40206" cy="41557"/>
            </a:xfrm>
            <a:prstGeom prst="ellipse">
              <a:avLst/>
            </a:prstGeom>
            <a:solidFill>
              <a:srgbClr val="B5B5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34864" name="Rectangle 97"/>
            <p:cNvSpPr>
              <a:spLocks noChangeArrowheads="1"/>
            </p:cNvSpPr>
            <p:nvPr/>
          </p:nvSpPr>
          <p:spPr bwMode="auto">
            <a:xfrm>
              <a:off x="2942390" y="4581790"/>
              <a:ext cx="80412" cy="10724"/>
            </a:xfrm>
            <a:prstGeom prst="rect">
              <a:avLst/>
            </a:prstGeom>
            <a:solidFill>
              <a:srgbClr val="383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34865" name="Rectangle 98"/>
            <p:cNvSpPr>
              <a:spLocks noChangeArrowheads="1"/>
            </p:cNvSpPr>
            <p:nvPr/>
          </p:nvSpPr>
          <p:spPr bwMode="auto">
            <a:xfrm>
              <a:off x="2942390" y="4117959"/>
              <a:ext cx="80412" cy="9383"/>
            </a:xfrm>
            <a:prstGeom prst="rect">
              <a:avLst/>
            </a:prstGeom>
            <a:solidFill>
              <a:srgbClr val="383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34866" name="Rectangle 99"/>
            <p:cNvSpPr>
              <a:spLocks noChangeArrowheads="1"/>
            </p:cNvSpPr>
            <p:nvPr/>
          </p:nvSpPr>
          <p:spPr bwMode="auto">
            <a:xfrm>
              <a:off x="2942390" y="3642064"/>
              <a:ext cx="80412" cy="10724"/>
            </a:xfrm>
            <a:prstGeom prst="rect">
              <a:avLst/>
            </a:prstGeom>
            <a:solidFill>
              <a:srgbClr val="383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34867" name="Rectangle 100"/>
            <p:cNvSpPr>
              <a:spLocks noChangeArrowheads="1"/>
            </p:cNvSpPr>
            <p:nvPr/>
          </p:nvSpPr>
          <p:spPr bwMode="auto">
            <a:xfrm>
              <a:off x="2942390" y="3178233"/>
              <a:ext cx="80412" cy="9383"/>
            </a:xfrm>
            <a:prstGeom prst="rect">
              <a:avLst/>
            </a:prstGeom>
            <a:solidFill>
              <a:srgbClr val="383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34868" name="Rectangle 101"/>
            <p:cNvSpPr>
              <a:spLocks noChangeArrowheads="1"/>
            </p:cNvSpPr>
            <p:nvPr/>
          </p:nvSpPr>
          <p:spPr bwMode="auto">
            <a:xfrm>
              <a:off x="2942390" y="2713061"/>
              <a:ext cx="80412" cy="10724"/>
            </a:xfrm>
            <a:prstGeom prst="rect">
              <a:avLst/>
            </a:prstGeom>
            <a:solidFill>
              <a:srgbClr val="383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34869" name="Rectangle 102"/>
            <p:cNvSpPr>
              <a:spLocks noChangeArrowheads="1"/>
            </p:cNvSpPr>
            <p:nvPr/>
          </p:nvSpPr>
          <p:spPr bwMode="auto">
            <a:xfrm>
              <a:off x="2942390" y="2238506"/>
              <a:ext cx="80412" cy="10724"/>
            </a:xfrm>
            <a:prstGeom prst="rect">
              <a:avLst/>
            </a:prstGeom>
            <a:solidFill>
              <a:srgbClr val="383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34870" name="Rectangle 103"/>
            <p:cNvSpPr>
              <a:spLocks noChangeArrowheads="1"/>
            </p:cNvSpPr>
            <p:nvPr/>
          </p:nvSpPr>
          <p:spPr bwMode="auto">
            <a:xfrm>
              <a:off x="2942390" y="1774675"/>
              <a:ext cx="80412" cy="9383"/>
            </a:xfrm>
            <a:prstGeom prst="rect">
              <a:avLst/>
            </a:prstGeom>
            <a:solidFill>
              <a:srgbClr val="383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34871" name="Rectangle 104"/>
            <p:cNvSpPr>
              <a:spLocks noChangeArrowheads="1"/>
            </p:cNvSpPr>
            <p:nvPr/>
          </p:nvSpPr>
          <p:spPr bwMode="auto">
            <a:xfrm>
              <a:off x="3184967" y="4592514"/>
              <a:ext cx="9382" cy="49600"/>
            </a:xfrm>
            <a:prstGeom prst="rect">
              <a:avLst/>
            </a:prstGeom>
            <a:solidFill>
              <a:srgbClr val="383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34872" name="Rectangle 105"/>
            <p:cNvSpPr>
              <a:spLocks noChangeArrowheads="1"/>
            </p:cNvSpPr>
            <p:nvPr/>
          </p:nvSpPr>
          <p:spPr bwMode="auto">
            <a:xfrm>
              <a:off x="3356513" y="4592514"/>
              <a:ext cx="9382" cy="49600"/>
            </a:xfrm>
            <a:prstGeom prst="rect">
              <a:avLst/>
            </a:prstGeom>
            <a:solidFill>
              <a:srgbClr val="383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34873" name="Rectangle 106"/>
            <p:cNvSpPr>
              <a:spLocks noChangeArrowheads="1"/>
            </p:cNvSpPr>
            <p:nvPr/>
          </p:nvSpPr>
          <p:spPr bwMode="auto">
            <a:xfrm>
              <a:off x="3528060" y="4592514"/>
              <a:ext cx="9382" cy="49600"/>
            </a:xfrm>
            <a:prstGeom prst="rect">
              <a:avLst/>
            </a:prstGeom>
            <a:solidFill>
              <a:srgbClr val="383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34874" name="Rectangle 107"/>
            <p:cNvSpPr>
              <a:spLocks noChangeArrowheads="1"/>
            </p:cNvSpPr>
            <p:nvPr/>
          </p:nvSpPr>
          <p:spPr bwMode="auto">
            <a:xfrm>
              <a:off x="3688884" y="4592514"/>
              <a:ext cx="10722" cy="49600"/>
            </a:xfrm>
            <a:prstGeom prst="rect">
              <a:avLst/>
            </a:prstGeom>
            <a:solidFill>
              <a:srgbClr val="383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34875" name="Rectangle 108"/>
            <p:cNvSpPr>
              <a:spLocks noChangeArrowheads="1"/>
            </p:cNvSpPr>
            <p:nvPr/>
          </p:nvSpPr>
          <p:spPr bwMode="auto">
            <a:xfrm>
              <a:off x="3860430" y="4592514"/>
              <a:ext cx="10722" cy="49600"/>
            </a:xfrm>
            <a:prstGeom prst="rect">
              <a:avLst/>
            </a:prstGeom>
            <a:solidFill>
              <a:srgbClr val="383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34876" name="Rectangle 109"/>
            <p:cNvSpPr>
              <a:spLocks noChangeArrowheads="1"/>
            </p:cNvSpPr>
            <p:nvPr/>
          </p:nvSpPr>
          <p:spPr bwMode="auto">
            <a:xfrm>
              <a:off x="4031976" y="4592514"/>
              <a:ext cx="10722" cy="49600"/>
            </a:xfrm>
            <a:prstGeom prst="rect">
              <a:avLst/>
            </a:prstGeom>
            <a:solidFill>
              <a:srgbClr val="383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34877" name="Rectangle 110"/>
            <p:cNvSpPr>
              <a:spLocks noChangeArrowheads="1"/>
            </p:cNvSpPr>
            <p:nvPr/>
          </p:nvSpPr>
          <p:spPr bwMode="auto">
            <a:xfrm>
              <a:off x="4203522" y="4592514"/>
              <a:ext cx="1341" cy="49600"/>
            </a:xfrm>
            <a:prstGeom prst="rect">
              <a:avLst/>
            </a:prstGeom>
            <a:solidFill>
              <a:srgbClr val="383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34878" name="Rectangle 111"/>
            <p:cNvSpPr>
              <a:spLocks noChangeArrowheads="1"/>
            </p:cNvSpPr>
            <p:nvPr/>
          </p:nvSpPr>
          <p:spPr bwMode="auto">
            <a:xfrm>
              <a:off x="4365687" y="4592514"/>
              <a:ext cx="9382" cy="49600"/>
            </a:xfrm>
            <a:prstGeom prst="rect">
              <a:avLst/>
            </a:prstGeom>
            <a:solidFill>
              <a:srgbClr val="383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34879" name="Rectangle 112"/>
            <p:cNvSpPr>
              <a:spLocks noChangeArrowheads="1"/>
            </p:cNvSpPr>
            <p:nvPr/>
          </p:nvSpPr>
          <p:spPr bwMode="auto">
            <a:xfrm>
              <a:off x="4537233" y="4592514"/>
              <a:ext cx="9382" cy="49600"/>
            </a:xfrm>
            <a:prstGeom prst="rect">
              <a:avLst/>
            </a:prstGeom>
            <a:solidFill>
              <a:srgbClr val="383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34880" name="Rectangle 113"/>
            <p:cNvSpPr>
              <a:spLocks noChangeArrowheads="1"/>
            </p:cNvSpPr>
            <p:nvPr/>
          </p:nvSpPr>
          <p:spPr bwMode="auto">
            <a:xfrm>
              <a:off x="4708779" y="4592514"/>
              <a:ext cx="9382" cy="49600"/>
            </a:xfrm>
            <a:prstGeom prst="rect">
              <a:avLst/>
            </a:prstGeom>
            <a:solidFill>
              <a:srgbClr val="383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34881" name="Rectangle 114"/>
            <p:cNvSpPr>
              <a:spLocks noChangeArrowheads="1"/>
            </p:cNvSpPr>
            <p:nvPr/>
          </p:nvSpPr>
          <p:spPr bwMode="auto">
            <a:xfrm>
              <a:off x="4869603" y="4592514"/>
              <a:ext cx="10722" cy="49600"/>
            </a:xfrm>
            <a:prstGeom prst="rect">
              <a:avLst/>
            </a:prstGeom>
            <a:solidFill>
              <a:srgbClr val="383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34882" name="Rectangle 115"/>
            <p:cNvSpPr>
              <a:spLocks noChangeArrowheads="1"/>
            </p:cNvSpPr>
            <p:nvPr/>
          </p:nvSpPr>
          <p:spPr bwMode="auto">
            <a:xfrm>
              <a:off x="5041149" y="4592514"/>
              <a:ext cx="10722" cy="49600"/>
            </a:xfrm>
            <a:prstGeom prst="rect">
              <a:avLst/>
            </a:prstGeom>
            <a:solidFill>
              <a:srgbClr val="383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34883" name="Rectangle 116"/>
            <p:cNvSpPr>
              <a:spLocks noChangeArrowheads="1"/>
            </p:cNvSpPr>
            <p:nvPr/>
          </p:nvSpPr>
          <p:spPr bwMode="auto">
            <a:xfrm>
              <a:off x="5212695" y="4592514"/>
              <a:ext cx="10722" cy="49600"/>
            </a:xfrm>
            <a:prstGeom prst="rect">
              <a:avLst/>
            </a:prstGeom>
            <a:solidFill>
              <a:srgbClr val="383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34884" name="Rectangle 117"/>
            <p:cNvSpPr>
              <a:spLocks noChangeArrowheads="1"/>
            </p:cNvSpPr>
            <p:nvPr/>
          </p:nvSpPr>
          <p:spPr bwMode="auto">
            <a:xfrm>
              <a:off x="5374860" y="4592514"/>
              <a:ext cx="10722" cy="49600"/>
            </a:xfrm>
            <a:prstGeom prst="rect">
              <a:avLst/>
            </a:prstGeom>
            <a:solidFill>
              <a:srgbClr val="383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34885" name="Rectangle 118"/>
            <p:cNvSpPr>
              <a:spLocks noChangeArrowheads="1"/>
            </p:cNvSpPr>
            <p:nvPr/>
          </p:nvSpPr>
          <p:spPr bwMode="auto">
            <a:xfrm>
              <a:off x="5546407" y="4592514"/>
              <a:ext cx="10722" cy="49600"/>
            </a:xfrm>
            <a:prstGeom prst="rect">
              <a:avLst/>
            </a:prstGeom>
            <a:solidFill>
              <a:srgbClr val="383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34886" name="Rectangle 119"/>
            <p:cNvSpPr>
              <a:spLocks noChangeArrowheads="1"/>
            </p:cNvSpPr>
            <p:nvPr/>
          </p:nvSpPr>
          <p:spPr bwMode="auto">
            <a:xfrm>
              <a:off x="5717953" y="4592514"/>
              <a:ext cx="10722" cy="49600"/>
            </a:xfrm>
            <a:prstGeom prst="rect">
              <a:avLst/>
            </a:prstGeom>
            <a:solidFill>
              <a:srgbClr val="383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34887" name="Rectangle 120"/>
            <p:cNvSpPr>
              <a:spLocks noChangeArrowheads="1"/>
            </p:cNvSpPr>
            <p:nvPr/>
          </p:nvSpPr>
          <p:spPr bwMode="auto">
            <a:xfrm>
              <a:off x="5889499" y="4592514"/>
              <a:ext cx="1341" cy="49600"/>
            </a:xfrm>
            <a:prstGeom prst="rect">
              <a:avLst/>
            </a:prstGeom>
            <a:solidFill>
              <a:srgbClr val="383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34888" name="Rectangle 121"/>
            <p:cNvSpPr>
              <a:spLocks noChangeArrowheads="1"/>
            </p:cNvSpPr>
            <p:nvPr/>
          </p:nvSpPr>
          <p:spPr bwMode="auto">
            <a:xfrm>
              <a:off x="6051663" y="4592514"/>
              <a:ext cx="9382" cy="49600"/>
            </a:xfrm>
            <a:prstGeom prst="rect">
              <a:avLst/>
            </a:prstGeom>
            <a:solidFill>
              <a:srgbClr val="383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34889" name="Rectangle 122"/>
            <p:cNvSpPr>
              <a:spLocks noChangeArrowheads="1"/>
            </p:cNvSpPr>
            <p:nvPr/>
          </p:nvSpPr>
          <p:spPr bwMode="auto">
            <a:xfrm>
              <a:off x="6223209" y="4592514"/>
              <a:ext cx="9382" cy="49600"/>
            </a:xfrm>
            <a:prstGeom prst="rect">
              <a:avLst/>
            </a:prstGeom>
            <a:solidFill>
              <a:srgbClr val="383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34890" name="Rectangle 123"/>
            <p:cNvSpPr>
              <a:spLocks noChangeArrowheads="1"/>
            </p:cNvSpPr>
            <p:nvPr/>
          </p:nvSpPr>
          <p:spPr bwMode="auto">
            <a:xfrm>
              <a:off x="6394755" y="4592514"/>
              <a:ext cx="9382" cy="49600"/>
            </a:xfrm>
            <a:prstGeom prst="rect">
              <a:avLst/>
            </a:prstGeom>
            <a:solidFill>
              <a:srgbClr val="383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34891" name="Rectangle 124"/>
            <p:cNvSpPr>
              <a:spLocks noChangeArrowheads="1"/>
            </p:cNvSpPr>
            <p:nvPr/>
          </p:nvSpPr>
          <p:spPr bwMode="auto">
            <a:xfrm>
              <a:off x="6555580" y="4592514"/>
              <a:ext cx="10722" cy="49600"/>
            </a:xfrm>
            <a:prstGeom prst="rect">
              <a:avLst/>
            </a:prstGeom>
            <a:solidFill>
              <a:srgbClr val="383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34892" name="Rectangle 125"/>
            <p:cNvSpPr>
              <a:spLocks noChangeArrowheads="1"/>
            </p:cNvSpPr>
            <p:nvPr/>
          </p:nvSpPr>
          <p:spPr bwMode="auto">
            <a:xfrm>
              <a:off x="6727126" y="4592514"/>
              <a:ext cx="10722" cy="49600"/>
            </a:xfrm>
            <a:prstGeom prst="rect">
              <a:avLst/>
            </a:prstGeom>
            <a:solidFill>
              <a:srgbClr val="383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34893" name="Rectangle 126"/>
            <p:cNvSpPr>
              <a:spLocks noChangeArrowheads="1"/>
            </p:cNvSpPr>
            <p:nvPr/>
          </p:nvSpPr>
          <p:spPr bwMode="auto">
            <a:xfrm>
              <a:off x="6898672" y="4592514"/>
              <a:ext cx="10722" cy="49600"/>
            </a:xfrm>
            <a:prstGeom prst="rect">
              <a:avLst/>
            </a:prstGeom>
            <a:solidFill>
              <a:srgbClr val="383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34894" name="Rectangle 127"/>
            <p:cNvSpPr>
              <a:spLocks noChangeArrowheads="1"/>
            </p:cNvSpPr>
            <p:nvPr/>
          </p:nvSpPr>
          <p:spPr bwMode="auto">
            <a:xfrm>
              <a:off x="7060837" y="4592514"/>
              <a:ext cx="9382" cy="49600"/>
            </a:xfrm>
            <a:prstGeom prst="rect">
              <a:avLst/>
            </a:prstGeom>
            <a:solidFill>
              <a:srgbClr val="383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34895" name="Rectangle 128"/>
            <p:cNvSpPr>
              <a:spLocks noChangeArrowheads="1"/>
            </p:cNvSpPr>
            <p:nvPr/>
          </p:nvSpPr>
          <p:spPr bwMode="auto">
            <a:xfrm>
              <a:off x="7232383" y="4592514"/>
              <a:ext cx="9382" cy="49600"/>
            </a:xfrm>
            <a:prstGeom prst="rect">
              <a:avLst/>
            </a:prstGeom>
            <a:solidFill>
              <a:srgbClr val="383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34896" name="Rectangle 129"/>
            <p:cNvSpPr>
              <a:spLocks noChangeArrowheads="1"/>
            </p:cNvSpPr>
            <p:nvPr/>
          </p:nvSpPr>
          <p:spPr bwMode="auto">
            <a:xfrm>
              <a:off x="7403929" y="4592514"/>
              <a:ext cx="9382" cy="49600"/>
            </a:xfrm>
            <a:prstGeom prst="rect">
              <a:avLst/>
            </a:prstGeom>
            <a:solidFill>
              <a:srgbClr val="383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34897" name="Rectangle 130"/>
            <p:cNvSpPr>
              <a:spLocks noChangeArrowheads="1"/>
            </p:cNvSpPr>
            <p:nvPr/>
          </p:nvSpPr>
          <p:spPr bwMode="auto">
            <a:xfrm>
              <a:off x="7575475" y="4592514"/>
              <a:ext cx="1341" cy="49600"/>
            </a:xfrm>
            <a:prstGeom prst="rect">
              <a:avLst/>
            </a:prstGeom>
            <a:solidFill>
              <a:srgbClr val="383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34898" name="Rectangle 131"/>
            <p:cNvSpPr>
              <a:spLocks noChangeArrowheads="1"/>
            </p:cNvSpPr>
            <p:nvPr/>
          </p:nvSpPr>
          <p:spPr bwMode="auto">
            <a:xfrm>
              <a:off x="7737640" y="4592514"/>
              <a:ext cx="9382" cy="49600"/>
            </a:xfrm>
            <a:prstGeom prst="rect">
              <a:avLst/>
            </a:prstGeom>
            <a:solidFill>
              <a:srgbClr val="383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34899" name="TextBox 70"/>
            <p:cNvSpPr txBox="1">
              <a:spLocks noChangeArrowheads="1"/>
            </p:cNvSpPr>
            <p:nvPr/>
          </p:nvSpPr>
          <p:spPr bwMode="auto">
            <a:xfrm>
              <a:off x="2926373" y="4616106"/>
              <a:ext cx="517187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200">
                  <a:solidFill>
                    <a:srgbClr val="7F7F7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en-US" altLang="zh-CN" sz="120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900" name="TextBox 71"/>
            <p:cNvSpPr txBox="1">
              <a:spLocks noChangeArrowheads="1"/>
            </p:cNvSpPr>
            <p:nvPr/>
          </p:nvSpPr>
          <p:spPr bwMode="auto">
            <a:xfrm>
              <a:off x="2463800" y="3518598"/>
              <a:ext cx="517187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200">
                  <a:solidFill>
                    <a:srgbClr val="7F7F7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200</a:t>
              </a:r>
              <a:endParaRPr lang="en-US" altLang="zh-CN" sz="120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901" name="TextBox 72"/>
            <p:cNvSpPr txBox="1">
              <a:spLocks noChangeArrowheads="1"/>
            </p:cNvSpPr>
            <p:nvPr/>
          </p:nvSpPr>
          <p:spPr bwMode="auto">
            <a:xfrm>
              <a:off x="2463800" y="3057666"/>
              <a:ext cx="517187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200">
                  <a:solidFill>
                    <a:srgbClr val="7F7F7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300</a:t>
              </a:r>
              <a:endParaRPr lang="en-US" altLang="zh-CN" sz="120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902" name="TextBox 73"/>
            <p:cNvSpPr txBox="1">
              <a:spLocks noChangeArrowheads="1"/>
            </p:cNvSpPr>
            <p:nvPr/>
          </p:nvSpPr>
          <p:spPr bwMode="auto">
            <a:xfrm>
              <a:off x="2463800" y="2587937"/>
              <a:ext cx="517187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200">
                  <a:solidFill>
                    <a:srgbClr val="7F7F7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400</a:t>
              </a:r>
              <a:endParaRPr lang="en-US" altLang="zh-CN" sz="120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903" name="TextBox 74"/>
            <p:cNvSpPr txBox="1">
              <a:spLocks noChangeArrowheads="1"/>
            </p:cNvSpPr>
            <p:nvPr/>
          </p:nvSpPr>
          <p:spPr bwMode="auto">
            <a:xfrm>
              <a:off x="2463800" y="2112494"/>
              <a:ext cx="517187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200">
                  <a:solidFill>
                    <a:srgbClr val="7F7F7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500</a:t>
              </a:r>
              <a:endParaRPr lang="en-US" altLang="zh-CN" sz="120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904" name="TextBox 75"/>
            <p:cNvSpPr txBox="1">
              <a:spLocks noChangeArrowheads="1"/>
            </p:cNvSpPr>
            <p:nvPr/>
          </p:nvSpPr>
          <p:spPr bwMode="auto">
            <a:xfrm>
              <a:off x="2463800" y="1651344"/>
              <a:ext cx="517187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200">
                  <a:solidFill>
                    <a:srgbClr val="7F7F7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600</a:t>
              </a:r>
              <a:endParaRPr lang="en-US" altLang="zh-CN" sz="120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905" name="TextBox 76"/>
            <p:cNvSpPr txBox="1">
              <a:spLocks noChangeArrowheads="1"/>
            </p:cNvSpPr>
            <p:nvPr/>
          </p:nvSpPr>
          <p:spPr bwMode="auto">
            <a:xfrm>
              <a:off x="3377957" y="4616106"/>
              <a:ext cx="321649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200">
                  <a:solidFill>
                    <a:srgbClr val="7F7F7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endParaRPr lang="en-US" altLang="zh-CN" sz="120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906" name="TextBox 77"/>
            <p:cNvSpPr txBox="1">
              <a:spLocks noChangeArrowheads="1"/>
            </p:cNvSpPr>
            <p:nvPr/>
          </p:nvSpPr>
          <p:spPr bwMode="auto">
            <a:xfrm>
              <a:off x="3619194" y="4616106"/>
              <a:ext cx="503916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200">
                  <a:solidFill>
                    <a:srgbClr val="7F7F7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10</a:t>
              </a:r>
              <a:endParaRPr lang="en-US" altLang="zh-CN" sz="120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907" name="TextBox 78"/>
            <p:cNvSpPr txBox="1">
              <a:spLocks noChangeArrowheads="1"/>
            </p:cNvSpPr>
            <p:nvPr/>
          </p:nvSpPr>
          <p:spPr bwMode="auto">
            <a:xfrm>
              <a:off x="3952904" y="4616106"/>
              <a:ext cx="503916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200">
                  <a:solidFill>
                    <a:srgbClr val="7F7F7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15</a:t>
              </a:r>
              <a:endParaRPr lang="en-US" altLang="zh-CN" sz="120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908" name="TextBox 79"/>
            <p:cNvSpPr txBox="1">
              <a:spLocks noChangeArrowheads="1"/>
            </p:cNvSpPr>
            <p:nvPr/>
          </p:nvSpPr>
          <p:spPr bwMode="auto">
            <a:xfrm>
              <a:off x="4294656" y="4616106"/>
              <a:ext cx="503916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200">
                  <a:solidFill>
                    <a:srgbClr val="7F7F7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</a:t>
              </a:r>
              <a:endParaRPr lang="en-US" altLang="zh-CN" sz="120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909" name="TextBox 80"/>
            <p:cNvSpPr txBox="1">
              <a:spLocks noChangeArrowheads="1"/>
            </p:cNvSpPr>
            <p:nvPr/>
          </p:nvSpPr>
          <p:spPr bwMode="auto">
            <a:xfrm>
              <a:off x="4624078" y="4616106"/>
              <a:ext cx="503916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200">
                  <a:solidFill>
                    <a:srgbClr val="7F7F7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25</a:t>
              </a:r>
              <a:endParaRPr lang="en-US" altLang="zh-CN" sz="120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910" name="TextBox 81"/>
            <p:cNvSpPr txBox="1">
              <a:spLocks noChangeArrowheads="1"/>
            </p:cNvSpPr>
            <p:nvPr/>
          </p:nvSpPr>
          <p:spPr bwMode="auto">
            <a:xfrm>
              <a:off x="4960737" y="4616106"/>
              <a:ext cx="503916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200">
                  <a:solidFill>
                    <a:srgbClr val="7F7F7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30</a:t>
              </a:r>
              <a:endParaRPr lang="en-US" altLang="zh-CN" sz="120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911" name="TextBox 82"/>
            <p:cNvSpPr txBox="1">
              <a:spLocks noChangeArrowheads="1"/>
            </p:cNvSpPr>
            <p:nvPr/>
          </p:nvSpPr>
          <p:spPr bwMode="auto">
            <a:xfrm>
              <a:off x="5299809" y="4616106"/>
              <a:ext cx="503916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200">
                  <a:solidFill>
                    <a:srgbClr val="7F7F7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35</a:t>
              </a:r>
              <a:endParaRPr lang="en-US" altLang="zh-CN" sz="120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912" name="TextBox 83"/>
            <p:cNvSpPr txBox="1">
              <a:spLocks noChangeArrowheads="1"/>
            </p:cNvSpPr>
            <p:nvPr/>
          </p:nvSpPr>
          <p:spPr bwMode="auto">
            <a:xfrm>
              <a:off x="5638345" y="4616106"/>
              <a:ext cx="503916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200">
                  <a:solidFill>
                    <a:srgbClr val="7F7F7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40</a:t>
              </a:r>
              <a:endParaRPr lang="en-US" altLang="zh-CN" sz="120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913" name="TextBox 84"/>
            <p:cNvSpPr txBox="1">
              <a:spLocks noChangeArrowheads="1"/>
            </p:cNvSpPr>
            <p:nvPr/>
          </p:nvSpPr>
          <p:spPr bwMode="auto">
            <a:xfrm>
              <a:off x="5977880" y="4616106"/>
              <a:ext cx="503916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200">
                  <a:solidFill>
                    <a:srgbClr val="7F7F7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45</a:t>
              </a:r>
              <a:endParaRPr lang="en-US" altLang="zh-CN" sz="120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914" name="TextBox 85"/>
            <p:cNvSpPr txBox="1">
              <a:spLocks noChangeArrowheads="1"/>
            </p:cNvSpPr>
            <p:nvPr/>
          </p:nvSpPr>
          <p:spPr bwMode="auto">
            <a:xfrm>
              <a:off x="6314343" y="4616106"/>
              <a:ext cx="503916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200">
                  <a:solidFill>
                    <a:srgbClr val="7F7F7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50</a:t>
              </a:r>
              <a:endParaRPr lang="en-US" altLang="zh-CN" sz="120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915" name="TextBox 86"/>
            <p:cNvSpPr txBox="1">
              <a:spLocks noChangeArrowheads="1"/>
            </p:cNvSpPr>
            <p:nvPr/>
          </p:nvSpPr>
          <p:spPr bwMode="auto">
            <a:xfrm>
              <a:off x="6653146" y="4616106"/>
              <a:ext cx="503916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200">
                  <a:solidFill>
                    <a:srgbClr val="7F7F7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55</a:t>
              </a:r>
              <a:endParaRPr lang="en-US" altLang="zh-CN" sz="120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916" name="TextBox 87"/>
            <p:cNvSpPr txBox="1">
              <a:spLocks noChangeArrowheads="1"/>
            </p:cNvSpPr>
            <p:nvPr/>
          </p:nvSpPr>
          <p:spPr bwMode="auto">
            <a:xfrm>
              <a:off x="6987662" y="4616106"/>
              <a:ext cx="503916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200">
                  <a:solidFill>
                    <a:srgbClr val="7F7F7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60</a:t>
              </a:r>
              <a:endParaRPr lang="en-US" altLang="zh-CN" sz="120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917" name="TextBox 88"/>
            <p:cNvSpPr txBox="1">
              <a:spLocks noChangeArrowheads="1"/>
            </p:cNvSpPr>
            <p:nvPr/>
          </p:nvSpPr>
          <p:spPr bwMode="auto">
            <a:xfrm>
              <a:off x="7330754" y="4616106"/>
              <a:ext cx="503916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200">
                  <a:solidFill>
                    <a:srgbClr val="7F7F7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65</a:t>
              </a:r>
              <a:endParaRPr lang="en-US" altLang="zh-CN" sz="120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918" name="TextBox 89"/>
            <p:cNvSpPr txBox="1">
              <a:spLocks noChangeArrowheads="1"/>
            </p:cNvSpPr>
            <p:nvPr/>
          </p:nvSpPr>
          <p:spPr bwMode="auto">
            <a:xfrm>
              <a:off x="2463800" y="3992700"/>
              <a:ext cx="517187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200">
                  <a:solidFill>
                    <a:srgbClr val="7F7F7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100</a:t>
              </a:r>
              <a:endParaRPr lang="en-US" altLang="zh-CN" sz="120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4821" name="组合 6"/>
          <p:cNvGrpSpPr/>
          <p:nvPr/>
        </p:nvGrpSpPr>
        <p:grpSpPr bwMode="auto">
          <a:xfrm>
            <a:off x="1116013" y="3254375"/>
            <a:ext cx="1109662" cy="1055688"/>
            <a:chOff x="1060624" y="3631853"/>
            <a:chExt cx="1109490" cy="1055692"/>
          </a:xfrm>
        </p:grpSpPr>
        <p:sp>
          <p:nvSpPr>
            <p:cNvPr id="34853" name="TextBox 5"/>
            <p:cNvSpPr txBox="1">
              <a:spLocks noChangeArrowheads="1"/>
            </p:cNvSpPr>
            <p:nvPr/>
          </p:nvSpPr>
          <p:spPr bwMode="auto">
            <a:xfrm>
              <a:off x="1090613" y="3631853"/>
              <a:ext cx="1079500" cy="307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4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  <a:endParaRPr lang="en-US" altLang="zh-CN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854" name="TextBox 6"/>
            <p:cNvSpPr txBox="1">
              <a:spLocks noChangeArrowheads="1"/>
            </p:cNvSpPr>
            <p:nvPr/>
          </p:nvSpPr>
          <p:spPr bwMode="auto">
            <a:xfrm>
              <a:off x="1090613" y="3906490"/>
              <a:ext cx="1079500" cy="307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4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  <a:endParaRPr lang="en-US" altLang="zh-CN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855" name="矩形 95"/>
            <p:cNvSpPr>
              <a:spLocks noChangeArrowheads="1"/>
            </p:cNvSpPr>
            <p:nvPr/>
          </p:nvSpPr>
          <p:spPr bwMode="auto">
            <a:xfrm>
              <a:off x="1060624" y="3740894"/>
              <a:ext cx="127000" cy="127000"/>
            </a:xfrm>
            <a:prstGeom prst="rect">
              <a:avLst/>
            </a:prstGeom>
            <a:solidFill>
              <a:srgbClr val="C9600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97" name="矩形 96"/>
            <p:cNvSpPr/>
            <p:nvPr/>
          </p:nvSpPr>
          <p:spPr>
            <a:xfrm>
              <a:off x="1060624" y="3973167"/>
              <a:ext cx="126980" cy="12541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98" name="矩形 97"/>
            <p:cNvSpPr/>
            <p:nvPr/>
          </p:nvSpPr>
          <p:spPr>
            <a:xfrm>
              <a:off x="1060624" y="4258918"/>
              <a:ext cx="126980" cy="127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34858" name="TextBox 93"/>
            <p:cNvSpPr txBox="1">
              <a:spLocks noChangeArrowheads="1"/>
            </p:cNvSpPr>
            <p:nvPr/>
          </p:nvSpPr>
          <p:spPr bwMode="auto">
            <a:xfrm>
              <a:off x="1097986" y="4155926"/>
              <a:ext cx="1072128" cy="307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4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  <a:endParaRPr lang="en-US" altLang="zh-CN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859" name="TextBox 5"/>
            <p:cNvSpPr txBox="1">
              <a:spLocks noChangeArrowheads="1"/>
            </p:cNvSpPr>
            <p:nvPr/>
          </p:nvSpPr>
          <p:spPr bwMode="auto">
            <a:xfrm>
              <a:off x="1085756" y="4379570"/>
              <a:ext cx="1079500" cy="307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4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  <a:endParaRPr lang="en-US" altLang="zh-CN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1" name="矩形 110"/>
            <p:cNvSpPr/>
            <p:nvPr/>
          </p:nvSpPr>
          <p:spPr>
            <a:xfrm>
              <a:off x="1060624" y="4490694"/>
              <a:ext cx="126980" cy="127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</p:grpSp>
      <p:sp>
        <p:nvSpPr>
          <p:cNvPr id="34822" name="TextBox 128"/>
          <p:cNvSpPr txBox="1">
            <a:spLocks noChangeArrowheads="1"/>
          </p:cNvSpPr>
          <p:nvPr/>
        </p:nvSpPr>
        <p:spPr bwMode="auto">
          <a:xfrm>
            <a:off x="217488" y="233363"/>
            <a:ext cx="17526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800" b="1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  <a:endParaRPr lang="zh-CN" altLang="en-US" sz="1800" b="1">
              <a:solidFill>
                <a:srgbClr val="0D0D0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4823" name="组合 153"/>
          <p:cNvGrpSpPr/>
          <p:nvPr/>
        </p:nvGrpSpPr>
        <p:grpSpPr bwMode="auto">
          <a:xfrm>
            <a:off x="3097213" y="1400175"/>
            <a:ext cx="4630737" cy="2773363"/>
            <a:chOff x="3097897" y="1400162"/>
            <a:chExt cx="4630461" cy="2773656"/>
          </a:xfrm>
        </p:grpSpPr>
        <p:grpSp>
          <p:nvGrpSpPr>
            <p:cNvPr id="34847" name="组合 143"/>
            <p:cNvGrpSpPr/>
            <p:nvPr/>
          </p:nvGrpSpPr>
          <p:grpSpPr bwMode="auto">
            <a:xfrm>
              <a:off x="3097897" y="1400162"/>
              <a:ext cx="4630461" cy="2773656"/>
              <a:chOff x="3097897" y="1400162"/>
              <a:chExt cx="4630461" cy="2773656"/>
            </a:xfrm>
          </p:grpSpPr>
          <p:cxnSp>
            <p:nvCxnSpPr>
              <p:cNvPr id="8" name="直接连接符 7"/>
              <p:cNvCxnSpPr>
                <a:stCxn id="34863" idx="0"/>
              </p:cNvCxnSpPr>
              <p:nvPr/>
            </p:nvCxnSpPr>
            <p:spPr>
              <a:xfrm flipV="1">
                <a:off x="3097897" y="2268617"/>
                <a:ext cx="1104834" cy="1905201"/>
              </a:xfrm>
              <a:prstGeom prst="line">
                <a:avLst/>
              </a:prstGeom>
              <a:ln w="19050">
                <a:solidFill>
                  <a:srgbClr val="C9600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直接连接符 13"/>
              <p:cNvCxnSpPr/>
              <p:nvPr/>
            </p:nvCxnSpPr>
            <p:spPr>
              <a:xfrm flipV="1">
                <a:off x="4196382" y="1727222"/>
                <a:ext cx="1598517" cy="536632"/>
              </a:xfrm>
              <a:prstGeom prst="line">
                <a:avLst/>
              </a:prstGeom>
              <a:ln w="19050">
                <a:solidFill>
                  <a:srgbClr val="C9600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直接连接符 101"/>
              <p:cNvCxnSpPr/>
              <p:nvPr/>
            </p:nvCxnSpPr>
            <p:spPr>
              <a:xfrm flipV="1">
                <a:off x="5812360" y="1400162"/>
                <a:ext cx="1915998" cy="309596"/>
              </a:xfrm>
              <a:prstGeom prst="line">
                <a:avLst/>
              </a:prstGeom>
              <a:ln w="19050">
                <a:solidFill>
                  <a:srgbClr val="C9600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7" name="椭圆 136"/>
            <p:cNvSpPr/>
            <p:nvPr/>
          </p:nvSpPr>
          <p:spPr>
            <a:xfrm>
              <a:off x="4170983" y="2236863"/>
              <a:ext cx="61908" cy="63507"/>
            </a:xfrm>
            <a:prstGeom prst="ellipse">
              <a:avLst/>
            </a:prstGeom>
            <a:solidFill>
              <a:srgbClr val="C96009"/>
            </a:solidFill>
            <a:ln>
              <a:solidFill>
                <a:srgbClr val="C9600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45" name="椭圆 144"/>
            <p:cNvSpPr/>
            <p:nvPr/>
          </p:nvSpPr>
          <p:spPr>
            <a:xfrm>
              <a:off x="5815535" y="1676416"/>
              <a:ext cx="61908" cy="68270"/>
            </a:xfrm>
            <a:prstGeom prst="ellipse">
              <a:avLst/>
            </a:prstGeom>
            <a:solidFill>
              <a:srgbClr val="C96009"/>
            </a:solidFill>
            <a:ln>
              <a:solidFill>
                <a:srgbClr val="C9600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4824" name="组合 154"/>
          <p:cNvGrpSpPr/>
          <p:nvPr/>
        </p:nvGrpSpPr>
        <p:grpSpPr bwMode="auto">
          <a:xfrm>
            <a:off x="3097213" y="2089150"/>
            <a:ext cx="4598987" cy="2084388"/>
            <a:chOff x="3097897" y="2089773"/>
            <a:chExt cx="4598240" cy="2084045"/>
          </a:xfrm>
        </p:grpSpPr>
        <p:grpSp>
          <p:nvGrpSpPr>
            <p:cNvPr id="34839" name="组合 145"/>
            <p:cNvGrpSpPr/>
            <p:nvPr/>
          </p:nvGrpSpPr>
          <p:grpSpPr bwMode="auto">
            <a:xfrm>
              <a:off x="3097897" y="2104007"/>
              <a:ext cx="4598240" cy="2069811"/>
              <a:chOff x="3097897" y="2104007"/>
              <a:chExt cx="4598240" cy="2069811"/>
            </a:xfrm>
          </p:grpSpPr>
          <p:cxnSp>
            <p:nvCxnSpPr>
              <p:cNvPr id="113" name="直接连接符 112"/>
              <p:cNvCxnSpPr>
                <a:stCxn id="34863" idx="0"/>
              </p:cNvCxnSpPr>
              <p:nvPr/>
            </p:nvCxnSpPr>
            <p:spPr>
              <a:xfrm flipV="1">
                <a:off x="3097897" y="3100845"/>
                <a:ext cx="917426" cy="1072973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直接连接符 114"/>
              <p:cNvCxnSpPr/>
              <p:nvPr/>
            </p:nvCxnSpPr>
            <p:spPr>
              <a:xfrm flipV="1">
                <a:off x="4015323" y="3053228"/>
                <a:ext cx="1314236" cy="47617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直接连接符 116"/>
              <p:cNvCxnSpPr/>
              <p:nvPr/>
            </p:nvCxnSpPr>
            <p:spPr>
              <a:xfrm flipV="1">
                <a:off x="5329559" y="2116757"/>
                <a:ext cx="895205" cy="936471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直接连接符 118"/>
              <p:cNvCxnSpPr/>
              <p:nvPr/>
            </p:nvCxnSpPr>
            <p:spPr>
              <a:xfrm flipV="1">
                <a:off x="6224764" y="2104059"/>
                <a:ext cx="1471373" cy="12698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8" name="椭圆 137"/>
            <p:cNvSpPr/>
            <p:nvPr/>
          </p:nvSpPr>
          <p:spPr>
            <a:xfrm>
              <a:off x="3977229" y="3077036"/>
              <a:ext cx="61902" cy="61903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49" name="椭圆 148"/>
            <p:cNvSpPr/>
            <p:nvPr/>
          </p:nvSpPr>
          <p:spPr>
            <a:xfrm>
              <a:off x="5300989" y="3004023"/>
              <a:ext cx="63490" cy="61903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50" name="椭圆 149"/>
            <p:cNvSpPr/>
            <p:nvPr/>
          </p:nvSpPr>
          <p:spPr>
            <a:xfrm>
              <a:off x="6213653" y="2089773"/>
              <a:ext cx="63490" cy="61903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4825" name="组合 155"/>
          <p:cNvGrpSpPr/>
          <p:nvPr/>
        </p:nvGrpSpPr>
        <p:grpSpPr bwMode="auto">
          <a:xfrm>
            <a:off x="3121025" y="2609850"/>
            <a:ext cx="3844925" cy="1546225"/>
            <a:chOff x="3121183" y="2610507"/>
            <a:chExt cx="3844493" cy="1545911"/>
          </a:xfrm>
        </p:grpSpPr>
        <p:grpSp>
          <p:nvGrpSpPr>
            <p:cNvPr id="34833" name="组合 146"/>
            <p:cNvGrpSpPr/>
            <p:nvPr/>
          </p:nvGrpSpPr>
          <p:grpSpPr bwMode="auto">
            <a:xfrm>
              <a:off x="3121183" y="2610507"/>
              <a:ext cx="3844493" cy="1545911"/>
              <a:chOff x="3121183" y="2610507"/>
              <a:chExt cx="3844493" cy="1545911"/>
            </a:xfrm>
          </p:grpSpPr>
          <p:cxnSp>
            <p:nvCxnSpPr>
              <p:cNvPr id="121" name="直接连接符 120"/>
              <p:cNvCxnSpPr/>
              <p:nvPr/>
            </p:nvCxnSpPr>
            <p:spPr>
              <a:xfrm flipV="1">
                <a:off x="3121183" y="3564401"/>
                <a:ext cx="1382558" cy="592017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直接连接符 122"/>
              <p:cNvCxnSpPr/>
              <p:nvPr/>
            </p:nvCxnSpPr>
            <p:spPr>
              <a:xfrm>
                <a:off x="4506915" y="3556465"/>
                <a:ext cx="1592083" cy="126974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直接连接符 124"/>
              <p:cNvCxnSpPr/>
              <p:nvPr/>
            </p:nvCxnSpPr>
            <p:spPr>
              <a:xfrm flipV="1">
                <a:off x="6098998" y="2610507"/>
                <a:ext cx="866678" cy="1072932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9" name="椭圆 138"/>
            <p:cNvSpPr/>
            <p:nvPr/>
          </p:nvSpPr>
          <p:spPr>
            <a:xfrm>
              <a:off x="4500566" y="3516786"/>
              <a:ext cx="61905" cy="6348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52" name="椭圆 151"/>
            <p:cNvSpPr/>
            <p:nvPr/>
          </p:nvSpPr>
          <p:spPr>
            <a:xfrm>
              <a:off x="6072014" y="3640586"/>
              <a:ext cx="63493" cy="6189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4826" name="组合 156"/>
          <p:cNvGrpSpPr/>
          <p:nvPr/>
        </p:nvGrpSpPr>
        <p:grpSpPr bwMode="auto">
          <a:xfrm>
            <a:off x="3097213" y="2716213"/>
            <a:ext cx="4676775" cy="1457325"/>
            <a:chOff x="3097897" y="2715766"/>
            <a:chExt cx="4676473" cy="1458052"/>
          </a:xfrm>
        </p:grpSpPr>
        <p:grpSp>
          <p:nvGrpSpPr>
            <p:cNvPr id="34827" name="组合 147"/>
            <p:cNvGrpSpPr/>
            <p:nvPr/>
          </p:nvGrpSpPr>
          <p:grpSpPr bwMode="auto">
            <a:xfrm>
              <a:off x="3097897" y="2726363"/>
              <a:ext cx="4676473" cy="1447455"/>
              <a:chOff x="3097897" y="2726363"/>
              <a:chExt cx="4676473" cy="1447455"/>
            </a:xfrm>
          </p:grpSpPr>
          <p:cxnSp>
            <p:nvCxnSpPr>
              <p:cNvPr id="130" name="直接连接符 129"/>
              <p:cNvCxnSpPr>
                <a:stCxn id="34863" idx="0"/>
              </p:cNvCxnSpPr>
              <p:nvPr/>
            </p:nvCxnSpPr>
            <p:spPr>
              <a:xfrm flipV="1">
                <a:off x="3097897" y="3873630"/>
                <a:ext cx="1715976" cy="300188"/>
              </a:xfrm>
              <a:prstGeom prst="line">
                <a:avLst/>
              </a:prstGeom>
              <a:ln w="190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直接连接符 131"/>
              <p:cNvCxnSpPr/>
              <p:nvPr/>
            </p:nvCxnSpPr>
            <p:spPr>
              <a:xfrm flipV="1">
                <a:off x="4813873" y="2747532"/>
                <a:ext cx="1390560" cy="1126099"/>
              </a:xfrm>
              <a:prstGeom prst="line">
                <a:avLst/>
              </a:prstGeom>
              <a:ln w="190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直接连接符 133"/>
              <p:cNvCxnSpPr/>
              <p:nvPr/>
            </p:nvCxnSpPr>
            <p:spPr>
              <a:xfrm>
                <a:off x="6210783" y="2726883"/>
                <a:ext cx="1563587" cy="433604"/>
              </a:xfrm>
              <a:prstGeom prst="line">
                <a:avLst/>
              </a:prstGeom>
              <a:ln w="190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0" name="椭圆 139"/>
            <p:cNvSpPr/>
            <p:nvPr/>
          </p:nvSpPr>
          <p:spPr>
            <a:xfrm>
              <a:off x="4778950" y="3816452"/>
              <a:ext cx="61909" cy="63532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53" name="椭圆 152"/>
            <p:cNvSpPr/>
            <p:nvPr/>
          </p:nvSpPr>
          <p:spPr>
            <a:xfrm>
              <a:off x="6201259" y="2715766"/>
              <a:ext cx="63496" cy="61943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矩形 78"/>
          <p:cNvSpPr>
            <a:spLocks noChangeArrowheads="1"/>
          </p:cNvSpPr>
          <p:nvPr/>
        </p:nvSpPr>
        <p:spPr bwMode="auto">
          <a:xfrm>
            <a:off x="1211263" y="2944813"/>
            <a:ext cx="1722437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50000"/>
              </a:lnSpc>
              <a:spcBef>
                <a:spcPct val="0"/>
              </a:spcBef>
              <a:buClr>
                <a:srgbClr val="0070C0"/>
              </a:buClr>
              <a:buFontTx/>
              <a:buNone/>
            </a:pPr>
            <a:r>
              <a:rPr lang="zh-CN" altLang="zh-CN" sz="12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上海锐普广告有限公司</a:t>
            </a:r>
            <a:endParaRPr lang="en-US" altLang="zh-CN" sz="120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1077913" y="3297238"/>
            <a:ext cx="6907212" cy="0"/>
          </a:xfrm>
          <a:prstGeom prst="line">
            <a:avLst/>
          </a:prstGeom>
          <a:ln>
            <a:solidFill>
              <a:srgbClr val="C9600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844" name="TextBox 61"/>
          <p:cNvSpPr txBox="1">
            <a:spLocks noChangeArrowheads="1"/>
          </p:cNvSpPr>
          <p:nvPr/>
        </p:nvSpPr>
        <p:spPr bwMode="auto">
          <a:xfrm>
            <a:off x="217488" y="233363"/>
            <a:ext cx="17526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800" b="1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  <a:endParaRPr lang="zh-CN" altLang="en-US" sz="1800" b="1">
              <a:solidFill>
                <a:srgbClr val="0D0D0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845" name="矩形 77"/>
          <p:cNvSpPr>
            <a:spLocks noChangeArrowheads="1"/>
          </p:cNvSpPr>
          <p:nvPr/>
        </p:nvSpPr>
        <p:spPr bwMode="auto">
          <a:xfrm>
            <a:off x="952500" y="3341688"/>
            <a:ext cx="7200900" cy="110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931545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931545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931545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931545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931545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93154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93154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93154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93154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1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这里有中国最大的原创</a:t>
            </a:r>
            <a:r>
              <a:rPr lang="en-US" altLang="zh-CN" sz="11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素材站，这里有中国最强的</a:t>
            </a:r>
            <a:r>
              <a:rPr lang="en-US" altLang="zh-CN" sz="11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制作团队，这里有人人都能快速提升的</a:t>
            </a:r>
            <a:r>
              <a:rPr lang="en-US" altLang="zh-CN" sz="11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培训。清晰、美观、创意、有效、超值、保密，我们为数百家客户带来意想不到的价值。</a:t>
            </a:r>
            <a:r>
              <a:rPr lang="zh-CN" altLang="zh-CN" sz="11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拥有国内顶尖的</a:t>
            </a:r>
            <a:r>
              <a:rPr lang="en-US" altLang="zh-CN" sz="11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1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制作技术、顶级的</a:t>
            </a:r>
            <a:r>
              <a:rPr lang="en-US" altLang="zh-CN" sz="11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1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设计团队， 坚持精益求精、拒绝平庸的做事精神，帮助您实现美观、精致、严谨、动感的</a:t>
            </a:r>
            <a:r>
              <a:rPr lang="en-US" altLang="zh-CN" sz="11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1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展示效果，让您的</a:t>
            </a:r>
            <a:r>
              <a:rPr lang="en-US" altLang="zh-CN" sz="11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1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创造卓越价值。</a:t>
            </a:r>
            <a:endParaRPr lang="zh-CN" altLang="zh-CN" sz="110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10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10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5846" name="组合 62"/>
          <p:cNvGrpSpPr/>
          <p:nvPr/>
        </p:nvGrpSpPr>
        <p:grpSpPr bwMode="auto">
          <a:xfrm>
            <a:off x="1079500" y="3084513"/>
            <a:ext cx="115888" cy="115887"/>
            <a:chOff x="531716" y="4005263"/>
            <a:chExt cx="115585" cy="115585"/>
          </a:xfrm>
        </p:grpSpPr>
        <p:sp>
          <p:nvSpPr>
            <p:cNvPr id="64" name="虚尾箭头 63"/>
            <p:cNvSpPr/>
            <p:nvPr/>
          </p:nvSpPr>
          <p:spPr>
            <a:xfrm>
              <a:off x="558633" y="4027430"/>
              <a:ext cx="61750" cy="71251"/>
            </a:xfrm>
            <a:prstGeom prst="stripedRightArrow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lIns="162518" tIns="81255" rIns="162518" bIns="8125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  <a:latin typeface="+mn-lt"/>
                <a:ea typeface="+mn-ea"/>
              </a:endParaRPr>
            </a:p>
          </p:txBody>
        </p:sp>
        <p:sp>
          <p:nvSpPr>
            <p:cNvPr id="35872" name="椭圆 64"/>
            <p:cNvSpPr>
              <a:spLocks noChangeArrowheads="1"/>
            </p:cNvSpPr>
            <p:nvPr/>
          </p:nvSpPr>
          <p:spPr bwMode="auto">
            <a:xfrm>
              <a:off x="531716" y="4005263"/>
              <a:ext cx="115585" cy="115585"/>
            </a:xfrm>
            <a:prstGeom prst="ellipse">
              <a:avLst/>
            </a:prstGeom>
            <a:solidFill>
              <a:srgbClr val="D5650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162518" tIns="81255" rIns="162518" bIns="81255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  <p:sp>
          <p:nvSpPr>
            <p:cNvPr id="66" name="虚尾箭头 65"/>
            <p:cNvSpPr/>
            <p:nvPr/>
          </p:nvSpPr>
          <p:spPr>
            <a:xfrm>
              <a:off x="558633" y="4025846"/>
              <a:ext cx="60167" cy="72835"/>
            </a:xfrm>
            <a:prstGeom prst="stripedRightArrow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lIns="162518" tIns="81255" rIns="162518" bIns="8125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  <a:latin typeface="+mn-lt"/>
                <a:ea typeface="+mn-ea"/>
              </a:endParaRPr>
            </a:p>
          </p:txBody>
        </p:sp>
      </p:grpSp>
      <p:grpSp>
        <p:nvGrpSpPr>
          <p:cNvPr id="35847" name="组合 4"/>
          <p:cNvGrpSpPr/>
          <p:nvPr/>
        </p:nvGrpSpPr>
        <p:grpSpPr bwMode="auto">
          <a:xfrm>
            <a:off x="1193800" y="1081088"/>
            <a:ext cx="1398588" cy="1563687"/>
            <a:chOff x="1194579" y="1080947"/>
            <a:chExt cx="1397395" cy="1563350"/>
          </a:xfrm>
        </p:grpSpPr>
        <p:grpSp>
          <p:nvGrpSpPr>
            <p:cNvPr id="35866" name="组合 8"/>
            <p:cNvGrpSpPr/>
            <p:nvPr/>
          </p:nvGrpSpPr>
          <p:grpSpPr bwMode="auto">
            <a:xfrm>
              <a:off x="1194579" y="1080947"/>
              <a:ext cx="1397395" cy="1563350"/>
              <a:chOff x="1194579" y="1080947"/>
              <a:chExt cx="1397395" cy="1563350"/>
            </a:xfrm>
          </p:grpSpPr>
          <p:sp>
            <p:nvSpPr>
              <p:cNvPr id="72" name="Freeform 9"/>
              <p:cNvSpPr/>
              <p:nvPr/>
            </p:nvSpPr>
            <p:spPr bwMode="auto">
              <a:xfrm>
                <a:off x="1194579" y="1274580"/>
                <a:ext cx="1368844" cy="1369717"/>
              </a:xfrm>
              <a:custGeom>
                <a:avLst/>
                <a:gdLst>
                  <a:gd name="T0" fmla="*/ 69 w 139"/>
                  <a:gd name="T1" fmla="*/ 0 h 139"/>
                  <a:gd name="T2" fmla="*/ 69 w 139"/>
                  <a:gd name="T3" fmla="*/ 7 h 139"/>
                  <a:gd name="T4" fmla="*/ 132 w 139"/>
                  <a:gd name="T5" fmla="*/ 69 h 139"/>
                  <a:gd name="T6" fmla="*/ 69 w 139"/>
                  <a:gd name="T7" fmla="*/ 132 h 139"/>
                  <a:gd name="T8" fmla="*/ 7 w 139"/>
                  <a:gd name="T9" fmla="*/ 69 h 139"/>
                  <a:gd name="T10" fmla="*/ 18 w 139"/>
                  <a:gd name="T11" fmla="*/ 34 h 139"/>
                  <a:gd name="T12" fmla="*/ 12 w 139"/>
                  <a:gd name="T13" fmla="*/ 30 h 139"/>
                  <a:gd name="T14" fmla="*/ 0 w 139"/>
                  <a:gd name="T15" fmla="*/ 69 h 139"/>
                  <a:gd name="T16" fmla="*/ 69 w 139"/>
                  <a:gd name="T17" fmla="*/ 139 h 139"/>
                  <a:gd name="T18" fmla="*/ 139 w 139"/>
                  <a:gd name="T19" fmla="*/ 69 h 139"/>
                  <a:gd name="T20" fmla="*/ 69 w 139"/>
                  <a:gd name="T21" fmla="*/ 0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39" h="139">
                    <a:moveTo>
                      <a:pt x="69" y="0"/>
                    </a:moveTo>
                    <a:cubicBezTo>
                      <a:pt x="69" y="7"/>
                      <a:pt x="69" y="7"/>
                      <a:pt x="69" y="7"/>
                    </a:cubicBezTo>
                    <a:cubicBezTo>
                      <a:pt x="104" y="7"/>
                      <a:pt x="132" y="35"/>
                      <a:pt x="132" y="69"/>
                    </a:cubicBezTo>
                    <a:cubicBezTo>
                      <a:pt x="132" y="104"/>
                      <a:pt x="104" y="132"/>
                      <a:pt x="69" y="132"/>
                    </a:cubicBezTo>
                    <a:cubicBezTo>
                      <a:pt x="35" y="132"/>
                      <a:pt x="7" y="104"/>
                      <a:pt x="7" y="69"/>
                    </a:cubicBezTo>
                    <a:cubicBezTo>
                      <a:pt x="7" y="56"/>
                      <a:pt x="11" y="44"/>
                      <a:pt x="18" y="34"/>
                    </a:cubicBezTo>
                    <a:cubicBezTo>
                      <a:pt x="12" y="30"/>
                      <a:pt x="12" y="30"/>
                      <a:pt x="12" y="30"/>
                    </a:cubicBezTo>
                    <a:cubicBezTo>
                      <a:pt x="4" y="41"/>
                      <a:pt x="0" y="55"/>
                      <a:pt x="0" y="69"/>
                    </a:cubicBezTo>
                    <a:cubicBezTo>
                      <a:pt x="0" y="108"/>
                      <a:pt x="31" y="139"/>
                      <a:pt x="69" y="139"/>
                    </a:cubicBezTo>
                    <a:cubicBezTo>
                      <a:pt x="108" y="139"/>
                      <a:pt x="139" y="108"/>
                      <a:pt x="139" y="69"/>
                    </a:cubicBezTo>
                    <a:cubicBezTo>
                      <a:pt x="139" y="31"/>
                      <a:pt x="108" y="0"/>
                      <a:pt x="69" y="0"/>
                    </a:cubicBezTo>
                    <a:close/>
                  </a:path>
                </a:pathLst>
              </a:custGeom>
              <a:solidFill>
                <a:srgbClr val="C9600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5869" name="TextBox 338"/>
              <p:cNvSpPr txBox="1">
                <a:spLocks noChangeArrowheads="1"/>
              </p:cNvSpPr>
              <p:nvPr/>
            </p:nvSpPr>
            <p:spPr bwMode="auto">
              <a:xfrm>
                <a:off x="1230046" y="1681017"/>
                <a:ext cx="1361928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2400">
                    <a:solidFill>
                      <a:srgbClr val="59595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82%</a:t>
                </a:r>
                <a:endParaRPr lang="en-US" altLang="zh-CN" sz="240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2" name="组合 1"/>
              <p:cNvGrpSpPr/>
              <p:nvPr/>
            </p:nvGrpSpPr>
            <p:grpSpPr>
              <a:xfrm>
                <a:off x="1260411" y="1080947"/>
                <a:ext cx="341021" cy="509616"/>
                <a:chOff x="7747871" y="1067344"/>
                <a:chExt cx="341021" cy="509616"/>
              </a:xfrm>
              <a:solidFill>
                <a:srgbClr val="C96009"/>
              </a:solidFill>
            </p:grpSpPr>
            <p:sp>
              <p:nvSpPr>
                <p:cNvPr id="40" name="Oval 270"/>
                <p:cNvSpPr>
                  <a:spLocks noChangeArrowheads="1"/>
                </p:cNvSpPr>
                <p:nvPr/>
              </p:nvSpPr>
              <p:spPr bwMode="auto">
                <a:xfrm>
                  <a:off x="7826420" y="1209117"/>
                  <a:ext cx="70887" cy="76634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>
                    <a:solidFill>
                      <a:prstClr val="black"/>
                    </a:solidFill>
                    <a:latin typeface="+mn-lt"/>
                    <a:ea typeface="+mn-ea"/>
                  </a:endParaRPr>
                </a:p>
              </p:txBody>
            </p:sp>
            <p:sp>
              <p:nvSpPr>
                <p:cNvPr id="41" name="Freeform 271"/>
                <p:cNvSpPr>
                  <a:spLocks noEditPoints="1"/>
                </p:cNvSpPr>
                <p:nvPr/>
              </p:nvSpPr>
              <p:spPr bwMode="auto">
                <a:xfrm>
                  <a:off x="7747871" y="1285751"/>
                  <a:ext cx="262472" cy="291209"/>
                </a:xfrm>
                <a:custGeom>
                  <a:avLst/>
                  <a:gdLst>
                    <a:gd name="T0" fmla="*/ 33 w 37"/>
                    <a:gd name="T1" fmla="*/ 3 h 41"/>
                    <a:gd name="T2" fmla="*/ 22 w 37"/>
                    <a:gd name="T3" fmla="*/ 2 h 41"/>
                    <a:gd name="T4" fmla="*/ 16 w 37"/>
                    <a:gd name="T5" fmla="*/ 0 h 41"/>
                    <a:gd name="T6" fmla="*/ 11 w 37"/>
                    <a:gd name="T7" fmla="*/ 1 h 41"/>
                    <a:gd name="T8" fmla="*/ 1 w 37"/>
                    <a:gd name="T9" fmla="*/ 8 h 41"/>
                    <a:gd name="T10" fmla="*/ 1 w 37"/>
                    <a:gd name="T11" fmla="*/ 8 h 41"/>
                    <a:gd name="T12" fmla="*/ 1 w 37"/>
                    <a:gd name="T13" fmla="*/ 8 h 41"/>
                    <a:gd name="T14" fmla="*/ 0 w 37"/>
                    <a:gd name="T15" fmla="*/ 8 h 41"/>
                    <a:gd name="T16" fmla="*/ 0 w 37"/>
                    <a:gd name="T17" fmla="*/ 9 h 41"/>
                    <a:gd name="T18" fmla="*/ 0 w 37"/>
                    <a:gd name="T19" fmla="*/ 9 h 41"/>
                    <a:gd name="T20" fmla="*/ 0 w 37"/>
                    <a:gd name="T21" fmla="*/ 10 h 41"/>
                    <a:gd name="T22" fmla="*/ 0 w 37"/>
                    <a:gd name="T23" fmla="*/ 10 h 41"/>
                    <a:gd name="T24" fmla="*/ 0 w 37"/>
                    <a:gd name="T25" fmla="*/ 10 h 41"/>
                    <a:gd name="T26" fmla="*/ 1 w 37"/>
                    <a:gd name="T27" fmla="*/ 11 h 41"/>
                    <a:gd name="T28" fmla="*/ 8 w 37"/>
                    <a:gd name="T29" fmla="*/ 17 h 41"/>
                    <a:gd name="T30" fmla="*/ 9 w 37"/>
                    <a:gd name="T31" fmla="*/ 19 h 41"/>
                    <a:gd name="T32" fmla="*/ 11 w 37"/>
                    <a:gd name="T33" fmla="*/ 39 h 41"/>
                    <a:gd name="T34" fmla="*/ 15 w 37"/>
                    <a:gd name="T35" fmla="*/ 39 h 41"/>
                    <a:gd name="T36" fmla="*/ 17 w 37"/>
                    <a:gd name="T37" fmla="*/ 21 h 41"/>
                    <a:gd name="T38" fmla="*/ 19 w 37"/>
                    <a:gd name="T39" fmla="*/ 41 h 41"/>
                    <a:gd name="T40" fmla="*/ 21 w 37"/>
                    <a:gd name="T41" fmla="*/ 21 h 41"/>
                    <a:gd name="T42" fmla="*/ 23 w 37"/>
                    <a:gd name="T43" fmla="*/ 9 h 41"/>
                    <a:gd name="T44" fmla="*/ 27 w 37"/>
                    <a:gd name="T45" fmla="*/ 13 h 41"/>
                    <a:gd name="T46" fmla="*/ 27 w 37"/>
                    <a:gd name="T47" fmla="*/ 14 h 41"/>
                    <a:gd name="T48" fmla="*/ 27 w 37"/>
                    <a:gd name="T49" fmla="*/ 14 h 41"/>
                    <a:gd name="T50" fmla="*/ 28 w 37"/>
                    <a:gd name="T51" fmla="*/ 14 h 41"/>
                    <a:gd name="T52" fmla="*/ 28 w 37"/>
                    <a:gd name="T53" fmla="*/ 14 h 41"/>
                    <a:gd name="T54" fmla="*/ 28 w 37"/>
                    <a:gd name="T55" fmla="*/ 14 h 41"/>
                    <a:gd name="T56" fmla="*/ 29 w 37"/>
                    <a:gd name="T57" fmla="*/ 14 h 41"/>
                    <a:gd name="T58" fmla="*/ 29 w 37"/>
                    <a:gd name="T59" fmla="*/ 14 h 41"/>
                    <a:gd name="T60" fmla="*/ 30 w 37"/>
                    <a:gd name="T61" fmla="*/ 13 h 41"/>
                    <a:gd name="T62" fmla="*/ 36 w 37"/>
                    <a:gd name="T63" fmla="*/ 3 h 41"/>
                    <a:gd name="T64" fmla="*/ 9 w 37"/>
                    <a:gd name="T65" fmla="*/ 7 h 41"/>
                    <a:gd name="T66" fmla="*/ 9 w 37"/>
                    <a:gd name="T67" fmla="*/ 8 h 41"/>
                    <a:gd name="T68" fmla="*/ 5 w 37"/>
                    <a:gd name="T69" fmla="*/ 10 h 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37" h="41">
                      <a:moveTo>
                        <a:pt x="36" y="3"/>
                      </a:moveTo>
                      <a:cubicBezTo>
                        <a:pt x="35" y="2"/>
                        <a:pt x="34" y="2"/>
                        <a:pt x="33" y="3"/>
                      </a:cubicBezTo>
                      <a:cubicBezTo>
                        <a:pt x="28" y="9"/>
                        <a:pt x="28" y="9"/>
                        <a:pt x="28" y="9"/>
                      </a:cubicBezTo>
                      <a:cubicBezTo>
                        <a:pt x="22" y="2"/>
                        <a:pt x="22" y="2"/>
                        <a:pt x="22" y="2"/>
                      </a:cubicBezTo>
                      <a:cubicBezTo>
                        <a:pt x="21" y="1"/>
                        <a:pt x="21" y="1"/>
                        <a:pt x="21" y="1"/>
                      </a:cubicBezTo>
                      <a:cubicBezTo>
                        <a:pt x="20" y="0"/>
                        <a:pt x="18" y="0"/>
                        <a:pt x="16" y="0"/>
                      </a:cubicBezTo>
                      <a:cubicBezTo>
                        <a:pt x="14" y="0"/>
                        <a:pt x="13" y="0"/>
                        <a:pt x="11" y="1"/>
                      </a:cubicBezTo>
                      <a:cubicBezTo>
                        <a:pt x="11" y="1"/>
                        <a:pt x="11" y="1"/>
                        <a:pt x="11" y="1"/>
                      </a:cubicBezTo>
                      <a:cubicBezTo>
                        <a:pt x="1" y="8"/>
                        <a:pt x="1" y="8"/>
                        <a:pt x="1" y="8"/>
                      </a:cubicBezTo>
                      <a:cubicBezTo>
                        <a:pt x="1" y="8"/>
                        <a:pt x="1" y="8"/>
                        <a:pt x="1" y="8"/>
                      </a:cubicBezTo>
                      <a:cubicBezTo>
                        <a:pt x="1" y="8"/>
                        <a:pt x="1" y="8"/>
                        <a:pt x="1" y="8"/>
                      </a:cubicBezTo>
                      <a:cubicBezTo>
                        <a:pt x="1" y="8"/>
                        <a:pt x="1" y="8"/>
                        <a:pt x="1" y="8"/>
                      </a:cubicBezTo>
                      <a:cubicBezTo>
                        <a:pt x="1" y="8"/>
                        <a:pt x="1" y="8"/>
                        <a:pt x="1" y="8"/>
                      </a:cubicBezTo>
                      <a:cubicBezTo>
                        <a:pt x="1" y="8"/>
                        <a:pt x="1" y="8"/>
                        <a:pt x="1" y="8"/>
                      </a:cubicBezTo>
                      <a:cubicBezTo>
                        <a:pt x="0" y="8"/>
                        <a:pt x="0" y="8"/>
                        <a:pt x="0" y="8"/>
                      </a:cubicBezTo>
                      <a:cubicBezTo>
                        <a:pt x="0" y="8"/>
                        <a:pt x="0" y="8"/>
                        <a:pt x="0" y="8"/>
                      </a:cubicBezTo>
                      <a:cubicBezTo>
                        <a:pt x="0" y="9"/>
                        <a:pt x="0" y="9"/>
                        <a:pt x="0" y="9"/>
                      </a:cubicBezTo>
                      <a:cubicBezTo>
                        <a:pt x="0" y="9"/>
                        <a:pt x="0" y="9"/>
                        <a:pt x="0" y="9"/>
                      </a:cubicBezTo>
                      <a:cubicBezTo>
                        <a:pt x="0" y="9"/>
                        <a:pt x="0" y="9"/>
                        <a:pt x="0" y="9"/>
                      </a:cubicBezTo>
                      <a:cubicBezTo>
                        <a:pt x="0" y="9"/>
                        <a:pt x="0" y="9"/>
                        <a:pt x="0" y="9"/>
                      </a:cubicBezTo>
                      <a:cubicBezTo>
                        <a:pt x="0" y="9"/>
                        <a:pt x="0" y="9"/>
                        <a:pt x="0" y="9"/>
                      </a:cubicBezTo>
                      <a:cubicBezTo>
                        <a:pt x="0" y="10"/>
                        <a:pt x="0" y="10"/>
                        <a:pt x="0" y="10"/>
                      </a:cubicBezTo>
                      <a:cubicBezTo>
                        <a:pt x="0" y="10"/>
                        <a:pt x="0" y="10"/>
                        <a:pt x="0" y="10"/>
                      </a:cubicBezTo>
                      <a:cubicBezTo>
                        <a:pt x="0" y="10"/>
                        <a:pt x="0" y="10"/>
                        <a:pt x="0" y="10"/>
                      </a:cubicBezTo>
                      <a:cubicBezTo>
                        <a:pt x="0" y="10"/>
                        <a:pt x="0" y="10"/>
                        <a:pt x="0" y="10"/>
                      </a:cubicBezTo>
                      <a:cubicBezTo>
                        <a:pt x="0" y="10"/>
                        <a:pt x="0" y="10"/>
                        <a:pt x="0" y="10"/>
                      </a:cubicBezTo>
                      <a:cubicBezTo>
                        <a:pt x="1" y="11"/>
                        <a:pt x="1" y="11"/>
                        <a:pt x="1" y="11"/>
                      </a:cubicBezTo>
                      <a:cubicBezTo>
                        <a:pt x="1" y="11"/>
                        <a:pt x="1" y="11"/>
                        <a:pt x="1" y="11"/>
                      </a:cubicBezTo>
                      <a:cubicBezTo>
                        <a:pt x="1" y="11"/>
                        <a:pt x="1" y="11"/>
                        <a:pt x="1" y="11"/>
                      </a:cubicBezTo>
                      <a:cubicBezTo>
                        <a:pt x="8" y="17"/>
                        <a:pt x="8" y="17"/>
                        <a:pt x="8" y="17"/>
                      </a:cubicBezTo>
                      <a:cubicBezTo>
                        <a:pt x="8" y="18"/>
                        <a:pt x="9" y="18"/>
                        <a:pt x="9" y="18"/>
                      </a:cubicBezTo>
                      <a:cubicBezTo>
                        <a:pt x="9" y="19"/>
                        <a:pt x="9" y="19"/>
                        <a:pt x="9" y="19"/>
                      </a:cubicBezTo>
                      <a:cubicBezTo>
                        <a:pt x="9" y="20"/>
                        <a:pt x="10" y="21"/>
                        <a:pt x="11" y="21"/>
                      </a:cubicBezTo>
                      <a:cubicBezTo>
                        <a:pt x="11" y="39"/>
                        <a:pt x="11" y="39"/>
                        <a:pt x="11" y="39"/>
                      </a:cubicBezTo>
                      <a:cubicBezTo>
                        <a:pt x="11" y="41"/>
                        <a:pt x="12" y="41"/>
                        <a:pt x="13" y="41"/>
                      </a:cubicBezTo>
                      <a:cubicBezTo>
                        <a:pt x="14" y="41"/>
                        <a:pt x="15" y="41"/>
                        <a:pt x="15" y="39"/>
                      </a:cubicBezTo>
                      <a:cubicBezTo>
                        <a:pt x="15" y="21"/>
                        <a:pt x="15" y="21"/>
                        <a:pt x="15" y="21"/>
                      </a:cubicBezTo>
                      <a:cubicBezTo>
                        <a:pt x="17" y="21"/>
                        <a:pt x="17" y="21"/>
                        <a:pt x="17" y="21"/>
                      </a:cubicBezTo>
                      <a:cubicBezTo>
                        <a:pt x="17" y="39"/>
                        <a:pt x="17" y="39"/>
                        <a:pt x="17" y="39"/>
                      </a:cubicBezTo>
                      <a:cubicBezTo>
                        <a:pt x="17" y="41"/>
                        <a:pt x="18" y="41"/>
                        <a:pt x="19" y="41"/>
                      </a:cubicBezTo>
                      <a:cubicBezTo>
                        <a:pt x="21" y="41"/>
                        <a:pt x="21" y="41"/>
                        <a:pt x="21" y="39"/>
                      </a:cubicBezTo>
                      <a:cubicBezTo>
                        <a:pt x="21" y="21"/>
                        <a:pt x="21" y="21"/>
                        <a:pt x="21" y="21"/>
                      </a:cubicBezTo>
                      <a:cubicBezTo>
                        <a:pt x="22" y="21"/>
                        <a:pt x="23" y="20"/>
                        <a:pt x="23" y="19"/>
                      </a:cubicBezTo>
                      <a:cubicBezTo>
                        <a:pt x="23" y="9"/>
                        <a:pt x="23" y="9"/>
                        <a:pt x="23" y="9"/>
                      </a:cubicBezTo>
                      <a:cubicBezTo>
                        <a:pt x="26" y="13"/>
                        <a:pt x="26" y="13"/>
                        <a:pt x="26" y="13"/>
                      </a:cubicBezTo>
                      <a:cubicBezTo>
                        <a:pt x="27" y="13"/>
                        <a:pt x="27" y="13"/>
                        <a:pt x="27" y="13"/>
                      </a:cubicBezTo>
                      <a:cubicBezTo>
                        <a:pt x="27" y="14"/>
                        <a:pt x="27" y="14"/>
                        <a:pt x="27" y="14"/>
                      </a:cubicBezTo>
                      <a:cubicBezTo>
                        <a:pt x="27" y="14"/>
                        <a:pt x="27" y="14"/>
                        <a:pt x="27" y="14"/>
                      </a:cubicBezTo>
                      <a:cubicBezTo>
                        <a:pt x="27" y="14"/>
                        <a:pt x="27" y="14"/>
                        <a:pt x="27" y="14"/>
                      </a:cubicBezTo>
                      <a:cubicBezTo>
                        <a:pt x="27" y="14"/>
                        <a:pt x="27" y="14"/>
                        <a:pt x="27" y="14"/>
                      </a:cubicBezTo>
                      <a:cubicBezTo>
                        <a:pt x="27" y="14"/>
                        <a:pt x="27" y="14"/>
                        <a:pt x="27" y="14"/>
                      </a:cubicBezTo>
                      <a:cubicBezTo>
                        <a:pt x="28" y="14"/>
                        <a:pt x="28" y="14"/>
                        <a:pt x="28" y="14"/>
                      </a:cubicBezTo>
                      <a:cubicBezTo>
                        <a:pt x="28" y="14"/>
                        <a:pt x="28" y="14"/>
                        <a:pt x="28" y="14"/>
                      </a:cubicBezTo>
                      <a:cubicBezTo>
                        <a:pt x="28" y="14"/>
                        <a:pt x="28" y="14"/>
                        <a:pt x="28" y="14"/>
                      </a:cubicBezTo>
                      <a:cubicBezTo>
                        <a:pt x="28" y="14"/>
                        <a:pt x="28" y="14"/>
                        <a:pt x="28" y="14"/>
                      </a:cubicBezTo>
                      <a:cubicBezTo>
                        <a:pt x="28" y="14"/>
                        <a:pt x="28" y="14"/>
                        <a:pt x="28" y="14"/>
                      </a:cubicBezTo>
                      <a:cubicBezTo>
                        <a:pt x="29" y="14"/>
                        <a:pt x="29" y="14"/>
                        <a:pt x="29" y="14"/>
                      </a:cubicBezTo>
                      <a:cubicBezTo>
                        <a:pt x="29" y="14"/>
                        <a:pt x="29" y="14"/>
                        <a:pt x="29" y="14"/>
                      </a:cubicBezTo>
                      <a:cubicBezTo>
                        <a:pt x="29" y="14"/>
                        <a:pt x="29" y="14"/>
                        <a:pt x="29" y="14"/>
                      </a:cubicBezTo>
                      <a:cubicBezTo>
                        <a:pt x="29" y="14"/>
                        <a:pt x="29" y="14"/>
                        <a:pt x="29" y="14"/>
                      </a:cubicBezTo>
                      <a:cubicBezTo>
                        <a:pt x="29" y="13"/>
                        <a:pt x="29" y="13"/>
                        <a:pt x="29" y="13"/>
                      </a:cubicBezTo>
                      <a:cubicBezTo>
                        <a:pt x="30" y="13"/>
                        <a:pt x="30" y="13"/>
                        <a:pt x="30" y="13"/>
                      </a:cubicBezTo>
                      <a:cubicBezTo>
                        <a:pt x="36" y="6"/>
                        <a:pt x="36" y="6"/>
                        <a:pt x="36" y="6"/>
                      </a:cubicBezTo>
                      <a:cubicBezTo>
                        <a:pt x="37" y="5"/>
                        <a:pt x="37" y="4"/>
                        <a:pt x="36" y="3"/>
                      </a:cubicBezTo>
                      <a:close/>
                      <a:moveTo>
                        <a:pt x="5" y="10"/>
                      </a:moveTo>
                      <a:cubicBezTo>
                        <a:pt x="9" y="7"/>
                        <a:pt x="9" y="7"/>
                        <a:pt x="9" y="7"/>
                      </a:cubicBezTo>
                      <a:cubicBezTo>
                        <a:pt x="9" y="7"/>
                        <a:pt x="9" y="8"/>
                        <a:pt x="9" y="8"/>
                      </a:cubicBezTo>
                      <a:cubicBezTo>
                        <a:pt x="9" y="8"/>
                        <a:pt x="9" y="8"/>
                        <a:pt x="9" y="8"/>
                      </a:cubicBezTo>
                      <a:cubicBezTo>
                        <a:pt x="9" y="13"/>
                        <a:pt x="9" y="13"/>
                        <a:pt x="9" y="13"/>
                      </a:cubicBezTo>
                      <a:lnTo>
                        <a:pt x="5" y="1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>
                    <a:solidFill>
                      <a:prstClr val="black"/>
                    </a:solidFill>
                    <a:latin typeface="+mn-lt"/>
                    <a:ea typeface="+mn-ea"/>
                  </a:endParaRPr>
                </a:p>
              </p:txBody>
            </p:sp>
            <p:sp>
              <p:nvSpPr>
                <p:cNvPr id="42" name="Freeform 272"/>
                <p:cNvSpPr/>
                <p:nvPr/>
              </p:nvSpPr>
              <p:spPr bwMode="auto">
                <a:xfrm>
                  <a:off x="7926044" y="1067344"/>
                  <a:ext cx="162848" cy="325694"/>
                </a:xfrm>
                <a:custGeom>
                  <a:avLst/>
                  <a:gdLst>
                    <a:gd name="T0" fmla="*/ 23 w 23"/>
                    <a:gd name="T1" fmla="*/ 0 h 46"/>
                    <a:gd name="T2" fmla="*/ 20 w 23"/>
                    <a:gd name="T3" fmla="*/ 23 h 46"/>
                    <a:gd name="T4" fmla="*/ 12 w 23"/>
                    <a:gd name="T5" fmla="*/ 30 h 46"/>
                    <a:gd name="T6" fmla="*/ 16 w 23"/>
                    <a:gd name="T7" fmla="*/ 9 h 46"/>
                    <a:gd name="T8" fmla="*/ 11 w 23"/>
                    <a:gd name="T9" fmla="*/ 20 h 46"/>
                    <a:gd name="T10" fmla="*/ 11 w 23"/>
                    <a:gd name="T11" fmla="*/ 46 h 46"/>
                    <a:gd name="T12" fmla="*/ 8 w 23"/>
                    <a:gd name="T13" fmla="*/ 44 h 46"/>
                    <a:gd name="T14" fmla="*/ 8 w 23"/>
                    <a:gd name="T15" fmla="*/ 30 h 46"/>
                    <a:gd name="T16" fmla="*/ 3 w 23"/>
                    <a:gd name="T17" fmla="*/ 27 h 46"/>
                    <a:gd name="T18" fmla="*/ 2 w 23"/>
                    <a:gd name="T19" fmla="*/ 26 h 46"/>
                    <a:gd name="T20" fmla="*/ 3 w 23"/>
                    <a:gd name="T21" fmla="*/ 16 h 46"/>
                    <a:gd name="T22" fmla="*/ 23 w 23"/>
                    <a:gd name="T23" fmla="*/ 0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23" h="46">
                      <a:moveTo>
                        <a:pt x="23" y="0"/>
                      </a:moveTo>
                      <a:cubicBezTo>
                        <a:pt x="18" y="10"/>
                        <a:pt x="21" y="15"/>
                        <a:pt x="20" y="23"/>
                      </a:cubicBezTo>
                      <a:cubicBezTo>
                        <a:pt x="20" y="27"/>
                        <a:pt x="17" y="31"/>
                        <a:pt x="12" y="30"/>
                      </a:cubicBezTo>
                      <a:cubicBezTo>
                        <a:pt x="10" y="18"/>
                        <a:pt x="16" y="9"/>
                        <a:pt x="16" y="9"/>
                      </a:cubicBezTo>
                      <a:cubicBezTo>
                        <a:pt x="14" y="12"/>
                        <a:pt x="12" y="15"/>
                        <a:pt x="11" y="20"/>
                      </a:cubicBezTo>
                      <a:cubicBezTo>
                        <a:pt x="9" y="27"/>
                        <a:pt x="10" y="40"/>
                        <a:pt x="11" y="46"/>
                      </a:cubicBezTo>
                      <a:cubicBezTo>
                        <a:pt x="8" y="44"/>
                        <a:pt x="8" y="44"/>
                        <a:pt x="8" y="44"/>
                      </a:cubicBezTo>
                      <a:cubicBezTo>
                        <a:pt x="8" y="41"/>
                        <a:pt x="8" y="31"/>
                        <a:pt x="8" y="30"/>
                      </a:cubicBezTo>
                      <a:cubicBezTo>
                        <a:pt x="7" y="30"/>
                        <a:pt x="4" y="29"/>
                        <a:pt x="3" y="27"/>
                      </a:cubicBezTo>
                      <a:cubicBezTo>
                        <a:pt x="2" y="27"/>
                        <a:pt x="2" y="26"/>
                        <a:pt x="2" y="26"/>
                      </a:cubicBezTo>
                      <a:cubicBezTo>
                        <a:pt x="0" y="23"/>
                        <a:pt x="1" y="18"/>
                        <a:pt x="3" y="16"/>
                      </a:cubicBezTo>
                      <a:cubicBezTo>
                        <a:pt x="6" y="9"/>
                        <a:pt x="15" y="4"/>
                        <a:pt x="2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>
                    <a:solidFill>
                      <a:prstClr val="black"/>
                    </a:solidFill>
                    <a:latin typeface="+mn-lt"/>
                    <a:ea typeface="+mn-ea"/>
                  </a:endParaRPr>
                </a:p>
              </p:txBody>
            </p:sp>
          </p:grpSp>
        </p:grpSp>
        <p:sp>
          <p:nvSpPr>
            <p:cNvPr id="4" name="椭圆 3"/>
            <p:cNvSpPr/>
            <p:nvPr/>
          </p:nvSpPr>
          <p:spPr>
            <a:xfrm>
              <a:off x="1259611" y="1334892"/>
              <a:ext cx="1230849" cy="1231635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12700">
              <a:solidFill>
                <a:srgbClr val="C9600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5848" name="组合 6"/>
          <p:cNvGrpSpPr/>
          <p:nvPr/>
        </p:nvGrpSpPr>
        <p:grpSpPr bwMode="auto">
          <a:xfrm>
            <a:off x="2943225" y="1274763"/>
            <a:ext cx="1263650" cy="1284287"/>
            <a:chOff x="2942477" y="1275276"/>
            <a:chExt cx="1263950" cy="1284248"/>
          </a:xfrm>
        </p:grpSpPr>
        <p:grpSp>
          <p:nvGrpSpPr>
            <p:cNvPr id="35861" name="组合 10"/>
            <p:cNvGrpSpPr/>
            <p:nvPr/>
          </p:nvGrpSpPr>
          <p:grpSpPr bwMode="auto">
            <a:xfrm>
              <a:off x="3043113" y="1275276"/>
              <a:ext cx="1163314" cy="1191687"/>
              <a:chOff x="3043113" y="1275276"/>
              <a:chExt cx="1163314" cy="1191687"/>
            </a:xfrm>
          </p:grpSpPr>
          <p:sp>
            <p:nvSpPr>
              <p:cNvPr id="70" name="Freeform 7"/>
              <p:cNvSpPr/>
              <p:nvPr/>
            </p:nvSpPr>
            <p:spPr bwMode="auto">
              <a:xfrm>
                <a:off x="3517288" y="1275276"/>
                <a:ext cx="689139" cy="1192176"/>
              </a:xfrm>
              <a:custGeom>
                <a:avLst/>
                <a:gdLst>
                  <a:gd name="T0" fmla="*/ 63 w 70"/>
                  <a:gd name="T1" fmla="*/ 69 h 121"/>
                  <a:gd name="T2" fmla="*/ 43 w 70"/>
                  <a:gd name="T3" fmla="*/ 116 h 121"/>
                  <a:gd name="T4" fmla="*/ 47 w 70"/>
                  <a:gd name="T5" fmla="*/ 121 h 121"/>
                  <a:gd name="T6" fmla="*/ 70 w 70"/>
                  <a:gd name="T7" fmla="*/ 69 h 121"/>
                  <a:gd name="T8" fmla="*/ 0 w 70"/>
                  <a:gd name="T9" fmla="*/ 0 h 121"/>
                  <a:gd name="T10" fmla="*/ 0 w 70"/>
                  <a:gd name="T11" fmla="*/ 7 h 121"/>
                  <a:gd name="T12" fmla="*/ 63 w 70"/>
                  <a:gd name="T13" fmla="*/ 69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" h="121">
                    <a:moveTo>
                      <a:pt x="63" y="69"/>
                    </a:moveTo>
                    <a:cubicBezTo>
                      <a:pt x="63" y="88"/>
                      <a:pt x="55" y="104"/>
                      <a:pt x="43" y="116"/>
                    </a:cubicBezTo>
                    <a:cubicBezTo>
                      <a:pt x="47" y="121"/>
                      <a:pt x="47" y="121"/>
                      <a:pt x="47" y="121"/>
                    </a:cubicBezTo>
                    <a:cubicBezTo>
                      <a:pt x="61" y="108"/>
                      <a:pt x="70" y="90"/>
                      <a:pt x="70" y="69"/>
                    </a:cubicBezTo>
                    <a:cubicBezTo>
                      <a:pt x="70" y="31"/>
                      <a:pt x="39" y="0"/>
                      <a:pt x="0" y="0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35" y="7"/>
                      <a:pt x="63" y="35"/>
                      <a:pt x="63" y="69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35864" name="TextBox 340"/>
              <p:cNvSpPr txBox="1">
                <a:spLocks noChangeArrowheads="1"/>
              </p:cNvSpPr>
              <p:nvPr/>
            </p:nvSpPr>
            <p:spPr bwMode="auto">
              <a:xfrm>
                <a:off x="3043113" y="1681017"/>
                <a:ext cx="1022864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2400">
                    <a:solidFill>
                      <a:srgbClr val="59595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43%</a:t>
                </a:r>
                <a:endParaRPr lang="en-US" altLang="zh-CN" sz="240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3" name="组合 2"/>
              <p:cNvGrpSpPr/>
              <p:nvPr/>
            </p:nvGrpSpPr>
            <p:grpSpPr>
              <a:xfrm>
                <a:off x="3801899" y="2095454"/>
                <a:ext cx="191585" cy="367842"/>
                <a:chOff x="7380028" y="915566"/>
                <a:chExt cx="191585" cy="367842"/>
              </a:xfrm>
              <a:solidFill>
                <a:schemeClr val="bg1">
                  <a:lumMod val="50000"/>
                </a:schemeClr>
              </a:solidFill>
            </p:grpSpPr>
            <p:sp>
              <p:nvSpPr>
                <p:cNvPr id="45" name="Freeform 71"/>
                <p:cNvSpPr/>
                <p:nvPr/>
              </p:nvSpPr>
              <p:spPr bwMode="auto">
                <a:xfrm>
                  <a:off x="7393439" y="1007527"/>
                  <a:ext cx="44064" cy="147520"/>
                </a:xfrm>
                <a:custGeom>
                  <a:avLst/>
                  <a:gdLst>
                    <a:gd name="T0" fmla="*/ 4 w 6"/>
                    <a:gd name="T1" fmla="*/ 19 h 21"/>
                    <a:gd name="T2" fmla="*/ 2 w 6"/>
                    <a:gd name="T3" fmla="*/ 21 h 21"/>
                    <a:gd name="T4" fmla="*/ 0 w 6"/>
                    <a:gd name="T5" fmla="*/ 19 h 21"/>
                    <a:gd name="T6" fmla="*/ 2 w 6"/>
                    <a:gd name="T7" fmla="*/ 1 h 21"/>
                    <a:gd name="T8" fmla="*/ 4 w 6"/>
                    <a:gd name="T9" fmla="*/ 0 h 21"/>
                    <a:gd name="T10" fmla="*/ 6 w 6"/>
                    <a:gd name="T11" fmla="*/ 1 h 21"/>
                    <a:gd name="T12" fmla="*/ 4 w 6"/>
                    <a:gd name="T13" fmla="*/ 19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6" h="21">
                      <a:moveTo>
                        <a:pt x="4" y="19"/>
                      </a:moveTo>
                      <a:cubicBezTo>
                        <a:pt x="4" y="20"/>
                        <a:pt x="3" y="21"/>
                        <a:pt x="2" y="21"/>
                      </a:cubicBezTo>
                      <a:cubicBezTo>
                        <a:pt x="1" y="21"/>
                        <a:pt x="0" y="20"/>
                        <a:pt x="0" y="19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3" y="0"/>
                        <a:pt x="4" y="0"/>
                      </a:cubicBezTo>
                      <a:cubicBezTo>
                        <a:pt x="5" y="0"/>
                        <a:pt x="6" y="0"/>
                        <a:pt x="6" y="1"/>
                      </a:cubicBezTo>
                      <a:lnTo>
                        <a:pt x="4" y="1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>
                    <a:solidFill>
                      <a:prstClr val="black"/>
                    </a:solidFill>
                    <a:latin typeface="+mn-lt"/>
                    <a:ea typeface="+mn-ea"/>
                  </a:endParaRPr>
                </a:p>
              </p:txBody>
            </p:sp>
            <p:sp>
              <p:nvSpPr>
                <p:cNvPr id="46" name="Freeform 72"/>
                <p:cNvSpPr/>
                <p:nvPr/>
              </p:nvSpPr>
              <p:spPr bwMode="auto">
                <a:xfrm>
                  <a:off x="7514137" y="1007527"/>
                  <a:ext cx="36401" cy="147520"/>
                </a:xfrm>
                <a:custGeom>
                  <a:avLst/>
                  <a:gdLst>
                    <a:gd name="T0" fmla="*/ 5 w 5"/>
                    <a:gd name="T1" fmla="*/ 19 h 21"/>
                    <a:gd name="T2" fmla="*/ 4 w 5"/>
                    <a:gd name="T3" fmla="*/ 21 h 21"/>
                    <a:gd name="T4" fmla="*/ 2 w 5"/>
                    <a:gd name="T5" fmla="*/ 19 h 21"/>
                    <a:gd name="T6" fmla="*/ 0 w 5"/>
                    <a:gd name="T7" fmla="*/ 1 h 21"/>
                    <a:gd name="T8" fmla="*/ 2 w 5"/>
                    <a:gd name="T9" fmla="*/ 0 h 21"/>
                    <a:gd name="T10" fmla="*/ 3 w 5"/>
                    <a:gd name="T11" fmla="*/ 1 h 21"/>
                    <a:gd name="T12" fmla="*/ 5 w 5"/>
                    <a:gd name="T13" fmla="*/ 19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" h="21">
                      <a:moveTo>
                        <a:pt x="5" y="19"/>
                      </a:moveTo>
                      <a:cubicBezTo>
                        <a:pt x="5" y="20"/>
                        <a:pt x="5" y="21"/>
                        <a:pt x="4" y="21"/>
                      </a:cubicBezTo>
                      <a:cubicBezTo>
                        <a:pt x="3" y="21"/>
                        <a:pt x="2" y="20"/>
                        <a:pt x="2" y="19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0"/>
                        <a:pt x="1" y="0"/>
                        <a:pt x="2" y="0"/>
                      </a:cubicBezTo>
                      <a:cubicBezTo>
                        <a:pt x="3" y="0"/>
                        <a:pt x="3" y="0"/>
                        <a:pt x="3" y="1"/>
                      </a:cubicBezTo>
                      <a:lnTo>
                        <a:pt x="5" y="1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>
                    <a:solidFill>
                      <a:prstClr val="black"/>
                    </a:solidFill>
                    <a:latin typeface="+mn-lt"/>
                    <a:ea typeface="+mn-ea"/>
                  </a:endParaRPr>
                </a:p>
              </p:txBody>
            </p:sp>
            <p:sp>
              <p:nvSpPr>
                <p:cNvPr id="47" name="Oval 73"/>
                <p:cNvSpPr>
                  <a:spLocks noChangeArrowheads="1"/>
                </p:cNvSpPr>
                <p:nvPr/>
              </p:nvSpPr>
              <p:spPr bwMode="auto">
                <a:xfrm>
                  <a:off x="7437504" y="915566"/>
                  <a:ext cx="76634" cy="76634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>
                    <a:solidFill>
                      <a:prstClr val="black"/>
                    </a:solidFill>
                    <a:latin typeface="+mn-lt"/>
                    <a:ea typeface="+mn-ea"/>
                  </a:endParaRPr>
                </a:p>
              </p:txBody>
            </p:sp>
            <p:sp>
              <p:nvSpPr>
                <p:cNvPr id="48" name="Freeform 74"/>
                <p:cNvSpPr/>
                <p:nvPr/>
              </p:nvSpPr>
              <p:spPr bwMode="auto">
                <a:xfrm>
                  <a:off x="7429840" y="1112898"/>
                  <a:ext cx="34485" cy="170510"/>
                </a:xfrm>
                <a:custGeom>
                  <a:avLst/>
                  <a:gdLst>
                    <a:gd name="T0" fmla="*/ 5 w 5"/>
                    <a:gd name="T1" fmla="*/ 21 h 24"/>
                    <a:gd name="T2" fmla="*/ 3 w 5"/>
                    <a:gd name="T3" fmla="*/ 24 h 24"/>
                    <a:gd name="T4" fmla="*/ 0 w 5"/>
                    <a:gd name="T5" fmla="*/ 21 h 24"/>
                    <a:gd name="T6" fmla="*/ 0 w 5"/>
                    <a:gd name="T7" fmla="*/ 3 h 24"/>
                    <a:gd name="T8" fmla="*/ 3 w 5"/>
                    <a:gd name="T9" fmla="*/ 0 h 24"/>
                    <a:gd name="T10" fmla="*/ 5 w 5"/>
                    <a:gd name="T11" fmla="*/ 3 h 24"/>
                    <a:gd name="T12" fmla="*/ 5 w 5"/>
                    <a:gd name="T13" fmla="*/ 21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" h="24">
                      <a:moveTo>
                        <a:pt x="5" y="21"/>
                      </a:moveTo>
                      <a:cubicBezTo>
                        <a:pt x="5" y="23"/>
                        <a:pt x="4" y="24"/>
                        <a:pt x="3" y="24"/>
                      </a:cubicBezTo>
                      <a:cubicBezTo>
                        <a:pt x="1" y="24"/>
                        <a:pt x="0" y="23"/>
                        <a:pt x="0" y="21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1"/>
                        <a:pt x="1" y="0"/>
                        <a:pt x="3" y="0"/>
                      </a:cubicBezTo>
                      <a:cubicBezTo>
                        <a:pt x="4" y="0"/>
                        <a:pt x="5" y="1"/>
                        <a:pt x="5" y="3"/>
                      </a:cubicBezTo>
                      <a:lnTo>
                        <a:pt x="5" y="2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>
                    <a:solidFill>
                      <a:prstClr val="black"/>
                    </a:solidFill>
                    <a:latin typeface="+mn-lt"/>
                    <a:ea typeface="+mn-ea"/>
                  </a:endParaRPr>
                </a:p>
              </p:txBody>
            </p:sp>
            <p:sp>
              <p:nvSpPr>
                <p:cNvPr id="49" name="Freeform 75"/>
                <p:cNvSpPr/>
                <p:nvPr/>
              </p:nvSpPr>
              <p:spPr bwMode="auto">
                <a:xfrm>
                  <a:off x="7479652" y="1112898"/>
                  <a:ext cx="34485" cy="170510"/>
                </a:xfrm>
                <a:custGeom>
                  <a:avLst/>
                  <a:gdLst>
                    <a:gd name="T0" fmla="*/ 5 w 5"/>
                    <a:gd name="T1" fmla="*/ 21 h 24"/>
                    <a:gd name="T2" fmla="*/ 3 w 5"/>
                    <a:gd name="T3" fmla="*/ 24 h 24"/>
                    <a:gd name="T4" fmla="*/ 0 w 5"/>
                    <a:gd name="T5" fmla="*/ 21 h 24"/>
                    <a:gd name="T6" fmla="*/ 0 w 5"/>
                    <a:gd name="T7" fmla="*/ 3 h 24"/>
                    <a:gd name="T8" fmla="*/ 3 w 5"/>
                    <a:gd name="T9" fmla="*/ 0 h 24"/>
                    <a:gd name="T10" fmla="*/ 5 w 5"/>
                    <a:gd name="T11" fmla="*/ 3 h 24"/>
                    <a:gd name="T12" fmla="*/ 5 w 5"/>
                    <a:gd name="T13" fmla="*/ 21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" h="24">
                      <a:moveTo>
                        <a:pt x="5" y="21"/>
                      </a:moveTo>
                      <a:cubicBezTo>
                        <a:pt x="5" y="23"/>
                        <a:pt x="4" y="24"/>
                        <a:pt x="3" y="24"/>
                      </a:cubicBezTo>
                      <a:cubicBezTo>
                        <a:pt x="1" y="24"/>
                        <a:pt x="0" y="23"/>
                        <a:pt x="0" y="21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1"/>
                        <a:pt x="1" y="0"/>
                        <a:pt x="3" y="0"/>
                      </a:cubicBezTo>
                      <a:cubicBezTo>
                        <a:pt x="4" y="0"/>
                        <a:pt x="5" y="1"/>
                        <a:pt x="5" y="3"/>
                      </a:cubicBezTo>
                      <a:lnTo>
                        <a:pt x="5" y="2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>
                    <a:solidFill>
                      <a:prstClr val="black"/>
                    </a:solidFill>
                    <a:latin typeface="+mn-lt"/>
                    <a:ea typeface="+mn-ea"/>
                  </a:endParaRPr>
                </a:p>
              </p:txBody>
            </p:sp>
            <p:sp>
              <p:nvSpPr>
                <p:cNvPr id="50" name="Freeform 76"/>
                <p:cNvSpPr/>
                <p:nvPr/>
              </p:nvSpPr>
              <p:spPr bwMode="auto">
                <a:xfrm>
                  <a:off x="7380028" y="992200"/>
                  <a:ext cx="191585" cy="149436"/>
                </a:xfrm>
                <a:custGeom>
                  <a:avLst/>
                  <a:gdLst>
                    <a:gd name="T0" fmla="*/ 20 w 27"/>
                    <a:gd name="T1" fmla="*/ 18 h 21"/>
                    <a:gd name="T2" fmla="*/ 14 w 27"/>
                    <a:gd name="T3" fmla="*/ 21 h 21"/>
                    <a:gd name="T4" fmla="*/ 12 w 27"/>
                    <a:gd name="T5" fmla="*/ 21 h 21"/>
                    <a:gd name="T6" fmla="*/ 7 w 27"/>
                    <a:gd name="T7" fmla="*/ 18 h 21"/>
                    <a:gd name="T8" fmla="*/ 7 w 27"/>
                    <a:gd name="T9" fmla="*/ 5 h 21"/>
                    <a:gd name="T10" fmla="*/ 12 w 27"/>
                    <a:gd name="T11" fmla="*/ 0 h 21"/>
                    <a:gd name="T12" fmla="*/ 14 w 27"/>
                    <a:gd name="T13" fmla="*/ 0 h 21"/>
                    <a:gd name="T14" fmla="*/ 20 w 27"/>
                    <a:gd name="T15" fmla="*/ 5 h 21"/>
                    <a:gd name="T16" fmla="*/ 20 w 27"/>
                    <a:gd name="T17" fmla="*/ 18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7" h="21">
                      <a:moveTo>
                        <a:pt x="20" y="18"/>
                      </a:moveTo>
                      <a:cubicBezTo>
                        <a:pt x="20" y="20"/>
                        <a:pt x="17" y="21"/>
                        <a:pt x="14" y="21"/>
                      </a:cubicBezTo>
                      <a:cubicBezTo>
                        <a:pt x="12" y="21"/>
                        <a:pt x="12" y="21"/>
                        <a:pt x="12" y="21"/>
                      </a:cubicBezTo>
                      <a:cubicBezTo>
                        <a:pt x="9" y="21"/>
                        <a:pt x="7" y="20"/>
                        <a:pt x="7" y="18"/>
                      </a:cubicBezTo>
                      <a:cubicBezTo>
                        <a:pt x="7" y="5"/>
                        <a:pt x="7" y="5"/>
                        <a:pt x="7" y="5"/>
                      </a:cubicBezTo>
                      <a:cubicBezTo>
                        <a:pt x="0" y="1"/>
                        <a:pt x="9" y="0"/>
                        <a:pt x="12" y="0"/>
                      </a:cubicBezTo>
                      <a:cubicBezTo>
                        <a:pt x="14" y="0"/>
                        <a:pt x="14" y="0"/>
                        <a:pt x="14" y="0"/>
                      </a:cubicBezTo>
                      <a:cubicBezTo>
                        <a:pt x="17" y="0"/>
                        <a:pt x="27" y="2"/>
                        <a:pt x="20" y="5"/>
                      </a:cubicBezTo>
                      <a:lnTo>
                        <a:pt x="20" y="1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>
                    <a:solidFill>
                      <a:prstClr val="black"/>
                    </a:solidFill>
                    <a:latin typeface="+mn-lt"/>
                    <a:ea typeface="+mn-ea"/>
                  </a:endParaRPr>
                </a:p>
              </p:txBody>
            </p:sp>
          </p:grpSp>
        </p:grpSp>
        <p:sp>
          <p:nvSpPr>
            <p:cNvPr id="51" name="椭圆 50"/>
            <p:cNvSpPr/>
            <p:nvPr/>
          </p:nvSpPr>
          <p:spPr>
            <a:xfrm>
              <a:off x="2942477" y="1335599"/>
              <a:ext cx="1224254" cy="1223925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5849" name="组合 7"/>
          <p:cNvGrpSpPr/>
          <p:nvPr/>
        </p:nvGrpSpPr>
        <p:grpSpPr bwMode="auto">
          <a:xfrm>
            <a:off x="4668838" y="987425"/>
            <a:ext cx="1290637" cy="1584325"/>
            <a:chOff x="4668295" y="987574"/>
            <a:chExt cx="1291614" cy="1583726"/>
          </a:xfrm>
        </p:grpSpPr>
        <p:grpSp>
          <p:nvGrpSpPr>
            <p:cNvPr id="35856" name="组合 13"/>
            <p:cNvGrpSpPr/>
            <p:nvPr/>
          </p:nvGrpSpPr>
          <p:grpSpPr bwMode="auto">
            <a:xfrm>
              <a:off x="4788083" y="987574"/>
              <a:ext cx="1171826" cy="1155108"/>
              <a:chOff x="4788083" y="987574"/>
              <a:chExt cx="1171826" cy="1155108"/>
            </a:xfrm>
          </p:grpSpPr>
          <p:sp>
            <p:nvSpPr>
              <p:cNvPr id="69" name="Freeform 6"/>
              <p:cNvSpPr/>
              <p:nvPr/>
            </p:nvSpPr>
            <p:spPr bwMode="auto">
              <a:xfrm>
                <a:off x="5279945" y="1274803"/>
                <a:ext cx="679964" cy="680779"/>
              </a:xfrm>
              <a:custGeom>
                <a:avLst/>
                <a:gdLst>
                  <a:gd name="T0" fmla="*/ 0 w 69"/>
                  <a:gd name="T1" fmla="*/ 0 h 69"/>
                  <a:gd name="T2" fmla="*/ 0 w 69"/>
                  <a:gd name="T3" fmla="*/ 7 h 69"/>
                  <a:gd name="T4" fmla="*/ 62 w 69"/>
                  <a:gd name="T5" fmla="*/ 69 h 69"/>
                  <a:gd name="T6" fmla="*/ 69 w 69"/>
                  <a:gd name="T7" fmla="*/ 69 h 69"/>
                  <a:gd name="T8" fmla="*/ 0 w 69"/>
                  <a:gd name="T9" fmla="*/ 0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9" h="69">
                    <a:moveTo>
                      <a:pt x="0" y="0"/>
                    </a:moveTo>
                    <a:cubicBezTo>
                      <a:pt x="0" y="7"/>
                      <a:pt x="0" y="7"/>
                      <a:pt x="0" y="7"/>
                    </a:cubicBezTo>
                    <a:cubicBezTo>
                      <a:pt x="34" y="7"/>
                      <a:pt x="62" y="35"/>
                      <a:pt x="62" y="69"/>
                    </a:cubicBezTo>
                    <a:cubicBezTo>
                      <a:pt x="69" y="69"/>
                      <a:pt x="69" y="69"/>
                      <a:pt x="69" y="69"/>
                    </a:cubicBezTo>
                    <a:cubicBezTo>
                      <a:pt x="69" y="31"/>
                      <a:pt x="38" y="0"/>
                      <a:pt x="0" y="0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35859" name="TextBox 341"/>
              <p:cNvSpPr txBox="1">
                <a:spLocks noChangeArrowheads="1"/>
              </p:cNvSpPr>
              <p:nvPr/>
            </p:nvSpPr>
            <p:spPr bwMode="auto">
              <a:xfrm>
                <a:off x="4788083" y="1681017"/>
                <a:ext cx="1022864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2400">
                    <a:solidFill>
                      <a:srgbClr val="59595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25%</a:t>
                </a:r>
                <a:endParaRPr lang="en-US" altLang="zh-CN" sz="240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58" name="组合 57"/>
              <p:cNvGrpSpPr/>
              <p:nvPr/>
            </p:nvGrpSpPr>
            <p:grpSpPr>
              <a:xfrm>
                <a:off x="5339383" y="987574"/>
                <a:ext cx="191585" cy="367842"/>
                <a:chOff x="7380028" y="915566"/>
                <a:chExt cx="191585" cy="367842"/>
              </a:xfrm>
              <a:solidFill>
                <a:schemeClr val="bg1">
                  <a:lumMod val="65000"/>
                </a:schemeClr>
              </a:solidFill>
            </p:grpSpPr>
            <p:sp>
              <p:nvSpPr>
                <p:cNvPr id="59" name="Freeform 71"/>
                <p:cNvSpPr/>
                <p:nvPr/>
              </p:nvSpPr>
              <p:spPr bwMode="auto">
                <a:xfrm>
                  <a:off x="7393439" y="1007527"/>
                  <a:ext cx="44064" cy="147520"/>
                </a:xfrm>
                <a:custGeom>
                  <a:avLst/>
                  <a:gdLst>
                    <a:gd name="T0" fmla="*/ 4 w 6"/>
                    <a:gd name="T1" fmla="*/ 19 h 21"/>
                    <a:gd name="T2" fmla="*/ 2 w 6"/>
                    <a:gd name="T3" fmla="*/ 21 h 21"/>
                    <a:gd name="T4" fmla="*/ 0 w 6"/>
                    <a:gd name="T5" fmla="*/ 19 h 21"/>
                    <a:gd name="T6" fmla="*/ 2 w 6"/>
                    <a:gd name="T7" fmla="*/ 1 h 21"/>
                    <a:gd name="T8" fmla="*/ 4 w 6"/>
                    <a:gd name="T9" fmla="*/ 0 h 21"/>
                    <a:gd name="T10" fmla="*/ 6 w 6"/>
                    <a:gd name="T11" fmla="*/ 1 h 21"/>
                    <a:gd name="T12" fmla="*/ 4 w 6"/>
                    <a:gd name="T13" fmla="*/ 19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6" h="21">
                      <a:moveTo>
                        <a:pt x="4" y="19"/>
                      </a:moveTo>
                      <a:cubicBezTo>
                        <a:pt x="4" y="20"/>
                        <a:pt x="3" y="21"/>
                        <a:pt x="2" y="21"/>
                      </a:cubicBezTo>
                      <a:cubicBezTo>
                        <a:pt x="1" y="21"/>
                        <a:pt x="0" y="20"/>
                        <a:pt x="0" y="19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3" y="0"/>
                        <a:pt x="4" y="0"/>
                      </a:cubicBezTo>
                      <a:cubicBezTo>
                        <a:pt x="5" y="0"/>
                        <a:pt x="6" y="0"/>
                        <a:pt x="6" y="1"/>
                      </a:cubicBezTo>
                      <a:lnTo>
                        <a:pt x="4" y="1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>
                    <a:solidFill>
                      <a:prstClr val="black"/>
                    </a:solidFill>
                    <a:latin typeface="+mn-lt"/>
                    <a:ea typeface="+mn-ea"/>
                  </a:endParaRPr>
                </a:p>
              </p:txBody>
            </p:sp>
            <p:sp>
              <p:nvSpPr>
                <p:cNvPr id="60" name="Freeform 72"/>
                <p:cNvSpPr/>
                <p:nvPr/>
              </p:nvSpPr>
              <p:spPr bwMode="auto">
                <a:xfrm>
                  <a:off x="7514137" y="1007527"/>
                  <a:ext cx="36401" cy="147520"/>
                </a:xfrm>
                <a:custGeom>
                  <a:avLst/>
                  <a:gdLst>
                    <a:gd name="T0" fmla="*/ 5 w 5"/>
                    <a:gd name="T1" fmla="*/ 19 h 21"/>
                    <a:gd name="T2" fmla="*/ 4 w 5"/>
                    <a:gd name="T3" fmla="*/ 21 h 21"/>
                    <a:gd name="T4" fmla="*/ 2 w 5"/>
                    <a:gd name="T5" fmla="*/ 19 h 21"/>
                    <a:gd name="T6" fmla="*/ 0 w 5"/>
                    <a:gd name="T7" fmla="*/ 1 h 21"/>
                    <a:gd name="T8" fmla="*/ 2 w 5"/>
                    <a:gd name="T9" fmla="*/ 0 h 21"/>
                    <a:gd name="T10" fmla="*/ 3 w 5"/>
                    <a:gd name="T11" fmla="*/ 1 h 21"/>
                    <a:gd name="T12" fmla="*/ 5 w 5"/>
                    <a:gd name="T13" fmla="*/ 19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" h="21">
                      <a:moveTo>
                        <a:pt x="5" y="19"/>
                      </a:moveTo>
                      <a:cubicBezTo>
                        <a:pt x="5" y="20"/>
                        <a:pt x="5" y="21"/>
                        <a:pt x="4" y="21"/>
                      </a:cubicBezTo>
                      <a:cubicBezTo>
                        <a:pt x="3" y="21"/>
                        <a:pt x="2" y="20"/>
                        <a:pt x="2" y="19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0"/>
                        <a:pt x="1" y="0"/>
                        <a:pt x="2" y="0"/>
                      </a:cubicBezTo>
                      <a:cubicBezTo>
                        <a:pt x="3" y="0"/>
                        <a:pt x="3" y="0"/>
                        <a:pt x="3" y="1"/>
                      </a:cubicBezTo>
                      <a:lnTo>
                        <a:pt x="5" y="1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>
                    <a:solidFill>
                      <a:prstClr val="black"/>
                    </a:solidFill>
                    <a:latin typeface="+mn-lt"/>
                    <a:ea typeface="+mn-ea"/>
                  </a:endParaRPr>
                </a:p>
              </p:txBody>
            </p:sp>
            <p:sp>
              <p:nvSpPr>
                <p:cNvPr id="61" name="Oval 73"/>
                <p:cNvSpPr>
                  <a:spLocks noChangeArrowheads="1"/>
                </p:cNvSpPr>
                <p:nvPr/>
              </p:nvSpPr>
              <p:spPr bwMode="auto">
                <a:xfrm>
                  <a:off x="7437504" y="915566"/>
                  <a:ext cx="76634" cy="76634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>
                    <a:solidFill>
                      <a:prstClr val="black"/>
                    </a:solidFill>
                    <a:latin typeface="+mn-lt"/>
                    <a:ea typeface="+mn-ea"/>
                  </a:endParaRPr>
                </a:p>
              </p:txBody>
            </p:sp>
            <p:sp>
              <p:nvSpPr>
                <p:cNvPr id="81" name="Freeform 74"/>
                <p:cNvSpPr/>
                <p:nvPr/>
              </p:nvSpPr>
              <p:spPr bwMode="auto">
                <a:xfrm>
                  <a:off x="7429840" y="1112898"/>
                  <a:ext cx="34485" cy="170510"/>
                </a:xfrm>
                <a:custGeom>
                  <a:avLst/>
                  <a:gdLst>
                    <a:gd name="T0" fmla="*/ 5 w 5"/>
                    <a:gd name="T1" fmla="*/ 21 h 24"/>
                    <a:gd name="T2" fmla="*/ 3 w 5"/>
                    <a:gd name="T3" fmla="*/ 24 h 24"/>
                    <a:gd name="T4" fmla="*/ 0 w 5"/>
                    <a:gd name="T5" fmla="*/ 21 h 24"/>
                    <a:gd name="T6" fmla="*/ 0 w 5"/>
                    <a:gd name="T7" fmla="*/ 3 h 24"/>
                    <a:gd name="T8" fmla="*/ 3 w 5"/>
                    <a:gd name="T9" fmla="*/ 0 h 24"/>
                    <a:gd name="T10" fmla="*/ 5 w 5"/>
                    <a:gd name="T11" fmla="*/ 3 h 24"/>
                    <a:gd name="T12" fmla="*/ 5 w 5"/>
                    <a:gd name="T13" fmla="*/ 21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" h="24">
                      <a:moveTo>
                        <a:pt x="5" y="21"/>
                      </a:moveTo>
                      <a:cubicBezTo>
                        <a:pt x="5" y="23"/>
                        <a:pt x="4" y="24"/>
                        <a:pt x="3" y="24"/>
                      </a:cubicBezTo>
                      <a:cubicBezTo>
                        <a:pt x="1" y="24"/>
                        <a:pt x="0" y="23"/>
                        <a:pt x="0" y="21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1"/>
                        <a:pt x="1" y="0"/>
                        <a:pt x="3" y="0"/>
                      </a:cubicBezTo>
                      <a:cubicBezTo>
                        <a:pt x="4" y="0"/>
                        <a:pt x="5" y="1"/>
                        <a:pt x="5" y="3"/>
                      </a:cubicBezTo>
                      <a:lnTo>
                        <a:pt x="5" y="2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>
                    <a:solidFill>
                      <a:prstClr val="black"/>
                    </a:solidFill>
                    <a:latin typeface="+mn-lt"/>
                    <a:ea typeface="+mn-ea"/>
                  </a:endParaRPr>
                </a:p>
              </p:txBody>
            </p:sp>
            <p:sp>
              <p:nvSpPr>
                <p:cNvPr id="82" name="Freeform 75"/>
                <p:cNvSpPr/>
                <p:nvPr/>
              </p:nvSpPr>
              <p:spPr bwMode="auto">
                <a:xfrm>
                  <a:off x="7479652" y="1112898"/>
                  <a:ext cx="34485" cy="170510"/>
                </a:xfrm>
                <a:custGeom>
                  <a:avLst/>
                  <a:gdLst>
                    <a:gd name="T0" fmla="*/ 5 w 5"/>
                    <a:gd name="T1" fmla="*/ 21 h 24"/>
                    <a:gd name="T2" fmla="*/ 3 w 5"/>
                    <a:gd name="T3" fmla="*/ 24 h 24"/>
                    <a:gd name="T4" fmla="*/ 0 w 5"/>
                    <a:gd name="T5" fmla="*/ 21 h 24"/>
                    <a:gd name="T6" fmla="*/ 0 w 5"/>
                    <a:gd name="T7" fmla="*/ 3 h 24"/>
                    <a:gd name="T8" fmla="*/ 3 w 5"/>
                    <a:gd name="T9" fmla="*/ 0 h 24"/>
                    <a:gd name="T10" fmla="*/ 5 w 5"/>
                    <a:gd name="T11" fmla="*/ 3 h 24"/>
                    <a:gd name="T12" fmla="*/ 5 w 5"/>
                    <a:gd name="T13" fmla="*/ 21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" h="24">
                      <a:moveTo>
                        <a:pt x="5" y="21"/>
                      </a:moveTo>
                      <a:cubicBezTo>
                        <a:pt x="5" y="23"/>
                        <a:pt x="4" y="24"/>
                        <a:pt x="3" y="24"/>
                      </a:cubicBezTo>
                      <a:cubicBezTo>
                        <a:pt x="1" y="24"/>
                        <a:pt x="0" y="23"/>
                        <a:pt x="0" y="21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1"/>
                        <a:pt x="1" y="0"/>
                        <a:pt x="3" y="0"/>
                      </a:cubicBezTo>
                      <a:cubicBezTo>
                        <a:pt x="4" y="0"/>
                        <a:pt x="5" y="1"/>
                        <a:pt x="5" y="3"/>
                      </a:cubicBezTo>
                      <a:lnTo>
                        <a:pt x="5" y="2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>
                    <a:solidFill>
                      <a:prstClr val="black"/>
                    </a:solidFill>
                    <a:latin typeface="+mn-lt"/>
                    <a:ea typeface="+mn-ea"/>
                  </a:endParaRPr>
                </a:p>
              </p:txBody>
            </p:sp>
            <p:sp>
              <p:nvSpPr>
                <p:cNvPr id="83" name="Freeform 76"/>
                <p:cNvSpPr/>
                <p:nvPr/>
              </p:nvSpPr>
              <p:spPr bwMode="auto">
                <a:xfrm>
                  <a:off x="7380028" y="992200"/>
                  <a:ext cx="191585" cy="149436"/>
                </a:xfrm>
                <a:custGeom>
                  <a:avLst/>
                  <a:gdLst>
                    <a:gd name="T0" fmla="*/ 20 w 27"/>
                    <a:gd name="T1" fmla="*/ 18 h 21"/>
                    <a:gd name="T2" fmla="*/ 14 w 27"/>
                    <a:gd name="T3" fmla="*/ 21 h 21"/>
                    <a:gd name="T4" fmla="*/ 12 w 27"/>
                    <a:gd name="T5" fmla="*/ 21 h 21"/>
                    <a:gd name="T6" fmla="*/ 7 w 27"/>
                    <a:gd name="T7" fmla="*/ 18 h 21"/>
                    <a:gd name="T8" fmla="*/ 7 w 27"/>
                    <a:gd name="T9" fmla="*/ 5 h 21"/>
                    <a:gd name="T10" fmla="*/ 12 w 27"/>
                    <a:gd name="T11" fmla="*/ 0 h 21"/>
                    <a:gd name="T12" fmla="*/ 14 w 27"/>
                    <a:gd name="T13" fmla="*/ 0 h 21"/>
                    <a:gd name="T14" fmla="*/ 20 w 27"/>
                    <a:gd name="T15" fmla="*/ 5 h 21"/>
                    <a:gd name="T16" fmla="*/ 20 w 27"/>
                    <a:gd name="T17" fmla="*/ 18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7" h="21">
                      <a:moveTo>
                        <a:pt x="20" y="18"/>
                      </a:moveTo>
                      <a:cubicBezTo>
                        <a:pt x="20" y="20"/>
                        <a:pt x="17" y="21"/>
                        <a:pt x="14" y="21"/>
                      </a:cubicBezTo>
                      <a:cubicBezTo>
                        <a:pt x="12" y="21"/>
                        <a:pt x="12" y="21"/>
                        <a:pt x="12" y="21"/>
                      </a:cubicBezTo>
                      <a:cubicBezTo>
                        <a:pt x="9" y="21"/>
                        <a:pt x="7" y="20"/>
                        <a:pt x="7" y="18"/>
                      </a:cubicBezTo>
                      <a:cubicBezTo>
                        <a:pt x="7" y="5"/>
                        <a:pt x="7" y="5"/>
                        <a:pt x="7" y="5"/>
                      </a:cubicBezTo>
                      <a:cubicBezTo>
                        <a:pt x="0" y="1"/>
                        <a:pt x="9" y="0"/>
                        <a:pt x="12" y="0"/>
                      </a:cubicBezTo>
                      <a:cubicBezTo>
                        <a:pt x="14" y="0"/>
                        <a:pt x="14" y="0"/>
                        <a:pt x="14" y="0"/>
                      </a:cubicBezTo>
                      <a:cubicBezTo>
                        <a:pt x="17" y="0"/>
                        <a:pt x="27" y="2"/>
                        <a:pt x="20" y="5"/>
                      </a:cubicBezTo>
                      <a:lnTo>
                        <a:pt x="20" y="1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>
                    <a:solidFill>
                      <a:prstClr val="black"/>
                    </a:solidFill>
                    <a:latin typeface="+mn-lt"/>
                    <a:ea typeface="+mn-ea"/>
                  </a:endParaRPr>
                </a:p>
              </p:txBody>
            </p:sp>
          </p:grpSp>
        </p:grpSp>
        <p:sp>
          <p:nvSpPr>
            <p:cNvPr id="52" name="椭圆 51"/>
            <p:cNvSpPr/>
            <p:nvPr/>
          </p:nvSpPr>
          <p:spPr>
            <a:xfrm>
              <a:off x="4668295" y="1347801"/>
              <a:ext cx="1224889" cy="1223499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5850" name="组合 9"/>
          <p:cNvGrpSpPr/>
          <p:nvPr/>
        </p:nvGrpSpPr>
        <p:grpSpPr bwMode="auto">
          <a:xfrm>
            <a:off x="6526213" y="1274763"/>
            <a:ext cx="1276350" cy="1284287"/>
            <a:chOff x="6525959" y="1275276"/>
            <a:chExt cx="1276008" cy="1283959"/>
          </a:xfrm>
        </p:grpSpPr>
        <p:grpSp>
          <p:nvGrpSpPr>
            <p:cNvPr id="35851" name="组合 14"/>
            <p:cNvGrpSpPr/>
            <p:nvPr/>
          </p:nvGrpSpPr>
          <p:grpSpPr bwMode="auto">
            <a:xfrm>
              <a:off x="6525959" y="1275276"/>
              <a:ext cx="1154124" cy="867406"/>
              <a:chOff x="6525959" y="1275276"/>
              <a:chExt cx="1154124" cy="867406"/>
            </a:xfrm>
          </p:grpSpPr>
          <p:sp>
            <p:nvSpPr>
              <p:cNvPr id="71" name="Freeform 8"/>
              <p:cNvSpPr/>
              <p:nvPr/>
            </p:nvSpPr>
            <p:spPr bwMode="auto">
              <a:xfrm>
                <a:off x="7189356" y="1275276"/>
                <a:ext cx="395181" cy="177755"/>
              </a:xfrm>
              <a:custGeom>
                <a:avLst/>
                <a:gdLst>
                  <a:gd name="T0" fmla="*/ 397193 w 40"/>
                  <a:gd name="T1" fmla="*/ 198438 h 18"/>
                  <a:gd name="T2" fmla="*/ 441325 w 40"/>
                  <a:gd name="T3" fmla="*/ 132292 h 18"/>
                  <a:gd name="T4" fmla="*/ 0 w 40"/>
                  <a:gd name="T5" fmla="*/ 0 h 18"/>
                  <a:gd name="T6" fmla="*/ 0 w 40"/>
                  <a:gd name="T7" fmla="*/ 77170 h 18"/>
                  <a:gd name="T8" fmla="*/ 397193 w 40"/>
                  <a:gd name="T9" fmla="*/ 198438 h 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0" h="18">
                    <a:moveTo>
                      <a:pt x="36" y="18"/>
                    </a:moveTo>
                    <a:cubicBezTo>
                      <a:pt x="40" y="12"/>
                      <a:pt x="40" y="12"/>
                      <a:pt x="40" y="12"/>
                    </a:cubicBezTo>
                    <a:cubicBezTo>
                      <a:pt x="29" y="5"/>
                      <a:pt x="15" y="0"/>
                      <a:pt x="0" y="0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14" y="7"/>
                      <a:pt x="26" y="11"/>
                      <a:pt x="36" y="18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5854" name="TextBox 342"/>
              <p:cNvSpPr txBox="1">
                <a:spLocks noChangeArrowheads="1"/>
              </p:cNvSpPr>
              <p:nvPr/>
            </p:nvSpPr>
            <p:spPr bwMode="auto">
              <a:xfrm>
                <a:off x="6525959" y="1681017"/>
                <a:ext cx="1022865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2400">
                    <a:solidFill>
                      <a:srgbClr val="59595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10%</a:t>
                </a:r>
                <a:endParaRPr lang="en-US" altLang="zh-CN" sz="240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84" name="组合 83"/>
              <p:cNvGrpSpPr/>
              <p:nvPr/>
            </p:nvGrpSpPr>
            <p:grpSpPr>
              <a:xfrm>
                <a:off x="7488498" y="1431127"/>
                <a:ext cx="191585" cy="367842"/>
                <a:chOff x="7380028" y="915566"/>
                <a:chExt cx="191585" cy="367842"/>
              </a:xfrm>
              <a:solidFill>
                <a:schemeClr val="bg1">
                  <a:lumMod val="75000"/>
                </a:schemeClr>
              </a:solidFill>
            </p:grpSpPr>
            <p:sp>
              <p:nvSpPr>
                <p:cNvPr id="85" name="Freeform 71"/>
                <p:cNvSpPr/>
                <p:nvPr/>
              </p:nvSpPr>
              <p:spPr bwMode="auto">
                <a:xfrm>
                  <a:off x="7393439" y="1007527"/>
                  <a:ext cx="44064" cy="147520"/>
                </a:xfrm>
                <a:custGeom>
                  <a:avLst/>
                  <a:gdLst>
                    <a:gd name="T0" fmla="*/ 4 w 6"/>
                    <a:gd name="T1" fmla="*/ 19 h 21"/>
                    <a:gd name="T2" fmla="*/ 2 w 6"/>
                    <a:gd name="T3" fmla="*/ 21 h 21"/>
                    <a:gd name="T4" fmla="*/ 0 w 6"/>
                    <a:gd name="T5" fmla="*/ 19 h 21"/>
                    <a:gd name="T6" fmla="*/ 2 w 6"/>
                    <a:gd name="T7" fmla="*/ 1 h 21"/>
                    <a:gd name="T8" fmla="*/ 4 w 6"/>
                    <a:gd name="T9" fmla="*/ 0 h 21"/>
                    <a:gd name="T10" fmla="*/ 6 w 6"/>
                    <a:gd name="T11" fmla="*/ 1 h 21"/>
                    <a:gd name="T12" fmla="*/ 4 w 6"/>
                    <a:gd name="T13" fmla="*/ 19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6" h="21">
                      <a:moveTo>
                        <a:pt x="4" y="19"/>
                      </a:moveTo>
                      <a:cubicBezTo>
                        <a:pt x="4" y="20"/>
                        <a:pt x="3" y="21"/>
                        <a:pt x="2" y="21"/>
                      </a:cubicBezTo>
                      <a:cubicBezTo>
                        <a:pt x="1" y="21"/>
                        <a:pt x="0" y="20"/>
                        <a:pt x="0" y="19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3" y="0"/>
                        <a:pt x="4" y="0"/>
                      </a:cubicBezTo>
                      <a:cubicBezTo>
                        <a:pt x="5" y="0"/>
                        <a:pt x="6" y="0"/>
                        <a:pt x="6" y="1"/>
                      </a:cubicBezTo>
                      <a:lnTo>
                        <a:pt x="4" y="1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6" name="Freeform 72"/>
                <p:cNvSpPr/>
                <p:nvPr/>
              </p:nvSpPr>
              <p:spPr bwMode="auto">
                <a:xfrm>
                  <a:off x="7514137" y="1007527"/>
                  <a:ext cx="36401" cy="147520"/>
                </a:xfrm>
                <a:custGeom>
                  <a:avLst/>
                  <a:gdLst>
                    <a:gd name="T0" fmla="*/ 5 w 5"/>
                    <a:gd name="T1" fmla="*/ 19 h 21"/>
                    <a:gd name="T2" fmla="*/ 4 w 5"/>
                    <a:gd name="T3" fmla="*/ 21 h 21"/>
                    <a:gd name="T4" fmla="*/ 2 w 5"/>
                    <a:gd name="T5" fmla="*/ 19 h 21"/>
                    <a:gd name="T6" fmla="*/ 0 w 5"/>
                    <a:gd name="T7" fmla="*/ 1 h 21"/>
                    <a:gd name="T8" fmla="*/ 2 w 5"/>
                    <a:gd name="T9" fmla="*/ 0 h 21"/>
                    <a:gd name="T10" fmla="*/ 3 w 5"/>
                    <a:gd name="T11" fmla="*/ 1 h 21"/>
                    <a:gd name="T12" fmla="*/ 5 w 5"/>
                    <a:gd name="T13" fmla="*/ 19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" h="21">
                      <a:moveTo>
                        <a:pt x="5" y="19"/>
                      </a:moveTo>
                      <a:cubicBezTo>
                        <a:pt x="5" y="20"/>
                        <a:pt x="5" y="21"/>
                        <a:pt x="4" y="21"/>
                      </a:cubicBezTo>
                      <a:cubicBezTo>
                        <a:pt x="3" y="21"/>
                        <a:pt x="2" y="20"/>
                        <a:pt x="2" y="19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0"/>
                        <a:pt x="1" y="0"/>
                        <a:pt x="2" y="0"/>
                      </a:cubicBezTo>
                      <a:cubicBezTo>
                        <a:pt x="3" y="0"/>
                        <a:pt x="3" y="0"/>
                        <a:pt x="3" y="1"/>
                      </a:cubicBezTo>
                      <a:lnTo>
                        <a:pt x="5" y="1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7" name="Oval 73"/>
                <p:cNvSpPr>
                  <a:spLocks noChangeArrowheads="1"/>
                </p:cNvSpPr>
                <p:nvPr/>
              </p:nvSpPr>
              <p:spPr bwMode="auto">
                <a:xfrm>
                  <a:off x="7437504" y="915566"/>
                  <a:ext cx="76634" cy="76634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8" name="Freeform 74"/>
                <p:cNvSpPr/>
                <p:nvPr/>
              </p:nvSpPr>
              <p:spPr bwMode="auto">
                <a:xfrm>
                  <a:off x="7429840" y="1112898"/>
                  <a:ext cx="34485" cy="170510"/>
                </a:xfrm>
                <a:custGeom>
                  <a:avLst/>
                  <a:gdLst>
                    <a:gd name="T0" fmla="*/ 5 w 5"/>
                    <a:gd name="T1" fmla="*/ 21 h 24"/>
                    <a:gd name="T2" fmla="*/ 3 w 5"/>
                    <a:gd name="T3" fmla="*/ 24 h 24"/>
                    <a:gd name="T4" fmla="*/ 0 w 5"/>
                    <a:gd name="T5" fmla="*/ 21 h 24"/>
                    <a:gd name="T6" fmla="*/ 0 w 5"/>
                    <a:gd name="T7" fmla="*/ 3 h 24"/>
                    <a:gd name="T8" fmla="*/ 3 w 5"/>
                    <a:gd name="T9" fmla="*/ 0 h 24"/>
                    <a:gd name="T10" fmla="*/ 5 w 5"/>
                    <a:gd name="T11" fmla="*/ 3 h 24"/>
                    <a:gd name="T12" fmla="*/ 5 w 5"/>
                    <a:gd name="T13" fmla="*/ 21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" h="24">
                      <a:moveTo>
                        <a:pt x="5" y="21"/>
                      </a:moveTo>
                      <a:cubicBezTo>
                        <a:pt x="5" y="23"/>
                        <a:pt x="4" y="24"/>
                        <a:pt x="3" y="24"/>
                      </a:cubicBezTo>
                      <a:cubicBezTo>
                        <a:pt x="1" y="24"/>
                        <a:pt x="0" y="23"/>
                        <a:pt x="0" y="21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1"/>
                        <a:pt x="1" y="0"/>
                        <a:pt x="3" y="0"/>
                      </a:cubicBezTo>
                      <a:cubicBezTo>
                        <a:pt x="4" y="0"/>
                        <a:pt x="5" y="1"/>
                        <a:pt x="5" y="3"/>
                      </a:cubicBezTo>
                      <a:lnTo>
                        <a:pt x="5" y="2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9" name="Freeform 75"/>
                <p:cNvSpPr/>
                <p:nvPr/>
              </p:nvSpPr>
              <p:spPr bwMode="auto">
                <a:xfrm>
                  <a:off x="7479652" y="1112898"/>
                  <a:ext cx="34485" cy="170510"/>
                </a:xfrm>
                <a:custGeom>
                  <a:avLst/>
                  <a:gdLst>
                    <a:gd name="T0" fmla="*/ 5 w 5"/>
                    <a:gd name="T1" fmla="*/ 21 h 24"/>
                    <a:gd name="T2" fmla="*/ 3 w 5"/>
                    <a:gd name="T3" fmla="*/ 24 h 24"/>
                    <a:gd name="T4" fmla="*/ 0 w 5"/>
                    <a:gd name="T5" fmla="*/ 21 h 24"/>
                    <a:gd name="T6" fmla="*/ 0 w 5"/>
                    <a:gd name="T7" fmla="*/ 3 h 24"/>
                    <a:gd name="T8" fmla="*/ 3 w 5"/>
                    <a:gd name="T9" fmla="*/ 0 h 24"/>
                    <a:gd name="T10" fmla="*/ 5 w 5"/>
                    <a:gd name="T11" fmla="*/ 3 h 24"/>
                    <a:gd name="T12" fmla="*/ 5 w 5"/>
                    <a:gd name="T13" fmla="*/ 21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" h="24">
                      <a:moveTo>
                        <a:pt x="5" y="21"/>
                      </a:moveTo>
                      <a:cubicBezTo>
                        <a:pt x="5" y="23"/>
                        <a:pt x="4" y="24"/>
                        <a:pt x="3" y="24"/>
                      </a:cubicBezTo>
                      <a:cubicBezTo>
                        <a:pt x="1" y="24"/>
                        <a:pt x="0" y="23"/>
                        <a:pt x="0" y="21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1"/>
                        <a:pt x="1" y="0"/>
                        <a:pt x="3" y="0"/>
                      </a:cubicBezTo>
                      <a:cubicBezTo>
                        <a:pt x="4" y="0"/>
                        <a:pt x="5" y="1"/>
                        <a:pt x="5" y="3"/>
                      </a:cubicBezTo>
                      <a:lnTo>
                        <a:pt x="5" y="2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0" name="Freeform 76"/>
                <p:cNvSpPr/>
                <p:nvPr/>
              </p:nvSpPr>
              <p:spPr bwMode="auto">
                <a:xfrm>
                  <a:off x="7380028" y="992200"/>
                  <a:ext cx="191585" cy="149436"/>
                </a:xfrm>
                <a:custGeom>
                  <a:avLst/>
                  <a:gdLst>
                    <a:gd name="T0" fmla="*/ 20 w 27"/>
                    <a:gd name="T1" fmla="*/ 18 h 21"/>
                    <a:gd name="T2" fmla="*/ 14 w 27"/>
                    <a:gd name="T3" fmla="*/ 21 h 21"/>
                    <a:gd name="T4" fmla="*/ 12 w 27"/>
                    <a:gd name="T5" fmla="*/ 21 h 21"/>
                    <a:gd name="T6" fmla="*/ 7 w 27"/>
                    <a:gd name="T7" fmla="*/ 18 h 21"/>
                    <a:gd name="T8" fmla="*/ 7 w 27"/>
                    <a:gd name="T9" fmla="*/ 5 h 21"/>
                    <a:gd name="T10" fmla="*/ 12 w 27"/>
                    <a:gd name="T11" fmla="*/ 0 h 21"/>
                    <a:gd name="T12" fmla="*/ 14 w 27"/>
                    <a:gd name="T13" fmla="*/ 0 h 21"/>
                    <a:gd name="T14" fmla="*/ 20 w 27"/>
                    <a:gd name="T15" fmla="*/ 5 h 21"/>
                    <a:gd name="T16" fmla="*/ 20 w 27"/>
                    <a:gd name="T17" fmla="*/ 18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7" h="21">
                      <a:moveTo>
                        <a:pt x="20" y="18"/>
                      </a:moveTo>
                      <a:cubicBezTo>
                        <a:pt x="20" y="20"/>
                        <a:pt x="17" y="21"/>
                        <a:pt x="14" y="21"/>
                      </a:cubicBezTo>
                      <a:cubicBezTo>
                        <a:pt x="12" y="21"/>
                        <a:pt x="12" y="21"/>
                        <a:pt x="12" y="21"/>
                      </a:cubicBezTo>
                      <a:cubicBezTo>
                        <a:pt x="9" y="21"/>
                        <a:pt x="7" y="20"/>
                        <a:pt x="7" y="18"/>
                      </a:cubicBezTo>
                      <a:cubicBezTo>
                        <a:pt x="7" y="5"/>
                        <a:pt x="7" y="5"/>
                        <a:pt x="7" y="5"/>
                      </a:cubicBezTo>
                      <a:cubicBezTo>
                        <a:pt x="0" y="1"/>
                        <a:pt x="9" y="0"/>
                        <a:pt x="12" y="0"/>
                      </a:cubicBezTo>
                      <a:cubicBezTo>
                        <a:pt x="14" y="0"/>
                        <a:pt x="14" y="0"/>
                        <a:pt x="14" y="0"/>
                      </a:cubicBezTo>
                      <a:cubicBezTo>
                        <a:pt x="17" y="0"/>
                        <a:pt x="27" y="2"/>
                        <a:pt x="20" y="5"/>
                      </a:cubicBezTo>
                      <a:lnTo>
                        <a:pt x="20" y="1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sp>
          <p:nvSpPr>
            <p:cNvPr id="53" name="椭圆 52"/>
            <p:cNvSpPr/>
            <p:nvPr/>
          </p:nvSpPr>
          <p:spPr>
            <a:xfrm>
              <a:off x="6578332" y="1335586"/>
              <a:ext cx="1223635" cy="1223649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矩形 34"/>
          <p:cNvSpPr>
            <a:spLocks noChangeArrowheads="1"/>
          </p:cNvSpPr>
          <p:nvPr/>
        </p:nvSpPr>
        <p:spPr bwMode="auto">
          <a:xfrm>
            <a:off x="949325" y="3494088"/>
            <a:ext cx="1706563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2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lang="zh-CN" altLang="en-US" sz="12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年专业</a:t>
            </a:r>
            <a:r>
              <a:rPr lang="en-US" altLang="zh-CN" sz="12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制作经验，</a:t>
            </a:r>
            <a:r>
              <a:rPr lang="en-US" altLang="zh-CN" sz="12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700</a:t>
            </a:r>
            <a:r>
              <a:rPr lang="zh-CN" altLang="en-US" sz="12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件经典</a:t>
            </a:r>
            <a:r>
              <a:rPr lang="en-US" altLang="zh-CN" sz="12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案例。</a:t>
            </a:r>
            <a:endParaRPr lang="zh-CN" altLang="en-US" sz="120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867" name="矩形 35"/>
          <p:cNvSpPr>
            <a:spLocks noChangeArrowheads="1"/>
          </p:cNvSpPr>
          <p:nvPr/>
        </p:nvSpPr>
        <p:spPr bwMode="auto">
          <a:xfrm>
            <a:off x="2809875" y="3500438"/>
            <a:ext cx="1727200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931545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931545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931545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931545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931545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93154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93154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93154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93154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2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这里有中国最大的原创</a:t>
            </a:r>
            <a:r>
              <a:rPr lang="en-US" altLang="zh-CN" sz="12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素材站，这里有中国最强的</a:t>
            </a:r>
            <a:r>
              <a:rPr lang="en-US" altLang="zh-CN" sz="12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制作团队，这里有人人都能快速提升的</a:t>
            </a:r>
            <a:r>
              <a:rPr lang="en-US" altLang="zh-CN" sz="12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培训。</a:t>
            </a:r>
            <a:endParaRPr lang="zh-CN" altLang="en-US" sz="120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868" name="矩形 36"/>
          <p:cNvSpPr>
            <a:spLocks noChangeArrowheads="1"/>
          </p:cNvSpPr>
          <p:nvPr/>
        </p:nvSpPr>
        <p:spPr bwMode="auto">
          <a:xfrm>
            <a:off x="4673600" y="3522663"/>
            <a:ext cx="1565275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2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上海锐普广告有限公司以不同于传统的</a:t>
            </a:r>
            <a:r>
              <a:rPr lang="en-US" altLang="zh-CN" sz="12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制作模式。</a:t>
            </a:r>
            <a:endParaRPr lang="zh-CN" altLang="en-US" sz="1200">
              <a:solidFill>
                <a:srgbClr val="404040"/>
              </a:solidFill>
            </a:endParaRPr>
          </a:p>
        </p:txBody>
      </p:sp>
      <p:sp>
        <p:nvSpPr>
          <p:cNvPr id="36869" name="矩形 37"/>
          <p:cNvSpPr>
            <a:spLocks noChangeArrowheads="1"/>
          </p:cNvSpPr>
          <p:nvPr/>
        </p:nvSpPr>
        <p:spPr bwMode="auto">
          <a:xfrm>
            <a:off x="6489700" y="3509963"/>
            <a:ext cx="15938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931545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931545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931545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931545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931545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93154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93154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93154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93154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2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清晰、美观、创意、有效、超值、保密。</a:t>
            </a:r>
            <a:endParaRPr lang="zh-CN" altLang="en-US" sz="120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870" name="TextBox 57"/>
          <p:cNvSpPr txBox="1">
            <a:spLocks noChangeArrowheads="1"/>
          </p:cNvSpPr>
          <p:nvPr/>
        </p:nvSpPr>
        <p:spPr bwMode="auto">
          <a:xfrm>
            <a:off x="217488" y="233363"/>
            <a:ext cx="17526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800" b="1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  <a:endParaRPr lang="zh-CN" altLang="en-US" sz="1800" b="1">
              <a:solidFill>
                <a:srgbClr val="0D0D0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6871" name="组合 64"/>
          <p:cNvGrpSpPr/>
          <p:nvPr/>
        </p:nvGrpSpPr>
        <p:grpSpPr bwMode="auto">
          <a:xfrm>
            <a:off x="820738" y="3551238"/>
            <a:ext cx="115887" cy="115887"/>
            <a:chOff x="531716" y="4005263"/>
            <a:chExt cx="115585" cy="115585"/>
          </a:xfrm>
        </p:grpSpPr>
        <p:sp>
          <p:nvSpPr>
            <p:cNvPr id="66" name="虚尾箭头 65"/>
            <p:cNvSpPr/>
            <p:nvPr/>
          </p:nvSpPr>
          <p:spPr>
            <a:xfrm>
              <a:off x="558633" y="4027430"/>
              <a:ext cx="61752" cy="71251"/>
            </a:xfrm>
            <a:prstGeom prst="stripedRightArrow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lIns="162518" tIns="81255" rIns="162518" bIns="8125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  <a:latin typeface="+mn-lt"/>
                <a:ea typeface="+mn-ea"/>
              </a:endParaRPr>
            </a:p>
          </p:txBody>
        </p:sp>
        <p:sp>
          <p:nvSpPr>
            <p:cNvPr id="36926" name="椭圆 66"/>
            <p:cNvSpPr>
              <a:spLocks noChangeArrowheads="1"/>
            </p:cNvSpPr>
            <p:nvPr/>
          </p:nvSpPr>
          <p:spPr bwMode="auto">
            <a:xfrm>
              <a:off x="531716" y="4005263"/>
              <a:ext cx="115585" cy="115585"/>
            </a:xfrm>
            <a:prstGeom prst="ellipse">
              <a:avLst/>
            </a:prstGeom>
            <a:solidFill>
              <a:srgbClr val="D5650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162518" tIns="81255" rIns="162518" bIns="81255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  <p:sp>
          <p:nvSpPr>
            <p:cNvPr id="68" name="虚尾箭头 67"/>
            <p:cNvSpPr/>
            <p:nvPr/>
          </p:nvSpPr>
          <p:spPr>
            <a:xfrm>
              <a:off x="558633" y="4025846"/>
              <a:ext cx="60168" cy="72835"/>
            </a:xfrm>
            <a:prstGeom prst="stripedRightArrow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lIns="162518" tIns="81255" rIns="162518" bIns="8125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  <a:latin typeface="+mn-lt"/>
                <a:ea typeface="+mn-ea"/>
              </a:endParaRPr>
            </a:p>
          </p:txBody>
        </p:sp>
      </p:grpSp>
      <p:sp>
        <p:nvSpPr>
          <p:cNvPr id="70" name="虚尾箭头 69"/>
          <p:cNvSpPr/>
          <p:nvPr/>
        </p:nvSpPr>
        <p:spPr>
          <a:xfrm>
            <a:off x="2779713" y="3590925"/>
            <a:ext cx="60325" cy="73025"/>
          </a:xfrm>
          <a:prstGeom prst="stripedRightArrow">
            <a:avLst/>
          </a:prstGeom>
          <a:solidFill>
            <a:schemeClr val="bg1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lIns="162518" tIns="81255" rIns="162518" bIns="81255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  <a:latin typeface="+mn-lt"/>
              <a:ea typeface="+mn-ea"/>
            </a:endParaRPr>
          </a:p>
        </p:txBody>
      </p:sp>
      <p:grpSp>
        <p:nvGrpSpPr>
          <p:cNvPr id="36873" name="组合 9"/>
          <p:cNvGrpSpPr/>
          <p:nvPr/>
        </p:nvGrpSpPr>
        <p:grpSpPr bwMode="auto">
          <a:xfrm>
            <a:off x="2646363" y="3570288"/>
            <a:ext cx="115887" cy="115887"/>
            <a:chOff x="2752818" y="3569898"/>
            <a:chExt cx="115585" cy="115585"/>
          </a:xfrm>
        </p:grpSpPr>
        <p:sp>
          <p:nvSpPr>
            <p:cNvPr id="71" name="椭圆 70"/>
            <p:cNvSpPr/>
            <p:nvPr/>
          </p:nvSpPr>
          <p:spPr>
            <a:xfrm>
              <a:off x="2752818" y="3569898"/>
              <a:ext cx="115585" cy="115585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lIns="162518" tIns="81255" rIns="162518" bIns="8125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  <a:latin typeface="+mn-lt"/>
                <a:ea typeface="+mn-ea"/>
              </a:endParaRPr>
            </a:p>
          </p:txBody>
        </p:sp>
        <p:sp>
          <p:nvSpPr>
            <p:cNvPr id="72" name="虚尾箭头 71"/>
            <p:cNvSpPr/>
            <p:nvPr/>
          </p:nvSpPr>
          <p:spPr>
            <a:xfrm>
              <a:off x="2779735" y="3590481"/>
              <a:ext cx="60168" cy="72835"/>
            </a:xfrm>
            <a:prstGeom prst="stripedRightArrow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lIns="162518" tIns="81255" rIns="162518" bIns="8125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  <a:latin typeface="+mn-lt"/>
                <a:ea typeface="+mn-ea"/>
              </a:endParaRPr>
            </a:p>
          </p:txBody>
        </p:sp>
      </p:grpSp>
      <p:grpSp>
        <p:nvGrpSpPr>
          <p:cNvPr id="36874" name="组合 80"/>
          <p:cNvGrpSpPr/>
          <p:nvPr/>
        </p:nvGrpSpPr>
        <p:grpSpPr bwMode="auto">
          <a:xfrm>
            <a:off x="4545013" y="3578225"/>
            <a:ext cx="115887" cy="115888"/>
            <a:chOff x="2752818" y="3569898"/>
            <a:chExt cx="115585" cy="115585"/>
          </a:xfrm>
        </p:grpSpPr>
        <p:sp>
          <p:nvSpPr>
            <p:cNvPr id="82" name="椭圆 81"/>
            <p:cNvSpPr/>
            <p:nvPr/>
          </p:nvSpPr>
          <p:spPr>
            <a:xfrm>
              <a:off x="2752818" y="3569898"/>
              <a:ext cx="115585" cy="115585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lIns="162518" tIns="81255" rIns="162518" bIns="8125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  <a:latin typeface="+mn-lt"/>
                <a:ea typeface="+mn-ea"/>
              </a:endParaRPr>
            </a:p>
          </p:txBody>
        </p:sp>
        <p:sp>
          <p:nvSpPr>
            <p:cNvPr id="83" name="虚尾箭头 82"/>
            <p:cNvSpPr/>
            <p:nvPr/>
          </p:nvSpPr>
          <p:spPr>
            <a:xfrm>
              <a:off x="2779735" y="3590482"/>
              <a:ext cx="60168" cy="72834"/>
            </a:xfrm>
            <a:prstGeom prst="stripedRightArrow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lIns="162518" tIns="81255" rIns="162518" bIns="8125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  <a:latin typeface="+mn-lt"/>
                <a:ea typeface="+mn-ea"/>
              </a:endParaRPr>
            </a:p>
          </p:txBody>
        </p:sp>
      </p:grpSp>
      <p:grpSp>
        <p:nvGrpSpPr>
          <p:cNvPr id="36875" name="组合 83"/>
          <p:cNvGrpSpPr/>
          <p:nvPr/>
        </p:nvGrpSpPr>
        <p:grpSpPr bwMode="auto">
          <a:xfrm>
            <a:off x="6340475" y="3570288"/>
            <a:ext cx="115888" cy="115887"/>
            <a:chOff x="2752818" y="3569898"/>
            <a:chExt cx="115585" cy="115585"/>
          </a:xfrm>
        </p:grpSpPr>
        <p:sp>
          <p:nvSpPr>
            <p:cNvPr id="85" name="椭圆 84"/>
            <p:cNvSpPr/>
            <p:nvPr/>
          </p:nvSpPr>
          <p:spPr>
            <a:xfrm>
              <a:off x="2752818" y="3569898"/>
              <a:ext cx="115585" cy="115585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lIns="162518" tIns="81255" rIns="162518" bIns="8125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  <a:latin typeface="+mn-lt"/>
                <a:ea typeface="+mn-ea"/>
              </a:endParaRPr>
            </a:p>
          </p:txBody>
        </p:sp>
        <p:sp>
          <p:nvSpPr>
            <p:cNvPr id="86" name="虚尾箭头 85"/>
            <p:cNvSpPr/>
            <p:nvPr/>
          </p:nvSpPr>
          <p:spPr>
            <a:xfrm>
              <a:off x="2779735" y="3590481"/>
              <a:ext cx="60167" cy="72835"/>
            </a:xfrm>
            <a:prstGeom prst="stripedRightArrow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lIns="162518" tIns="81255" rIns="162518" bIns="8125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  <a:latin typeface="+mn-lt"/>
                <a:ea typeface="+mn-ea"/>
              </a:endParaRPr>
            </a:p>
          </p:txBody>
        </p:sp>
      </p:grpSp>
      <p:grpSp>
        <p:nvGrpSpPr>
          <p:cNvPr id="36876" name="组合 43"/>
          <p:cNvGrpSpPr/>
          <p:nvPr/>
        </p:nvGrpSpPr>
        <p:grpSpPr bwMode="auto">
          <a:xfrm>
            <a:off x="1089025" y="1393825"/>
            <a:ext cx="1590675" cy="2016125"/>
            <a:chOff x="1088513" y="1393433"/>
            <a:chExt cx="1591252" cy="2016125"/>
          </a:xfrm>
        </p:grpSpPr>
        <p:sp>
          <p:nvSpPr>
            <p:cNvPr id="36912" name="Freeform 42"/>
            <p:cNvSpPr/>
            <p:nvPr/>
          </p:nvSpPr>
          <p:spPr bwMode="auto">
            <a:xfrm>
              <a:off x="1100202" y="1393433"/>
              <a:ext cx="1579563" cy="2016125"/>
            </a:xfrm>
            <a:custGeom>
              <a:avLst/>
              <a:gdLst>
                <a:gd name="T0" fmla="*/ 2147483646 w 25"/>
                <a:gd name="T1" fmla="*/ 0 h 32"/>
                <a:gd name="T2" fmla="*/ 2147483646 w 25"/>
                <a:gd name="T3" fmla="*/ 0 h 32"/>
                <a:gd name="T4" fmla="*/ 0 w 25"/>
                <a:gd name="T5" fmla="*/ 2147483646 h 32"/>
                <a:gd name="T6" fmla="*/ 0 w 25"/>
                <a:gd name="T7" fmla="*/ 2147483646 h 32"/>
                <a:gd name="T8" fmla="*/ 2147483646 w 25"/>
                <a:gd name="T9" fmla="*/ 2147483646 h 32"/>
                <a:gd name="T10" fmla="*/ 2147483646 w 25"/>
                <a:gd name="T11" fmla="*/ 2147483646 h 32"/>
                <a:gd name="T12" fmla="*/ 2147483646 w 25"/>
                <a:gd name="T13" fmla="*/ 2147483646 h 32"/>
                <a:gd name="T14" fmla="*/ 2147483646 w 25"/>
                <a:gd name="T15" fmla="*/ 2147483646 h 32"/>
                <a:gd name="T16" fmla="*/ 2147483646 w 25"/>
                <a:gd name="T17" fmla="*/ 2147483646 h 32"/>
                <a:gd name="T18" fmla="*/ 2147483646 w 25"/>
                <a:gd name="T19" fmla="*/ 2147483646 h 32"/>
                <a:gd name="T20" fmla="*/ 2147483646 w 25"/>
                <a:gd name="T21" fmla="*/ 2147483646 h 32"/>
                <a:gd name="T22" fmla="*/ 2147483646 w 25"/>
                <a:gd name="T23" fmla="*/ 0 h 32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25" h="32">
                  <a:moveTo>
                    <a:pt x="23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4"/>
                    <a:pt x="1" y="25"/>
                    <a:pt x="3" y="25"/>
                  </a:cubicBezTo>
                  <a:cubicBezTo>
                    <a:pt x="10" y="25"/>
                    <a:pt x="10" y="25"/>
                    <a:pt x="10" y="25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6" y="25"/>
                    <a:pt x="16" y="25"/>
                    <a:pt x="16" y="25"/>
                  </a:cubicBezTo>
                  <a:cubicBezTo>
                    <a:pt x="23" y="25"/>
                    <a:pt x="23" y="25"/>
                    <a:pt x="23" y="25"/>
                  </a:cubicBezTo>
                  <a:cubicBezTo>
                    <a:pt x="24" y="25"/>
                    <a:pt x="25" y="24"/>
                    <a:pt x="25" y="23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5" y="1"/>
                    <a:pt x="24" y="0"/>
                    <a:pt x="23" y="0"/>
                  </a:cubicBezTo>
                  <a:close/>
                </a:path>
              </a:pathLst>
            </a:custGeom>
            <a:solidFill>
              <a:srgbClr val="C9600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6913" name="TextBox 13"/>
            <p:cNvSpPr txBox="1">
              <a:spLocks noChangeArrowheads="1"/>
            </p:cNvSpPr>
            <p:nvPr/>
          </p:nvSpPr>
          <p:spPr bwMode="auto">
            <a:xfrm>
              <a:off x="1398652" y="1496620"/>
              <a:ext cx="996950" cy="584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b="1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A</a:t>
              </a:r>
              <a:endParaRPr lang="en-US" altLang="zh-CN" b="1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grpSp>
          <p:nvGrpSpPr>
            <p:cNvPr id="36914" name="组合 4"/>
            <p:cNvGrpSpPr/>
            <p:nvPr/>
          </p:nvGrpSpPr>
          <p:grpSpPr bwMode="auto">
            <a:xfrm>
              <a:off x="1088513" y="2009383"/>
              <a:ext cx="1560781" cy="697299"/>
              <a:chOff x="1088513" y="2009383"/>
              <a:chExt cx="1560781" cy="697299"/>
            </a:xfrm>
          </p:grpSpPr>
          <p:sp>
            <p:nvSpPr>
              <p:cNvPr id="36916" name="TextBox 14"/>
              <p:cNvSpPr txBox="1">
                <a:spLocks noChangeArrowheads="1"/>
              </p:cNvSpPr>
              <p:nvPr/>
            </p:nvSpPr>
            <p:spPr bwMode="auto">
              <a:xfrm>
                <a:off x="1099140" y="2009383"/>
                <a:ext cx="1550154" cy="2769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zh-CN" altLang="en-US" sz="120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点击此处添加标题</a:t>
                </a:r>
                <a:endParaRPr lang="en-US" altLang="zh-CN" sz="120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6917" name="TextBox 14"/>
              <p:cNvSpPr txBox="1">
                <a:spLocks noChangeArrowheads="1"/>
              </p:cNvSpPr>
              <p:nvPr/>
            </p:nvSpPr>
            <p:spPr bwMode="auto">
              <a:xfrm>
                <a:off x="1088513" y="2230043"/>
                <a:ext cx="1550154" cy="2769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zh-CN" altLang="en-US" sz="120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点击此处添加标题</a:t>
                </a:r>
                <a:endParaRPr lang="en-US" altLang="zh-CN" sz="120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6918" name="TextBox 14"/>
              <p:cNvSpPr txBox="1">
                <a:spLocks noChangeArrowheads="1"/>
              </p:cNvSpPr>
              <p:nvPr/>
            </p:nvSpPr>
            <p:spPr bwMode="auto">
              <a:xfrm>
                <a:off x="1097336" y="2429683"/>
                <a:ext cx="1550154" cy="2769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zh-CN" altLang="en-US" sz="120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点击此处添加标题</a:t>
                </a:r>
                <a:endParaRPr lang="en-US" altLang="zh-CN" sz="120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36915" name="Freeform 42"/>
            <p:cNvSpPr/>
            <p:nvPr/>
          </p:nvSpPr>
          <p:spPr bwMode="auto">
            <a:xfrm>
              <a:off x="1187617" y="1462937"/>
              <a:ext cx="1419019" cy="1811210"/>
            </a:xfrm>
            <a:custGeom>
              <a:avLst/>
              <a:gdLst>
                <a:gd name="T0" fmla="*/ 2147483646 w 25"/>
                <a:gd name="T1" fmla="*/ 0 h 32"/>
                <a:gd name="T2" fmla="*/ 2147483646 w 25"/>
                <a:gd name="T3" fmla="*/ 0 h 32"/>
                <a:gd name="T4" fmla="*/ 0 w 25"/>
                <a:gd name="T5" fmla="*/ 2147483646 h 32"/>
                <a:gd name="T6" fmla="*/ 0 w 25"/>
                <a:gd name="T7" fmla="*/ 2147483646 h 32"/>
                <a:gd name="T8" fmla="*/ 2147483646 w 25"/>
                <a:gd name="T9" fmla="*/ 2147483646 h 32"/>
                <a:gd name="T10" fmla="*/ 2147483646 w 25"/>
                <a:gd name="T11" fmla="*/ 2147483646 h 32"/>
                <a:gd name="T12" fmla="*/ 2147483646 w 25"/>
                <a:gd name="T13" fmla="*/ 2147483646 h 32"/>
                <a:gd name="T14" fmla="*/ 2147483646 w 25"/>
                <a:gd name="T15" fmla="*/ 2147483646 h 32"/>
                <a:gd name="T16" fmla="*/ 2147483646 w 25"/>
                <a:gd name="T17" fmla="*/ 2147483646 h 32"/>
                <a:gd name="T18" fmla="*/ 2147483646 w 25"/>
                <a:gd name="T19" fmla="*/ 2147483646 h 32"/>
                <a:gd name="T20" fmla="*/ 2147483646 w 25"/>
                <a:gd name="T21" fmla="*/ 2147483646 h 32"/>
                <a:gd name="T22" fmla="*/ 2147483646 w 25"/>
                <a:gd name="T23" fmla="*/ 0 h 32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25" h="32">
                  <a:moveTo>
                    <a:pt x="23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4"/>
                    <a:pt x="1" y="25"/>
                    <a:pt x="3" y="25"/>
                  </a:cubicBezTo>
                  <a:cubicBezTo>
                    <a:pt x="10" y="25"/>
                    <a:pt x="10" y="25"/>
                    <a:pt x="10" y="25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6" y="25"/>
                    <a:pt x="16" y="25"/>
                    <a:pt x="16" y="25"/>
                  </a:cubicBezTo>
                  <a:cubicBezTo>
                    <a:pt x="23" y="25"/>
                    <a:pt x="23" y="25"/>
                    <a:pt x="23" y="25"/>
                  </a:cubicBezTo>
                  <a:cubicBezTo>
                    <a:pt x="24" y="25"/>
                    <a:pt x="25" y="24"/>
                    <a:pt x="25" y="23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5" y="1"/>
                    <a:pt x="24" y="0"/>
                    <a:pt x="23" y="0"/>
                  </a:cubicBez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9525">
              <a:solidFill>
                <a:schemeClr val="bg1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6877" name="组合 44"/>
          <p:cNvGrpSpPr/>
          <p:nvPr/>
        </p:nvGrpSpPr>
        <p:grpSpPr bwMode="auto">
          <a:xfrm>
            <a:off x="2868613" y="1393825"/>
            <a:ext cx="1577975" cy="2016125"/>
            <a:chOff x="2868403" y="1393433"/>
            <a:chExt cx="1578797" cy="2016125"/>
          </a:xfrm>
        </p:grpSpPr>
        <p:grpSp>
          <p:nvGrpSpPr>
            <p:cNvPr id="36904" name="组合 2"/>
            <p:cNvGrpSpPr/>
            <p:nvPr/>
          </p:nvGrpSpPr>
          <p:grpSpPr bwMode="auto">
            <a:xfrm>
              <a:off x="2868403" y="1393433"/>
              <a:ext cx="1578797" cy="2016125"/>
              <a:chOff x="2868403" y="1393433"/>
              <a:chExt cx="1578797" cy="2016125"/>
            </a:xfrm>
          </p:grpSpPr>
          <p:sp>
            <p:nvSpPr>
              <p:cNvPr id="16" name="Freeform 43"/>
              <p:cNvSpPr/>
              <p:nvPr/>
            </p:nvSpPr>
            <p:spPr bwMode="auto">
              <a:xfrm>
                <a:off x="2868403" y="1393433"/>
                <a:ext cx="1578797" cy="2016125"/>
              </a:xfrm>
              <a:custGeom>
                <a:avLst/>
                <a:gdLst>
                  <a:gd name="T0" fmla="*/ 1777428 w 25"/>
                  <a:gd name="T1" fmla="*/ 0 h 32"/>
                  <a:gd name="T2" fmla="*/ 231838 w 25"/>
                  <a:gd name="T3" fmla="*/ 0 h 32"/>
                  <a:gd name="T4" fmla="*/ 0 w 25"/>
                  <a:gd name="T5" fmla="*/ 231279 h 32"/>
                  <a:gd name="T6" fmla="*/ 0 w 25"/>
                  <a:gd name="T7" fmla="*/ 1773138 h 32"/>
                  <a:gd name="T8" fmla="*/ 231838 w 25"/>
                  <a:gd name="T9" fmla="*/ 1927324 h 32"/>
                  <a:gd name="T10" fmla="*/ 772795 w 25"/>
                  <a:gd name="T11" fmla="*/ 1927324 h 32"/>
                  <a:gd name="T12" fmla="*/ 1004633 w 25"/>
                  <a:gd name="T13" fmla="*/ 2466975 h 32"/>
                  <a:gd name="T14" fmla="*/ 1236472 w 25"/>
                  <a:gd name="T15" fmla="*/ 1927324 h 32"/>
                  <a:gd name="T16" fmla="*/ 1777428 w 25"/>
                  <a:gd name="T17" fmla="*/ 1927324 h 32"/>
                  <a:gd name="T18" fmla="*/ 1931987 w 25"/>
                  <a:gd name="T19" fmla="*/ 1773138 h 32"/>
                  <a:gd name="T20" fmla="*/ 1931987 w 25"/>
                  <a:gd name="T21" fmla="*/ 231279 h 32"/>
                  <a:gd name="T22" fmla="*/ 1777428 w 25"/>
                  <a:gd name="T23" fmla="*/ 0 h 32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25" h="32">
                    <a:moveTo>
                      <a:pt x="23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4"/>
                      <a:pt x="1" y="25"/>
                      <a:pt x="3" y="25"/>
                    </a:cubicBezTo>
                    <a:cubicBezTo>
                      <a:pt x="10" y="25"/>
                      <a:pt x="10" y="25"/>
                      <a:pt x="10" y="25"/>
                    </a:cubicBezTo>
                    <a:cubicBezTo>
                      <a:pt x="13" y="32"/>
                      <a:pt x="13" y="32"/>
                      <a:pt x="13" y="32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23" y="25"/>
                      <a:pt x="23" y="25"/>
                      <a:pt x="23" y="25"/>
                    </a:cubicBezTo>
                    <a:cubicBezTo>
                      <a:pt x="24" y="25"/>
                      <a:pt x="25" y="24"/>
                      <a:pt x="25" y="23"/>
                    </a:cubicBezTo>
                    <a:cubicBezTo>
                      <a:pt x="25" y="3"/>
                      <a:pt x="25" y="3"/>
                      <a:pt x="25" y="3"/>
                    </a:cubicBezTo>
                    <a:cubicBezTo>
                      <a:pt x="25" y="1"/>
                      <a:pt x="24" y="0"/>
                      <a:pt x="23" y="0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36911" name="TextBox 17"/>
              <p:cNvSpPr txBox="1">
                <a:spLocks noChangeArrowheads="1"/>
              </p:cNvSpPr>
              <p:nvPr/>
            </p:nvSpPr>
            <p:spPr bwMode="auto">
              <a:xfrm>
                <a:off x="3184590" y="1496620"/>
                <a:ext cx="996950" cy="584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b="1">
                    <a:solidFill>
                      <a:srgbClr val="FFFFFF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rPr>
                  <a:t>B</a:t>
                </a:r>
                <a:endParaRPr lang="en-US" altLang="zh-CN" b="1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36905" name="Freeform 42"/>
            <p:cNvSpPr/>
            <p:nvPr/>
          </p:nvSpPr>
          <p:spPr bwMode="auto">
            <a:xfrm>
              <a:off x="2948291" y="1476791"/>
              <a:ext cx="1419019" cy="1811210"/>
            </a:xfrm>
            <a:custGeom>
              <a:avLst/>
              <a:gdLst>
                <a:gd name="T0" fmla="*/ 2147483646 w 25"/>
                <a:gd name="T1" fmla="*/ 0 h 32"/>
                <a:gd name="T2" fmla="*/ 2147483646 w 25"/>
                <a:gd name="T3" fmla="*/ 0 h 32"/>
                <a:gd name="T4" fmla="*/ 0 w 25"/>
                <a:gd name="T5" fmla="*/ 2147483646 h 32"/>
                <a:gd name="T6" fmla="*/ 0 w 25"/>
                <a:gd name="T7" fmla="*/ 2147483646 h 32"/>
                <a:gd name="T8" fmla="*/ 2147483646 w 25"/>
                <a:gd name="T9" fmla="*/ 2147483646 h 32"/>
                <a:gd name="T10" fmla="*/ 2147483646 w 25"/>
                <a:gd name="T11" fmla="*/ 2147483646 h 32"/>
                <a:gd name="T12" fmla="*/ 2147483646 w 25"/>
                <a:gd name="T13" fmla="*/ 2147483646 h 32"/>
                <a:gd name="T14" fmla="*/ 2147483646 w 25"/>
                <a:gd name="T15" fmla="*/ 2147483646 h 32"/>
                <a:gd name="T16" fmla="*/ 2147483646 w 25"/>
                <a:gd name="T17" fmla="*/ 2147483646 h 32"/>
                <a:gd name="T18" fmla="*/ 2147483646 w 25"/>
                <a:gd name="T19" fmla="*/ 2147483646 h 32"/>
                <a:gd name="T20" fmla="*/ 2147483646 w 25"/>
                <a:gd name="T21" fmla="*/ 2147483646 h 32"/>
                <a:gd name="T22" fmla="*/ 2147483646 w 25"/>
                <a:gd name="T23" fmla="*/ 0 h 32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25" h="32">
                  <a:moveTo>
                    <a:pt x="23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4"/>
                    <a:pt x="1" y="25"/>
                    <a:pt x="3" y="25"/>
                  </a:cubicBezTo>
                  <a:cubicBezTo>
                    <a:pt x="10" y="25"/>
                    <a:pt x="10" y="25"/>
                    <a:pt x="10" y="25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6" y="25"/>
                    <a:pt x="16" y="25"/>
                    <a:pt x="16" y="25"/>
                  </a:cubicBezTo>
                  <a:cubicBezTo>
                    <a:pt x="23" y="25"/>
                    <a:pt x="23" y="25"/>
                    <a:pt x="23" y="25"/>
                  </a:cubicBezTo>
                  <a:cubicBezTo>
                    <a:pt x="24" y="25"/>
                    <a:pt x="25" y="24"/>
                    <a:pt x="25" y="23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5" y="1"/>
                    <a:pt x="24" y="0"/>
                    <a:pt x="23" y="0"/>
                  </a:cubicBez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9525">
              <a:solidFill>
                <a:schemeClr val="bg1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36906" name="组合 68"/>
            <p:cNvGrpSpPr/>
            <p:nvPr/>
          </p:nvGrpSpPr>
          <p:grpSpPr bwMode="auto">
            <a:xfrm>
              <a:off x="2876455" y="2009383"/>
              <a:ext cx="1552543" cy="697299"/>
              <a:chOff x="1096751" y="2009383"/>
              <a:chExt cx="1552543" cy="697299"/>
            </a:xfrm>
          </p:grpSpPr>
          <p:sp>
            <p:nvSpPr>
              <p:cNvPr id="36907" name="TextBox 14"/>
              <p:cNvSpPr txBox="1">
                <a:spLocks noChangeArrowheads="1"/>
              </p:cNvSpPr>
              <p:nvPr/>
            </p:nvSpPr>
            <p:spPr bwMode="auto">
              <a:xfrm>
                <a:off x="1099140" y="2009383"/>
                <a:ext cx="1550154" cy="2769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zh-CN" altLang="en-US" sz="120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点击此处添加标题</a:t>
                </a:r>
                <a:endParaRPr lang="en-US" altLang="zh-CN" sz="120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6908" name="TextBox 14"/>
              <p:cNvSpPr txBox="1">
                <a:spLocks noChangeArrowheads="1"/>
              </p:cNvSpPr>
              <p:nvPr/>
            </p:nvSpPr>
            <p:spPr bwMode="auto">
              <a:xfrm>
                <a:off x="1096751" y="2230043"/>
                <a:ext cx="1550154" cy="2769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zh-CN" altLang="en-US" sz="120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点击此处添加标题</a:t>
                </a:r>
                <a:endParaRPr lang="en-US" altLang="zh-CN" sz="120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6909" name="TextBox 14"/>
              <p:cNvSpPr txBox="1">
                <a:spLocks noChangeArrowheads="1"/>
              </p:cNvSpPr>
              <p:nvPr/>
            </p:nvSpPr>
            <p:spPr bwMode="auto">
              <a:xfrm>
                <a:off x="1097336" y="2429683"/>
                <a:ext cx="1550154" cy="2769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zh-CN" altLang="en-US" sz="120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点击此处添加标题</a:t>
                </a:r>
                <a:endParaRPr lang="en-US" altLang="zh-CN" sz="120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36878" name="组合 45"/>
          <p:cNvGrpSpPr/>
          <p:nvPr/>
        </p:nvGrpSpPr>
        <p:grpSpPr bwMode="auto">
          <a:xfrm>
            <a:off x="4633913" y="1393825"/>
            <a:ext cx="1581150" cy="2016125"/>
            <a:chOff x="4633391" y="1393433"/>
            <a:chExt cx="1581736" cy="2016125"/>
          </a:xfrm>
        </p:grpSpPr>
        <p:grpSp>
          <p:nvGrpSpPr>
            <p:cNvPr id="36896" name="组合 3"/>
            <p:cNvGrpSpPr/>
            <p:nvPr/>
          </p:nvGrpSpPr>
          <p:grpSpPr bwMode="auto">
            <a:xfrm>
              <a:off x="4637152" y="1393433"/>
              <a:ext cx="1577975" cy="2016125"/>
              <a:chOff x="4637152" y="1393433"/>
              <a:chExt cx="1577975" cy="2016125"/>
            </a:xfrm>
          </p:grpSpPr>
          <p:sp>
            <p:nvSpPr>
              <p:cNvPr id="17" name="Freeform 44"/>
              <p:cNvSpPr/>
              <p:nvPr/>
            </p:nvSpPr>
            <p:spPr bwMode="auto">
              <a:xfrm>
                <a:off x="4636567" y="1393433"/>
                <a:ext cx="1578560" cy="2016125"/>
              </a:xfrm>
              <a:custGeom>
                <a:avLst/>
                <a:gdLst>
                  <a:gd name="T0" fmla="*/ 22 w 25"/>
                  <a:gd name="T1" fmla="*/ 0 h 32"/>
                  <a:gd name="T2" fmla="*/ 3 w 25"/>
                  <a:gd name="T3" fmla="*/ 0 h 32"/>
                  <a:gd name="T4" fmla="*/ 0 w 25"/>
                  <a:gd name="T5" fmla="*/ 3 h 32"/>
                  <a:gd name="T6" fmla="*/ 0 w 25"/>
                  <a:gd name="T7" fmla="*/ 23 h 32"/>
                  <a:gd name="T8" fmla="*/ 3 w 25"/>
                  <a:gd name="T9" fmla="*/ 25 h 32"/>
                  <a:gd name="T10" fmla="*/ 10 w 25"/>
                  <a:gd name="T11" fmla="*/ 25 h 32"/>
                  <a:gd name="T12" fmla="*/ 13 w 25"/>
                  <a:gd name="T13" fmla="*/ 32 h 32"/>
                  <a:gd name="T14" fmla="*/ 16 w 25"/>
                  <a:gd name="T15" fmla="*/ 25 h 32"/>
                  <a:gd name="T16" fmla="*/ 22 w 25"/>
                  <a:gd name="T17" fmla="*/ 25 h 32"/>
                  <a:gd name="T18" fmla="*/ 25 w 25"/>
                  <a:gd name="T19" fmla="*/ 23 h 32"/>
                  <a:gd name="T20" fmla="*/ 25 w 25"/>
                  <a:gd name="T21" fmla="*/ 3 h 32"/>
                  <a:gd name="T22" fmla="*/ 22 w 25"/>
                  <a:gd name="T23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5" h="32">
                    <a:moveTo>
                      <a:pt x="22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4"/>
                      <a:pt x="1" y="25"/>
                      <a:pt x="3" y="25"/>
                    </a:cubicBezTo>
                    <a:cubicBezTo>
                      <a:pt x="10" y="25"/>
                      <a:pt x="10" y="25"/>
                      <a:pt x="10" y="25"/>
                    </a:cubicBezTo>
                    <a:cubicBezTo>
                      <a:pt x="13" y="32"/>
                      <a:pt x="13" y="32"/>
                      <a:pt x="13" y="32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22" y="25"/>
                      <a:pt x="22" y="25"/>
                      <a:pt x="22" y="25"/>
                    </a:cubicBezTo>
                    <a:cubicBezTo>
                      <a:pt x="24" y="25"/>
                      <a:pt x="25" y="24"/>
                      <a:pt x="25" y="23"/>
                    </a:cubicBezTo>
                    <a:cubicBezTo>
                      <a:pt x="25" y="3"/>
                      <a:pt x="25" y="3"/>
                      <a:pt x="25" y="3"/>
                    </a:cubicBezTo>
                    <a:cubicBezTo>
                      <a:pt x="25" y="1"/>
                      <a:pt x="24" y="0"/>
                      <a:pt x="22" y="0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36903" name="TextBox 21"/>
              <p:cNvSpPr txBox="1">
                <a:spLocks noChangeArrowheads="1"/>
              </p:cNvSpPr>
              <p:nvPr/>
            </p:nvSpPr>
            <p:spPr bwMode="auto">
              <a:xfrm>
                <a:off x="4953065" y="1496620"/>
                <a:ext cx="996950" cy="584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b="1">
                    <a:solidFill>
                      <a:srgbClr val="FFFFFF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rPr>
                  <a:t>C</a:t>
                </a:r>
                <a:endParaRPr lang="en-US" altLang="zh-CN" b="1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36897" name="组合 75"/>
            <p:cNvGrpSpPr/>
            <p:nvPr/>
          </p:nvGrpSpPr>
          <p:grpSpPr bwMode="auto">
            <a:xfrm>
              <a:off x="4633391" y="2052845"/>
              <a:ext cx="1552543" cy="697299"/>
              <a:chOff x="1096751" y="2009383"/>
              <a:chExt cx="1552543" cy="697299"/>
            </a:xfrm>
          </p:grpSpPr>
          <p:sp>
            <p:nvSpPr>
              <p:cNvPr id="36899" name="TextBox 14"/>
              <p:cNvSpPr txBox="1">
                <a:spLocks noChangeArrowheads="1"/>
              </p:cNvSpPr>
              <p:nvPr/>
            </p:nvSpPr>
            <p:spPr bwMode="auto">
              <a:xfrm>
                <a:off x="1099140" y="2009383"/>
                <a:ext cx="1550154" cy="2769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zh-CN" altLang="en-US" sz="120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点击此处添加标题</a:t>
                </a:r>
                <a:endParaRPr lang="en-US" altLang="zh-CN" sz="120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6900" name="TextBox 14"/>
              <p:cNvSpPr txBox="1">
                <a:spLocks noChangeArrowheads="1"/>
              </p:cNvSpPr>
              <p:nvPr/>
            </p:nvSpPr>
            <p:spPr bwMode="auto">
              <a:xfrm>
                <a:off x="1096751" y="2230043"/>
                <a:ext cx="1550154" cy="2769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zh-CN" altLang="en-US" sz="120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点击此处添加标题</a:t>
                </a:r>
                <a:endParaRPr lang="en-US" altLang="zh-CN" sz="120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6901" name="TextBox 14"/>
              <p:cNvSpPr txBox="1">
                <a:spLocks noChangeArrowheads="1"/>
              </p:cNvSpPr>
              <p:nvPr/>
            </p:nvSpPr>
            <p:spPr bwMode="auto">
              <a:xfrm>
                <a:off x="1097336" y="2429683"/>
                <a:ext cx="1550154" cy="2769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zh-CN" altLang="en-US" sz="120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点击此处添加标题</a:t>
                </a:r>
                <a:endParaRPr lang="en-US" altLang="zh-CN" sz="120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36898" name="Freeform 42"/>
            <p:cNvSpPr/>
            <p:nvPr/>
          </p:nvSpPr>
          <p:spPr bwMode="auto">
            <a:xfrm>
              <a:off x="4715468" y="1476791"/>
              <a:ext cx="1419019" cy="1811210"/>
            </a:xfrm>
            <a:custGeom>
              <a:avLst/>
              <a:gdLst>
                <a:gd name="T0" fmla="*/ 2147483646 w 25"/>
                <a:gd name="T1" fmla="*/ 0 h 32"/>
                <a:gd name="T2" fmla="*/ 2147483646 w 25"/>
                <a:gd name="T3" fmla="*/ 0 h 32"/>
                <a:gd name="T4" fmla="*/ 0 w 25"/>
                <a:gd name="T5" fmla="*/ 2147483646 h 32"/>
                <a:gd name="T6" fmla="*/ 0 w 25"/>
                <a:gd name="T7" fmla="*/ 2147483646 h 32"/>
                <a:gd name="T8" fmla="*/ 2147483646 w 25"/>
                <a:gd name="T9" fmla="*/ 2147483646 h 32"/>
                <a:gd name="T10" fmla="*/ 2147483646 w 25"/>
                <a:gd name="T11" fmla="*/ 2147483646 h 32"/>
                <a:gd name="T12" fmla="*/ 2147483646 w 25"/>
                <a:gd name="T13" fmla="*/ 2147483646 h 32"/>
                <a:gd name="T14" fmla="*/ 2147483646 w 25"/>
                <a:gd name="T15" fmla="*/ 2147483646 h 32"/>
                <a:gd name="T16" fmla="*/ 2147483646 w 25"/>
                <a:gd name="T17" fmla="*/ 2147483646 h 32"/>
                <a:gd name="T18" fmla="*/ 2147483646 w 25"/>
                <a:gd name="T19" fmla="*/ 2147483646 h 32"/>
                <a:gd name="T20" fmla="*/ 2147483646 w 25"/>
                <a:gd name="T21" fmla="*/ 2147483646 h 32"/>
                <a:gd name="T22" fmla="*/ 2147483646 w 25"/>
                <a:gd name="T23" fmla="*/ 0 h 32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25" h="32">
                  <a:moveTo>
                    <a:pt x="23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4"/>
                    <a:pt x="1" y="25"/>
                    <a:pt x="3" y="25"/>
                  </a:cubicBezTo>
                  <a:cubicBezTo>
                    <a:pt x="10" y="25"/>
                    <a:pt x="10" y="25"/>
                    <a:pt x="10" y="25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6" y="25"/>
                    <a:pt x="16" y="25"/>
                    <a:pt x="16" y="25"/>
                  </a:cubicBezTo>
                  <a:cubicBezTo>
                    <a:pt x="23" y="25"/>
                    <a:pt x="23" y="25"/>
                    <a:pt x="23" y="25"/>
                  </a:cubicBezTo>
                  <a:cubicBezTo>
                    <a:pt x="24" y="25"/>
                    <a:pt x="25" y="24"/>
                    <a:pt x="25" y="23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5" y="1"/>
                    <a:pt x="24" y="0"/>
                    <a:pt x="23" y="0"/>
                  </a:cubicBez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9525">
              <a:solidFill>
                <a:schemeClr val="bg1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6879" name="组合 47"/>
          <p:cNvGrpSpPr/>
          <p:nvPr/>
        </p:nvGrpSpPr>
        <p:grpSpPr bwMode="auto">
          <a:xfrm>
            <a:off x="6381750" y="1393825"/>
            <a:ext cx="1579563" cy="2016125"/>
            <a:chOff x="6381682" y="1393433"/>
            <a:chExt cx="1579772" cy="2016125"/>
          </a:xfrm>
        </p:grpSpPr>
        <p:grpSp>
          <p:nvGrpSpPr>
            <p:cNvPr id="36888" name="组合 54"/>
            <p:cNvGrpSpPr/>
            <p:nvPr/>
          </p:nvGrpSpPr>
          <p:grpSpPr bwMode="auto">
            <a:xfrm>
              <a:off x="6383479" y="1393433"/>
              <a:ext cx="1577975" cy="2016125"/>
              <a:chOff x="4637152" y="1393433"/>
              <a:chExt cx="1577975" cy="2016125"/>
            </a:xfrm>
          </p:grpSpPr>
          <p:sp>
            <p:nvSpPr>
              <p:cNvPr id="56" name="Freeform 44"/>
              <p:cNvSpPr/>
              <p:nvPr/>
            </p:nvSpPr>
            <p:spPr bwMode="auto">
              <a:xfrm>
                <a:off x="4636943" y="1393433"/>
                <a:ext cx="1578184" cy="2016125"/>
              </a:xfrm>
              <a:custGeom>
                <a:avLst/>
                <a:gdLst>
                  <a:gd name="T0" fmla="*/ 22 w 25"/>
                  <a:gd name="T1" fmla="*/ 0 h 32"/>
                  <a:gd name="T2" fmla="*/ 3 w 25"/>
                  <a:gd name="T3" fmla="*/ 0 h 32"/>
                  <a:gd name="T4" fmla="*/ 0 w 25"/>
                  <a:gd name="T5" fmla="*/ 3 h 32"/>
                  <a:gd name="T6" fmla="*/ 0 w 25"/>
                  <a:gd name="T7" fmla="*/ 23 h 32"/>
                  <a:gd name="T8" fmla="*/ 3 w 25"/>
                  <a:gd name="T9" fmla="*/ 25 h 32"/>
                  <a:gd name="T10" fmla="*/ 10 w 25"/>
                  <a:gd name="T11" fmla="*/ 25 h 32"/>
                  <a:gd name="T12" fmla="*/ 13 w 25"/>
                  <a:gd name="T13" fmla="*/ 32 h 32"/>
                  <a:gd name="T14" fmla="*/ 16 w 25"/>
                  <a:gd name="T15" fmla="*/ 25 h 32"/>
                  <a:gd name="T16" fmla="*/ 22 w 25"/>
                  <a:gd name="T17" fmla="*/ 25 h 32"/>
                  <a:gd name="T18" fmla="*/ 25 w 25"/>
                  <a:gd name="T19" fmla="*/ 23 h 32"/>
                  <a:gd name="T20" fmla="*/ 25 w 25"/>
                  <a:gd name="T21" fmla="*/ 3 h 32"/>
                  <a:gd name="T22" fmla="*/ 22 w 25"/>
                  <a:gd name="T23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5" h="32">
                    <a:moveTo>
                      <a:pt x="22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4"/>
                      <a:pt x="1" y="25"/>
                      <a:pt x="3" y="25"/>
                    </a:cubicBezTo>
                    <a:cubicBezTo>
                      <a:pt x="10" y="25"/>
                      <a:pt x="10" y="25"/>
                      <a:pt x="10" y="25"/>
                    </a:cubicBezTo>
                    <a:cubicBezTo>
                      <a:pt x="13" y="32"/>
                      <a:pt x="13" y="32"/>
                      <a:pt x="13" y="32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22" y="25"/>
                      <a:pt x="22" y="25"/>
                      <a:pt x="22" y="25"/>
                    </a:cubicBezTo>
                    <a:cubicBezTo>
                      <a:pt x="24" y="25"/>
                      <a:pt x="25" y="24"/>
                      <a:pt x="25" y="23"/>
                    </a:cubicBezTo>
                    <a:cubicBezTo>
                      <a:pt x="25" y="3"/>
                      <a:pt x="25" y="3"/>
                      <a:pt x="25" y="3"/>
                    </a:cubicBezTo>
                    <a:cubicBezTo>
                      <a:pt x="25" y="1"/>
                      <a:pt x="24" y="0"/>
                      <a:pt x="22" y="0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36895" name="TextBox 21"/>
              <p:cNvSpPr txBox="1">
                <a:spLocks noChangeArrowheads="1"/>
              </p:cNvSpPr>
              <p:nvPr/>
            </p:nvSpPr>
            <p:spPr bwMode="auto">
              <a:xfrm>
                <a:off x="4953065" y="1496620"/>
                <a:ext cx="996950" cy="584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b="1">
                    <a:solidFill>
                      <a:srgbClr val="FFFFFF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rPr>
                  <a:t>D</a:t>
                </a:r>
                <a:endParaRPr lang="en-US" altLang="zh-CN" b="1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36889" name="组合 79"/>
            <p:cNvGrpSpPr/>
            <p:nvPr/>
          </p:nvGrpSpPr>
          <p:grpSpPr bwMode="auto">
            <a:xfrm>
              <a:off x="6381682" y="2052845"/>
              <a:ext cx="1552543" cy="697299"/>
              <a:chOff x="1096751" y="2009383"/>
              <a:chExt cx="1552543" cy="697299"/>
            </a:xfrm>
          </p:grpSpPr>
          <p:sp>
            <p:nvSpPr>
              <p:cNvPr id="36891" name="TextBox 14"/>
              <p:cNvSpPr txBox="1">
                <a:spLocks noChangeArrowheads="1"/>
              </p:cNvSpPr>
              <p:nvPr/>
            </p:nvSpPr>
            <p:spPr bwMode="auto">
              <a:xfrm>
                <a:off x="1099140" y="2009383"/>
                <a:ext cx="1550154" cy="2769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zh-CN" altLang="en-US" sz="120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点击此处添加标题</a:t>
                </a:r>
                <a:endParaRPr lang="en-US" altLang="zh-CN" sz="120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6892" name="TextBox 14"/>
              <p:cNvSpPr txBox="1">
                <a:spLocks noChangeArrowheads="1"/>
              </p:cNvSpPr>
              <p:nvPr/>
            </p:nvSpPr>
            <p:spPr bwMode="auto">
              <a:xfrm>
                <a:off x="1096751" y="2230043"/>
                <a:ext cx="1550154" cy="2769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zh-CN" altLang="en-US" sz="120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点击此处添加标题</a:t>
                </a:r>
                <a:endParaRPr lang="en-US" altLang="zh-CN" sz="120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6893" name="TextBox 14"/>
              <p:cNvSpPr txBox="1">
                <a:spLocks noChangeArrowheads="1"/>
              </p:cNvSpPr>
              <p:nvPr/>
            </p:nvSpPr>
            <p:spPr bwMode="auto">
              <a:xfrm>
                <a:off x="1097336" y="2429683"/>
                <a:ext cx="1550154" cy="2769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zh-CN" altLang="en-US" sz="120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点击此处添加标题</a:t>
                </a:r>
                <a:endParaRPr lang="en-US" altLang="zh-CN" sz="120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36890" name="Freeform 42"/>
            <p:cNvSpPr/>
            <p:nvPr/>
          </p:nvSpPr>
          <p:spPr bwMode="auto">
            <a:xfrm>
              <a:off x="6462956" y="1476791"/>
              <a:ext cx="1419019" cy="1811210"/>
            </a:xfrm>
            <a:custGeom>
              <a:avLst/>
              <a:gdLst>
                <a:gd name="T0" fmla="*/ 2147483646 w 25"/>
                <a:gd name="T1" fmla="*/ 0 h 32"/>
                <a:gd name="T2" fmla="*/ 2147483646 w 25"/>
                <a:gd name="T3" fmla="*/ 0 h 32"/>
                <a:gd name="T4" fmla="*/ 0 w 25"/>
                <a:gd name="T5" fmla="*/ 2147483646 h 32"/>
                <a:gd name="T6" fmla="*/ 0 w 25"/>
                <a:gd name="T7" fmla="*/ 2147483646 h 32"/>
                <a:gd name="T8" fmla="*/ 2147483646 w 25"/>
                <a:gd name="T9" fmla="*/ 2147483646 h 32"/>
                <a:gd name="T10" fmla="*/ 2147483646 w 25"/>
                <a:gd name="T11" fmla="*/ 2147483646 h 32"/>
                <a:gd name="T12" fmla="*/ 2147483646 w 25"/>
                <a:gd name="T13" fmla="*/ 2147483646 h 32"/>
                <a:gd name="T14" fmla="*/ 2147483646 w 25"/>
                <a:gd name="T15" fmla="*/ 2147483646 h 32"/>
                <a:gd name="T16" fmla="*/ 2147483646 w 25"/>
                <a:gd name="T17" fmla="*/ 2147483646 h 32"/>
                <a:gd name="T18" fmla="*/ 2147483646 w 25"/>
                <a:gd name="T19" fmla="*/ 2147483646 h 32"/>
                <a:gd name="T20" fmla="*/ 2147483646 w 25"/>
                <a:gd name="T21" fmla="*/ 2147483646 h 32"/>
                <a:gd name="T22" fmla="*/ 2147483646 w 25"/>
                <a:gd name="T23" fmla="*/ 0 h 32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25" h="32">
                  <a:moveTo>
                    <a:pt x="23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4"/>
                    <a:pt x="1" y="25"/>
                    <a:pt x="3" y="25"/>
                  </a:cubicBezTo>
                  <a:cubicBezTo>
                    <a:pt x="10" y="25"/>
                    <a:pt x="10" y="25"/>
                    <a:pt x="10" y="25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6" y="25"/>
                    <a:pt x="16" y="25"/>
                    <a:pt x="16" y="25"/>
                  </a:cubicBezTo>
                  <a:cubicBezTo>
                    <a:pt x="23" y="25"/>
                    <a:pt x="23" y="25"/>
                    <a:pt x="23" y="25"/>
                  </a:cubicBezTo>
                  <a:cubicBezTo>
                    <a:pt x="24" y="25"/>
                    <a:pt x="25" y="24"/>
                    <a:pt x="25" y="23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5" y="1"/>
                    <a:pt x="24" y="0"/>
                    <a:pt x="23" y="0"/>
                  </a:cubicBez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9525">
              <a:solidFill>
                <a:schemeClr val="bg1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</p:grpSp>
      <p:cxnSp>
        <p:nvCxnSpPr>
          <p:cNvPr id="92" name="直接连接符 91"/>
          <p:cNvCxnSpPr/>
          <p:nvPr/>
        </p:nvCxnSpPr>
        <p:spPr>
          <a:xfrm>
            <a:off x="4513263" y="3551238"/>
            <a:ext cx="0" cy="892175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接连接符 92"/>
          <p:cNvCxnSpPr/>
          <p:nvPr/>
        </p:nvCxnSpPr>
        <p:spPr>
          <a:xfrm>
            <a:off x="6299200" y="3551238"/>
            <a:ext cx="0" cy="617537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2606675" y="3551238"/>
            <a:ext cx="0" cy="403225"/>
          </a:xfrm>
          <a:prstGeom prst="line">
            <a:avLst/>
          </a:prstGeom>
          <a:ln>
            <a:solidFill>
              <a:srgbClr val="C9600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 flipH="1">
            <a:off x="849313" y="3954463"/>
            <a:ext cx="1757362" cy="0"/>
          </a:xfrm>
          <a:prstGeom prst="line">
            <a:avLst/>
          </a:prstGeom>
          <a:ln>
            <a:solidFill>
              <a:srgbClr val="C9600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接连接符 93"/>
          <p:cNvCxnSpPr/>
          <p:nvPr/>
        </p:nvCxnSpPr>
        <p:spPr>
          <a:xfrm flipH="1">
            <a:off x="2622550" y="4452938"/>
            <a:ext cx="189865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接连接符 94"/>
          <p:cNvCxnSpPr/>
          <p:nvPr/>
        </p:nvCxnSpPr>
        <p:spPr>
          <a:xfrm flipH="1">
            <a:off x="4521200" y="4168775"/>
            <a:ext cx="177800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接连接符 95"/>
          <p:cNvCxnSpPr/>
          <p:nvPr/>
        </p:nvCxnSpPr>
        <p:spPr>
          <a:xfrm>
            <a:off x="7961313" y="3551238"/>
            <a:ext cx="0" cy="403225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接连接符 96"/>
          <p:cNvCxnSpPr/>
          <p:nvPr/>
        </p:nvCxnSpPr>
        <p:spPr>
          <a:xfrm flipH="1">
            <a:off x="6308725" y="3963988"/>
            <a:ext cx="1652588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890" name="组合 1"/>
          <p:cNvGrpSpPr/>
          <p:nvPr/>
        </p:nvGrpSpPr>
        <p:grpSpPr bwMode="auto">
          <a:xfrm>
            <a:off x="1192213" y="1690688"/>
            <a:ext cx="3514725" cy="1385887"/>
            <a:chOff x="1058541" y="1937943"/>
            <a:chExt cx="3913657" cy="1541624"/>
          </a:xfrm>
        </p:grpSpPr>
        <p:sp>
          <p:nvSpPr>
            <p:cNvPr id="38012" name="Freeform 36"/>
            <p:cNvSpPr>
              <a:spLocks noEditPoints="1"/>
            </p:cNvSpPr>
            <p:nvPr/>
          </p:nvSpPr>
          <p:spPr bwMode="auto">
            <a:xfrm>
              <a:off x="1313737" y="2176159"/>
              <a:ext cx="3478579" cy="1303408"/>
            </a:xfrm>
            <a:custGeom>
              <a:avLst/>
              <a:gdLst>
                <a:gd name="T0" fmla="*/ 2147483646 w 741"/>
                <a:gd name="T1" fmla="*/ 2147483646 h 253"/>
                <a:gd name="T2" fmla="*/ 2147483646 w 741"/>
                <a:gd name="T3" fmla="*/ 2147483646 h 253"/>
                <a:gd name="T4" fmla="*/ 2147483646 w 741"/>
                <a:gd name="T5" fmla="*/ 2147483646 h 253"/>
                <a:gd name="T6" fmla="*/ 2147483646 w 741"/>
                <a:gd name="T7" fmla="*/ 2147483646 h 253"/>
                <a:gd name="T8" fmla="*/ 2147483646 w 741"/>
                <a:gd name="T9" fmla="*/ 2147483646 h 253"/>
                <a:gd name="T10" fmla="*/ 2147483646 w 741"/>
                <a:gd name="T11" fmla="*/ 2147483646 h 253"/>
                <a:gd name="T12" fmla="*/ 2147483646 w 741"/>
                <a:gd name="T13" fmla="*/ 2147483646 h 253"/>
                <a:gd name="T14" fmla="*/ 2147483646 w 741"/>
                <a:gd name="T15" fmla="*/ 2147483646 h 253"/>
                <a:gd name="T16" fmla="*/ 2147483646 w 741"/>
                <a:gd name="T17" fmla="*/ 2147483646 h 253"/>
                <a:gd name="T18" fmla="*/ 2147483646 w 741"/>
                <a:gd name="T19" fmla="*/ 2147483646 h 253"/>
                <a:gd name="T20" fmla="*/ 2147483646 w 741"/>
                <a:gd name="T21" fmla="*/ 2147483646 h 253"/>
                <a:gd name="T22" fmla="*/ 2147483646 w 741"/>
                <a:gd name="T23" fmla="*/ 2147483646 h 253"/>
                <a:gd name="T24" fmla="*/ 2147483646 w 741"/>
                <a:gd name="T25" fmla="*/ 2147483646 h 253"/>
                <a:gd name="T26" fmla="*/ 2147483646 w 741"/>
                <a:gd name="T27" fmla="*/ 2147483646 h 253"/>
                <a:gd name="T28" fmla="*/ 2147483646 w 741"/>
                <a:gd name="T29" fmla="*/ 2147483646 h 253"/>
                <a:gd name="T30" fmla="*/ 2147483646 w 741"/>
                <a:gd name="T31" fmla="*/ 2147483646 h 253"/>
                <a:gd name="T32" fmla="*/ 2147483646 w 741"/>
                <a:gd name="T33" fmla="*/ 2147483646 h 253"/>
                <a:gd name="T34" fmla="*/ 2147483646 w 741"/>
                <a:gd name="T35" fmla="*/ 2147483646 h 253"/>
                <a:gd name="T36" fmla="*/ 0 w 741"/>
                <a:gd name="T37" fmla="*/ 2147483646 h 253"/>
                <a:gd name="T38" fmla="*/ 2147483646 w 741"/>
                <a:gd name="T39" fmla="*/ 2147483646 h 253"/>
                <a:gd name="T40" fmla="*/ 2147483646 w 741"/>
                <a:gd name="T41" fmla="*/ 2147483646 h 253"/>
                <a:gd name="T42" fmla="*/ 2147483646 w 741"/>
                <a:gd name="T43" fmla="*/ 2147483646 h 253"/>
                <a:gd name="T44" fmla="*/ 2147483646 w 741"/>
                <a:gd name="T45" fmla="*/ 2147483646 h 253"/>
                <a:gd name="T46" fmla="*/ 2147483646 w 741"/>
                <a:gd name="T47" fmla="*/ 2147483646 h 253"/>
                <a:gd name="T48" fmla="*/ 2147483646 w 741"/>
                <a:gd name="T49" fmla="*/ 2147483646 h 253"/>
                <a:gd name="T50" fmla="*/ 2147483646 w 741"/>
                <a:gd name="T51" fmla="*/ 2147483646 h 253"/>
                <a:gd name="T52" fmla="*/ 2147483646 w 741"/>
                <a:gd name="T53" fmla="*/ 2147483646 h 253"/>
                <a:gd name="T54" fmla="*/ 2147483646 w 741"/>
                <a:gd name="T55" fmla="*/ 2147483646 h 253"/>
                <a:gd name="T56" fmla="*/ 2147483646 w 741"/>
                <a:gd name="T57" fmla="*/ 2147483646 h 253"/>
                <a:gd name="T58" fmla="*/ 2147483646 w 741"/>
                <a:gd name="T59" fmla="*/ 2147483646 h 253"/>
                <a:gd name="T60" fmla="*/ 2147483646 w 741"/>
                <a:gd name="T61" fmla="*/ 2147483646 h 253"/>
                <a:gd name="T62" fmla="*/ 2147483646 w 741"/>
                <a:gd name="T63" fmla="*/ 2147483646 h 253"/>
                <a:gd name="T64" fmla="*/ 2147483646 w 741"/>
                <a:gd name="T65" fmla="*/ 2147483646 h 253"/>
                <a:gd name="T66" fmla="*/ 2147483646 w 741"/>
                <a:gd name="T67" fmla="*/ 2147483646 h 253"/>
                <a:gd name="T68" fmla="*/ 2147483646 w 741"/>
                <a:gd name="T69" fmla="*/ 2147483646 h 253"/>
                <a:gd name="T70" fmla="*/ 2147483646 w 741"/>
                <a:gd name="T71" fmla="*/ 2147483646 h 253"/>
                <a:gd name="T72" fmla="*/ 2147483646 w 741"/>
                <a:gd name="T73" fmla="*/ 2147483646 h 253"/>
                <a:gd name="T74" fmla="*/ 2147483646 w 741"/>
                <a:gd name="T75" fmla="*/ 2147483646 h 253"/>
                <a:gd name="T76" fmla="*/ 2147483646 w 741"/>
                <a:gd name="T77" fmla="*/ 2147483646 h 253"/>
                <a:gd name="T78" fmla="*/ 2147483646 w 741"/>
                <a:gd name="T79" fmla="*/ 2147483646 h 253"/>
                <a:gd name="T80" fmla="*/ 2147483646 w 741"/>
                <a:gd name="T81" fmla="*/ 2147483646 h 253"/>
                <a:gd name="T82" fmla="*/ 2147483646 w 741"/>
                <a:gd name="T83" fmla="*/ 2147483646 h 253"/>
                <a:gd name="T84" fmla="*/ 2147483646 w 741"/>
                <a:gd name="T85" fmla="*/ 2147483646 h 253"/>
                <a:gd name="T86" fmla="*/ 2147483646 w 741"/>
                <a:gd name="T87" fmla="*/ 2147483646 h 253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741" h="253">
                  <a:moveTo>
                    <a:pt x="741" y="197"/>
                  </a:moveTo>
                  <a:cubicBezTo>
                    <a:pt x="674" y="189"/>
                    <a:pt x="622" y="171"/>
                    <a:pt x="585" y="153"/>
                  </a:cubicBezTo>
                  <a:cubicBezTo>
                    <a:pt x="624" y="127"/>
                    <a:pt x="679" y="53"/>
                    <a:pt x="696" y="28"/>
                  </a:cubicBezTo>
                  <a:cubicBezTo>
                    <a:pt x="696" y="46"/>
                    <a:pt x="696" y="46"/>
                    <a:pt x="696" y="46"/>
                  </a:cubicBezTo>
                  <a:cubicBezTo>
                    <a:pt x="702" y="46"/>
                    <a:pt x="702" y="46"/>
                    <a:pt x="702" y="46"/>
                  </a:cubicBezTo>
                  <a:cubicBezTo>
                    <a:pt x="702" y="3"/>
                    <a:pt x="702" y="3"/>
                    <a:pt x="702" y="3"/>
                  </a:cubicBezTo>
                  <a:cubicBezTo>
                    <a:pt x="702" y="1"/>
                    <a:pt x="700" y="0"/>
                    <a:pt x="699" y="0"/>
                  </a:cubicBezTo>
                  <a:cubicBezTo>
                    <a:pt x="697" y="0"/>
                    <a:pt x="696" y="1"/>
                    <a:pt x="696" y="3"/>
                  </a:cubicBezTo>
                  <a:cubicBezTo>
                    <a:pt x="696" y="17"/>
                    <a:pt x="696" y="17"/>
                    <a:pt x="696" y="17"/>
                  </a:cubicBezTo>
                  <a:cubicBezTo>
                    <a:pt x="696" y="17"/>
                    <a:pt x="696" y="17"/>
                    <a:pt x="696" y="18"/>
                  </a:cubicBezTo>
                  <a:cubicBezTo>
                    <a:pt x="687" y="34"/>
                    <a:pt x="620" y="125"/>
                    <a:pt x="579" y="150"/>
                  </a:cubicBezTo>
                  <a:cubicBezTo>
                    <a:pt x="572" y="147"/>
                    <a:pt x="566" y="143"/>
                    <a:pt x="561" y="140"/>
                  </a:cubicBezTo>
                  <a:cubicBezTo>
                    <a:pt x="561" y="140"/>
                    <a:pt x="560" y="140"/>
                    <a:pt x="560" y="140"/>
                  </a:cubicBezTo>
                  <a:cubicBezTo>
                    <a:pt x="560" y="130"/>
                    <a:pt x="560" y="130"/>
                    <a:pt x="560" y="130"/>
                  </a:cubicBezTo>
                  <a:cubicBezTo>
                    <a:pt x="560" y="128"/>
                    <a:pt x="559" y="127"/>
                    <a:pt x="557" y="127"/>
                  </a:cubicBezTo>
                  <a:cubicBezTo>
                    <a:pt x="555" y="127"/>
                    <a:pt x="554" y="128"/>
                    <a:pt x="554" y="130"/>
                  </a:cubicBezTo>
                  <a:cubicBezTo>
                    <a:pt x="554" y="144"/>
                    <a:pt x="554" y="144"/>
                    <a:pt x="554" y="144"/>
                  </a:cubicBezTo>
                  <a:cubicBezTo>
                    <a:pt x="535" y="158"/>
                    <a:pt x="475" y="197"/>
                    <a:pt x="438" y="198"/>
                  </a:cubicBezTo>
                  <a:cubicBezTo>
                    <a:pt x="438" y="185"/>
                    <a:pt x="438" y="185"/>
                    <a:pt x="438" y="185"/>
                  </a:cubicBezTo>
                  <a:cubicBezTo>
                    <a:pt x="438" y="184"/>
                    <a:pt x="437" y="182"/>
                    <a:pt x="435" y="182"/>
                  </a:cubicBezTo>
                  <a:cubicBezTo>
                    <a:pt x="433" y="182"/>
                    <a:pt x="432" y="184"/>
                    <a:pt x="432" y="185"/>
                  </a:cubicBezTo>
                  <a:cubicBezTo>
                    <a:pt x="432" y="209"/>
                    <a:pt x="432" y="209"/>
                    <a:pt x="432" y="209"/>
                  </a:cubicBezTo>
                  <a:cubicBezTo>
                    <a:pt x="400" y="206"/>
                    <a:pt x="321" y="147"/>
                    <a:pt x="311" y="130"/>
                  </a:cubicBezTo>
                  <a:cubicBezTo>
                    <a:pt x="311" y="110"/>
                    <a:pt x="311" y="110"/>
                    <a:pt x="311" y="110"/>
                  </a:cubicBezTo>
                  <a:cubicBezTo>
                    <a:pt x="311" y="108"/>
                    <a:pt x="310" y="107"/>
                    <a:pt x="308" y="107"/>
                  </a:cubicBezTo>
                  <a:cubicBezTo>
                    <a:pt x="306" y="107"/>
                    <a:pt x="305" y="108"/>
                    <a:pt x="305" y="110"/>
                  </a:cubicBezTo>
                  <a:cubicBezTo>
                    <a:pt x="305" y="117"/>
                    <a:pt x="305" y="117"/>
                    <a:pt x="305" y="117"/>
                  </a:cubicBezTo>
                  <a:cubicBezTo>
                    <a:pt x="305" y="117"/>
                    <a:pt x="305" y="118"/>
                    <a:pt x="305" y="118"/>
                  </a:cubicBezTo>
                  <a:cubicBezTo>
                    <a:pt x="300" y="123"/>
                    <a:pt x="241" y="165"/>
                    <a:pt x="170" y="166"/>
                  </a:cubicBezTo>
                  <a:cubicBezTo>
                    <a:pt x="170" y="160"/>
                    <a:pt x="170" y="160"/>
                    <a:pt x="170" y="160"/>
                  </a:cubicBezTo>
                  <a:cubicBezTo>
                    <a:pt x="170" y="159"/>
                    <a:pt x="169" y="157"/>
                    <a:pt x="167" y="157"/>
                  </a:cubicBezTo>
                  <a:cubicBezTo>
                    <a:pt x="166" y="157"/>
                    <a:pt x="165" y="159"/>
                    <a:pt x="165" y="160"/>
                  </a:cubicBezTo>
                  <a:cubicBezTo>
                    <a:pt x="165" y="166"/>
                    <a:pt x="165" y="166"/>
                    <a:pt x="165" y="166"/>
                  </a:cubicBezTo>
                  <a:cubicBezTo>
                    <a:pt x="144" y="189"/>
                    <a:pt x="50" y="221"/>
                    <a:pt x="6" y="221"/>
                  </a:cubicBezTo>
                  <a:cubicBezTo>
                    <a:pt x="6" y="221"/>
                    <a:pt x="6" y="221"/>
                    <a:pt x="6" y="221"/>
                  </a:cubicBezTo>
                  <a:cubicBezTo>
                    <a:pt x="6" y="216"/>
                    <a:pt x="6" y="216"/>
                    <a:pt x="6" y="216"/>
                  </a:cubicBezTo>
                  <a:cubicBezTo>
                    <a:pt x="6" y="214"/>
                    <a:pt x="4" y="213"/>
                    <a:pt x="3" y="213"/>
                  </a:cubicBezTo>
                  <a:cubicBezTo>
                    <a:pt x="1" y="213"/>
                    <a:pt x="0" y="214"/>
                    <a:pt x="0" y="216"/>
                  </a:cubicBezTo>
                  <a:cubicBezTo>
                    <a:pt x="0" y="253"/>
                    <a:pt x="0" y="253"/>
                    <a:pt x="0" y="253"/>
                  </a:cubicBezTo>
                  <a:cubicBezTo>
                    <a:pt x="6" y="253"/>
                    <a:pt x="6" y="253"/>
                    <a:pt x="6" y="253"/>
                  </a:cubicBezTo>
                  <a:cubicBezTo>
                    <a:pt x="6" y="248"/>
                    <a:pt x="6" y="248"/>
                    <a:pt x="6" y="248"/>
                  </a:cubicBezTo>
                  <a:cubicBezTo>
                    <a:pt x="6" y="248"/>
                    <a:pt x="6" y="248"/>
                    <a:pt x="6" y="248"/>
                  </a:cubicBezTo>
                  <a:cubicBezTo>
                    <a:pt x="49" y="248"/>
                    <a:pt x="137" y="219"/>
                    <a:pt x="165" y="196"/>
                  </a:cubicBezTo>
                  <a:cubicBezTo>
                    <a:pt x="165" y="209"/>
                    <a:pt x="165" y="209"/>
                    <a:pt x="165" y="209"/>
                  </a:cubicBezTo>
                  <a:cubicBezTo>
                    <a:pt x="170" y="209"/>
                    <a:pt x="170" y="209"/>
                    <a:pt x="170" y="209"/>
                  </a:cubicBezTo>
                  <a:cubicBezTo>
                    <a:pt x="170" y="194"/>
                    <a:pt x="170" y="194"/>
                    <a:pt x="170" y="194"/>
                  </a:cubicBezTo>
                  <a:cubicBezTo>
                    <a:pt x="234" y="193"/>
                    <a:pt x="289" y="159"/>
                    <a:pt x="305" y="146"/>
                  </a:cubicBezTo>
                  <a:cubicBezTo>
                    <a:pt x="305" y="161"/>
                    <a:pt x="305" y="161"/>
                    <a:pt x="305" y="161"/>
                  </a:cubicBezTo>
                  <a:cubicBezTo>
                    <a:pt x="311" y="161"/>
                    <a:pt x="311" y="161"/>
                    <a:pt x="311" y="161"/>
                  </a:cubicBezTo>
                  <a:cubicBezTo>
                    <a:pt x="311" y="139"/>
                    <a:pt x="311" y="139"/>
                    <a:pt x="311" y="139"/>
                  </a:cubicBezTo>
                  <a:cubicBezTo>
                    <a:pt x="332" y="163"/>
                    <a:pt x="401" y="212"/>
                    <a:pt x="432" y="214"/>
                  </a:cubicBezTo>
                  <a:cubicBezTo>
                    <a:pt x="432" y="229"/>
                    <a:pt x="432" y="229"/>
                    <a:pt x="432" y="229"/>
                  </a:cubicBezTo>
                  <a:cubicBezTo>
                    <a:pt x="438" y="229"/>
                    <a:pt x="438" y="229"/>
                    <a:pt x="438" y="229"/>
                  </a:cubicBezTo>
                  <a:cubicBezTo>
                    <a:pt x="438" y="204"/>
                    <a:pt x="438" y="204"/>
                    <a:pt x="438" y="204"/>
                  </a:cubicBezTo>
                  <a:cubicBezTo>
                    <a:pt x="475" y="203"/>
                    <a:pt x="531" y="168"/>
                    <a:pt x="554" y="151"/>
                  </a:cubicBezTo>
                  <a:cubicBezTo>
                    <a:pt x="554" y="178"/>
                    <a:pt x="554" y="178"/>
                    <a:pt x="554" y="178"/>
                  </a:cubicBezTo>
                  <a:cubicBezTo>
                    <a:pt x="560" y="178"/>
                    <a:pt x="560" y="178"/>
                    <a:pt x="560" y="178"/>
                  </a:cubicBezTo>
                  <a:cubicBezTo>
                    <a:pt x="560" y="162"/>
                    <a:pt x="560" y="162"/>
                    <a:pt x="560" y="162"/>
                  </a:cubicBezTo>
                  <a:cubicBezTo>
                    <a:pt x="560" y="162"/>
                    <a:pt x="560" y="162"/>
                    <a:pt x="561" y="162"/>
                  </a:cubicBezTo>
                  <a:cubicBezTo>
                    <a:pt x="566" y="162"/>
                    <a:pt x="572" y="160"/>
                    <a:pt x="579" y="156"/>
                  </a:cubicBezTo>
                  <a:cubicBezTo>
                    <a:pt x="617" y="175"/>
                    <a:pt x="671" y="194"/>
                    <a:pt x="741" y="203"/>
                  </a:cubicBezTo>
                  <a:lnTo>
                    <a:pt x="741" y="197"/>
                  </a:lnTo>
                  <a:close/>
                  <a:moveTo>
                    <a:pt x="165" y="188"/>
                  </a:moveTo>
                  <a:cubicBezTo>
                    <a:pt x="144" y="211"/>
                    <a:pt x="50" y="243"/>
                    <a:pt x="6" y="243"/>
                  </a:cubicBezTo>
                  <a:cubicBezTo>
                    <a:pt x="6" y="243"/>
                    <a:pt x="6" y="243"/>
                    <a:pt x="6" y="243"/>
                  </a:cubicBezTo>
                  <a:cubicBezTo>
                    <a:pt x="6" y="237"/>
                    <a:pt x="6" y="237"/>
                    <a:pt x="6" y="237"/>
                  </a:cubicBezTo>
                  <a:cubicBezTo>
                    <a:pt x="6" y="237"/>
                    <a:pt x="6" y="237"/>
                    <a:pt x="6" y="237"/>
                  </a:cubicBezTo>
                  <a:cubicBezTo>
                    <a:pt x="49" y="237"/>
                    <a:pt x="137" y="207"/>
                    <a:pt x="165" y="184"/>
                  </a:cubicBezTo>
                  <a:lnTo>
                    <a:pt x="165" y="188"/>
                  </a:lnTo>
                  <a:close/>
                  <a:moveTo>
                    <a:pt x="165" y="177"/>
                  </a:moveTo>
                  <a:cubicBezTo>
                    <a:pt x="144" y="199"/>
                    <a:pt x="50" y="231"/>
                    <a:pt x="6" y="231"/>
                  </a:cubicBezTo>
                  <a:cubicBezTo>
                    <a:pt x="6" y="231"/>
                    <a:pt x="6" y="231"/>
                    <a:pt x="6" y="231"/>
                  </a:cubicBezTo>
                  <a:cubicBezTo>
                    <a:pt x="6" y="226"/>
                    <a:pt x="6" y="226"/>
                    <a:pt x="6" y="226"/>
                  </a:cubicBezTo>
                  <a:cubicBezTo>
                    <a:pt x="6" y="226"/>
                    <a:pt x="6" y="226"/>
                    <a:pt x="6" y="226"/>
                  </a:cubicBezTo>
                  <a:cubicBezTo>
                    <a:pt x="49" y="226"/>
                    <a:pt x="137" y="197"/>
                    <a:pt x="165" y="174"/>
                  </a:cubicBezTo>
                  <a:lnTo>
                    <a:pt x="165" y="177"/>
                  </a:lnTo>
                  <a:close/>
                  <a:moveTo>
                    <a:pt x="305" y="129"/>
                  </a:moveTo>
                  <a:cubicBezTo>
                    <a:pt x="305" y="130"/>
                    <a:pt x="305" y="130"/>
                    <a:pt x="305" y="131"/>
                  </a:cubicBezTo>
                  <a:cubicBezTo>
                    <a:pt x="305" y="139"/>
                    <a:pt x="305" y="139"/>
                    <a:pt x="305" y="139"/>
                  </a:cubicBezTo>
                  <a:cubicBezTo>
                    <a:pt x="305" y="139"/>
                    <a:pt x="305" y="139"/>
                    <a:pt x="305" y="139"/>
                  </a:cubicBezTo>
                  <a:cubicBezTo>
                    <a:pt x="303" y="141"/>
                    <a:pt x="244" y="187"/>
                    <a:pt x="170" y="188"/>
                  </a:cubicBezTo>
                  <a:cubicBezTo>
                    <a:pt x="170" y="172"/>
                    <a:pt x="170" y="172"/>
                    <a:pt x="170" y="172"/>
                  </a:cubicBezTo>
                  <a:cubicBezTo>
                    <a:pt x="234" y="171"/>
                    <a:pt x="289" y="138"/>
                    <a:pt x="305" y="125"/>
                  </a:cubicBezTo>
                  <a:lnTo>
                    <a:pt x="305" y="129"/>
                  </a:lnTo>
                  <a:close/>
                  <a:moveTo>
                    <a:pt x="561" y="157"/>
                  </a:moveTo>
                  <a:cubicBezTo>
                    <a:pt x="560" y="157"/>
                    <a:pt x="560" y="157"/>
                    <a:pt x="560" y="157"/>
                  </a:cubicBezTo>
                  <a:cubicBezTo>
                    <a:pt x="560" y="146"/>
                    <a:pt x="560" y="146"/>
                    <a:pt x="560" y="146"/>
                  </a:cubicBezTo>
                  <a:cubicBezTo>
                    <a:pt x="563" y="148"/>
                    <a:pt x="568" y="151"/>
                    <a:pt x="573" y="153"/>
                  </a:cubicBezTo>
                  <a:cubicBezTo>
                    <a:pt x="568" y="156"/>
                    <a:pt x="564" y="157"/>
                    <a:pt x="561" y="157"/>
                  </a:cubicBezTo>
                  <a:close/>
                </a:path>
              </a:pathLst>
            </a:custGeom>
            <a:solidFill>
              <a:srgbClr val="C9600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013" name="TextBox 71"/>
            <p:cNvSpPr txBox="1">
              <a:spLocks noChangeArrowheads="1"/>
            </p:cNvSpPr>
            <p:nvPr/>
          </p:nvSpPr>
          <p:spPr bwMode="auto">
            <a:xfrm>
              <a:off x="1058541" y="3018374"/>
              <a:ext cx="702653" cy="3427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400" b="1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40%</a:t>
              </a:r>
              <a:endParaRPr lang="en-US" altLang="zh-CN" sz="14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8014" name="TextBox 71"/>
            <p:cNvSpPr txBox="1">
              <a:spLocks noChangeArrowheads="1"/>
            </p:cNvSpPr>
            <p:nvPr/>
          </p:nvSpPr>
          <p:spPr bwMode="auto">
            <a:xfrm>
              <a:off x="1773299" y="2729832"/>
              <a:ext cx="702653" cy="3427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400" b="1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52%</a:t>
              </a:r>
              <a:endParaRPr lang="en-US" altLang="zh-CN" sz="14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8015" name="TextBox 71"/>
            <p:cNvSpPr txBox="1">
              <a:spLocks noChangeArrowheads="1"/>
            </p:cNvSpPr>
            <p:nvPr/>
          </p:nvSpPr>
          <p:spPr bwMode="auto">
            <a:xfrm>
              <a:off x="2455358" y="2449964"/>
              <a:ext cx="702653" cy="3427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400" b="1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63%</a:t>
              </a:r>
              <a:endParaRPr lang="en-US" altLang="zh-CN" sz="14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8016" name="TextBox 71"/>
            <p:cNvSpPr txBox="1">
              <a:spLocks noChangeArrowheads="1"/>
            </p:cNvSpPr>
            <p:nvPr/>
          </p:nvSpPr>
          <p:spPr bwMode="auto">
            <a:xfrm>
              <a:off x="3016745" y="2844487"/>
              <a:ext cx="702653" cy="3427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400" b="1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48%</a:t>
              </a:r>
              <a:endParaRPr lang="en-US" altLang="zh-CN" sz="14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8017" name="TextBox 71"/>
            <p:cNvSpPr txBox="1">
              <a:spLocks noChangeArrowheads="1"/>
            </p:cNvSpPr>
            <p:nvPr/>
          </p:nvSpPr>
          <p:spPr bwMode="auto">
            <a:xfrm>
              <a:off x="3618222" y="2536710"/>
              <a:ext cx="702653" cy="3427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400" b="1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60%</a:t>
              </a:r>
              <a:endParaRPr lang="en-US" altLang="zh-CN" sz="14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8018" name="TextBox 71"/>
            <p:cNvSpPr txBox="1">
              <a:spLocks noChangeArrowheads="1"/>
            </p:cNvSpPr>
            <p:nvPr/>
          </p:nvSpPr>
          <p:spPr bwMode="auto">
            <a:xfrm>
              <a:off x="4269545" y="1937943"/>
              <a:ext cx="702653" cy="3427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400" b="1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84%</a:t>
              </a:r>
              <a:endParaRPr lang="en-US" altLang="zh-CN" sz="14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7891" name="AutoShape 25"/>
          <p:cNvSpPr>
            <a:spLocks noChangeAspect="1" noChangeArrowheads="1" noTextEdit="1"/>
          </p:cNvSpPr>
          <p:nvPr/>
        </p:nvSpPr>
        <p:spPr bwMode="auto">
          <a:xfrm>
            <a:off x="954088" y="1636713"/>
            <a:ext cx="3616325" cy="2192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37892" name="组合 10"/>
          <p:cNvGrpSpPr/>
          <p:nvPr/>
        </p:nvGrpSpPr>
        <p:grpSpPr bwMode="auto">
          <a:xfrm>
            <a:off x="1104900" y="1336675"/>
            <a:ext cx="1879600" cy="1365250"/>
            <a:chOff x="1104847" y="1335956"/>
            <a:chExt cx="1879266" cy="1366269"/>
          </a:xfrm>
        </p:grpSpPr>
        <p:sp>
          <p:nvSpPr>
            <p:cNvPr id="27" name="Freeform 31"/>
            <p:cNvSpPr/>
            <p:nvPr/>
          </p:nvSpPr>
          <p:spPr bwMode="auto">
            <a:xfrm>
              <a:off x="1104847" y="2325707"/>
              <a:ext cx="404741" cy="376518"/>
            </a:xfrm>
            <a:custGeom>
              <a:avLst/>
              <a:gdLst>
                <a:gd name="T0" fmla="*/ 8 w 96"/>
                <a:gd name="T1" fmla="*/ 76 h 81"/>
                <a:gd name="T2" fmla="*/ 26 w 96"/>
                <a:gd name="T3" fmla="*/ 75 h 81"/>
                <a:gd name="T4" fmla="*/ 29 w 96"/>
                <a:gd name="T5" fmla="*/ 70 h 81"/>
                <a:gd name="T6" fmla="*/ 29 w 96"/>
                <a:gd name="T7" fmla="*/ 70 h 81"/>
                <a:gd name="T8" fmla="*/ 51 w 96"/>
                <a:gd name="T9" fmla="*/ 69 h 81"/>
                <a:gd name="T10" fmla="*/ 53 w 96"/>
                <a:gd name="T11" fmla="*/ 65 h 81"/>
                <a:gd name="T12" fmla="*/ 69 w 96"/>
                <a:gd name="T13" fmla="*/ 62 h 81"/>
                <a:gd name="T14" fmla="*/ 71 w 96"/>
                <a:gd name="T15" fmla="*/ 59 h 81"/>
                <a:gd name="T16" fmla="*/ 90 w 96"/>
                <a:gd name="T17" fmla="*/ 57 h 81"/>
                <a:gd name="T18" fmla="*/ 90 w 96"/>
                <a:gd name="T19" fmla="*/ 36 h 81"/>
                <a:gd name="T20" fmla="*/ 88 w 96"/>
                <a:gd name="T21" fmla="*/ 35 h 81"/>
                <a:gd name="T22" fmla="*/ 84 w 96"/>
                <a:gd name="T23" fmla="*/ 9 h 81"/>
                <a:gd name="T24" fmla="*/ 52 w 96"/>
                <a:gd name="T25" fmla="*/ 9 h 81"/>
                <a:gd name="T26" fmla="*/ 50 w 96"/>
                <a:gd name="T27" fmla="*/ 11 h 81"/>
                <a:gd name="T28" fmla="*/ 48 w 96"/>
                <a:gd name="T29" fmla="*/ 9 h 81"/>
                <a:gd name="T30" fmla="*/ 27 w 96"/>
                <a:gd name="T31" fmla="*/ 10 h 81"/>
                <a:gd name="T32" fmla="*/ 24 w 96"/>
                <a:gd name="T33" fmla="*/ 16 h 81"/>
                <a:gd name="T34" fmla="*/ 11 w 96"/>
                <a:gd name="T35" fmla="*/ 21 h 81"/>
                <a:gd name="T36" fmla="*/ 10 w 96"/>
                <a:gd name="T37" fmla="*/ 40 h 81"/>
                <a:gd name="T38" fmla="*/ 5 w 96"/>
                <a:gd name="T39" fmla="*/ 43 h 81"/>
                <a:gd name="T40" fmla="*/ 5 w 96"/>
                <a:gd name="T41" fmla="*/ 61 h 81"/>
                <a:gd name="T42" fmla="*/ 8 w 96"/>
                <a:gd name="T43" fmla="*/ 76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6" h="81">
                  <a:moveTo>
                    <a:pt x="8" y="76"/>
                  </a:moveTo>
                  <a:cubicBezTo>
                    <a:pt x="13" y="81"/>
                    <a:pt x="21" y="80"/>
                    <a:pt x="26" y="75"/>
                  </a:cubicBezTo>
                  <a:cubicBezTo>
                    <a:pt x="28" y="74"/>
                    <a:pt x="29" y="72"/>
                    <a:pt x="29" y="70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35" y="76"/>
                    <a:pt x="45" y="75"/>
                    <a:pt x="51" y="69"/>
                  </a:cubicBezTo>
                  <a:cubicBezTo>
                    <a:pt x="52" y="68"/>
                    <a:pt x="53" y="67"/>
                    <a:pt x="53" y="65"/>
                  </a:cubicBezTo>
                  <a:cubicBezTo>
                    <a:pt x="59" y="67"/>
                    <a:pt x="65" y="66"/>
                    <a:pt x="69" y="62"/>
                  </a:cubicBezTo>
                  <a:cubicBezTo>
                    <a:pt x="70" y="61"/>
                    <a:pt x="71" y="60"/>
                    <a:pt x="71" y="59"/>
                  </a:cubicBezTo>
                  <a:cubicBezTo>
                    <a:pt x="77" y="64"/>
                    <a:pt x="85" y="63"/>
                    <a:pt x="90" y="57"/>
                  </a:cubicBezTo>
                  <a:cubicBezTo>
                    <a:pt x="96" y="51"/>
                    <a:pt x="96" y="42"/>
                    <a:pt x="90" y="36"/>
                  </a:cubicBezTo>
                  <a:cubicBezTo>
                    <a:pt x="89" y="36"/>
                    <a:pt x="89" y="36"/>
                    <a:pt x="88" y="35"/>
                  </a:cubicBezTo>
                  <a:cubicBezTo>
                    <a:pt x="93" y="26"/>
                    <a:pt x="91" y="16"/>
                    <a:pt x="84" y="9"/>
                  </a:cubicBezTo>
                  <a:cubicBezTo>
                    <a:pt x="75" y="0"/>
                    <a:pt x="60" y="0"/>
                    <a:pt x="52" y="9"/>
                  </a:cubicBezTo>
                  <a:cubicBezTo>
                    <a:pt x="51" y="10"/>
                    <a:pt x="51" y="11"/>
                    <a:pt x="50" y="11"/>
                  </a:cubicBezTo>
                  <a:cubicBezTo>
                    <a:pt x="50" y="11"/>
                    <a:pt x="49" y="10"/>
                    <a:pt x="48" y="9"/>
                  </a:cubicBezTo>
                  <a:cubicBezTo>
                    <a:pt x="43" y="4"/>
                    <a:pt x="33" y="4"/>
                    <a:pt x="27" y="10"/>
                  </a:cubicBezTo>
                  <a:cubicBezTo>
                    <a:pt x="26" y="12"/>
                    <a:pt x="25" y="14"/>
                    <a:pt x="24" y="16"/>
                  </a:cubicBezTo>
                  <a:cubicBezTo>
                    <a:pt x="19" y="16"/>
                    <a:pt x="15" y="17"/>
                    <a:pt x="11" y="21"/>
                  </a:cubicBezTo>
                  <a:cubicBezTo>
                    <a:pt x="6" y="26"/>
                    <a:pt x="6" y="34"/>
                    <a:pt x="10" y="40"/>
                  </a:cubicBezTo>
                  <a:cubicBezTo>
                    <a:pt x="8" y="40"/>
                    <a:pt x="6" y="41"/>
                    <a:pt x="5" y="43"/>
                  </a:cubicBezTo>
                  <a:cubicBezTo>
                    <a:pt x="0" y="48"/>
                    <a:pt x="0" y="56"/>
                    <a:pt x="5" y="61"/>
                  </a:cubicBezTo>
                  <a:cubicBezTo>
                    <a:pt x="3" y="66"/>
                    <a:pt x="4" y="72"/>
                    <a:pt x="8" y="76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28" name="Freeform 32"/>
            <p:cNvSpPr/>
            <p:nvPr/>
          </p:nvSpPr>
          <p:spPr bwMode="auto">
            <a:xfrm>
              <a:off x="1506414" y="1698176"/>
              <a:ext cx="644410" cy="675192"/>
            </a:xfrm>
            <a:custGeom>
              <a:avLst/>
              <a:gdLst>
                <a:gd name="T0" fmla="*/ 21 w 153"/>
                <a:gd name="T1" fmla="*/ 140 h 146"/>
                <a:gd name="T2" fmla="*/ 50 w 153"/>
                <a:gd name="T3" fmla="*/ 134 h 146"/>
                <a:gd name="T4" fmla="*/ 53 w 153"/>
                <a:gd name="T5" fmla="*/ 124 h 146"/>
                <a:gd name="T6" fmla="*/ 53 w 153"/>
                <a:gd name="T7" fmla="*/ 124 h 146"/>
                <a:gd name="T8" fmla="*/ 87 w 153"/>
                <a:gd name="T9" fmla="*/ 117 h 146"/>
                <a:gd name="T10" fmla="*/ 90 w 153"/>
                <a:gd name="T11" fmla="*/ 110 h 146"/>
                <a:gd name="T12" fmla="*/ 114 w 153"/>
                <a:gd name="T13" fmla="*/ 99 h 146"/>
                <a:gd name="T14" fmla="*/ 116 w 153"/>
                <a:gd name="T15" fmla="*/ 95 h 146"/>
                <a:gd name="T16" fmla="*/ 146 w 153"/>
                <a:gd name="T17" fmla="*/ 86 h 146"/>
                <a:gd name="T18" fmla="*/ 139 w 153"/>
                <a:gd name="T19" fmla="*/ 53 h 146"/>
                <a:gd name="T20" fmla="*/ 136 w 153"/>
                <a:gd name="T21" fmla="*/ 51 h 146"/>
                <a:gd name="T22" fmla="*/ 120 w 153"/>
                <a:gd name="T23" fmla="*/ 11 h 146"/>
                <a:gd name="T24" fmla="*/ 70 w 153"/>
                <a:gd name="T25" fmla="*/ 22 h 146"/>
                <a:gd name="T26" fmla="*/ 68 w 153"/>
                <a:gd name="T27" fmla="*/ 25 h 146"/>
                <a:gd name="T28" fmla="*/ 65 w 153"/>
                <a:gd name="T29" fmla="*/ 23 h 146"/>
                <a:gd name="T30" fmla="*/ 32 w 153"/>
                <a:gd name="T31" fmla="*/ 30 h 146"/>
                <a:gd name="T32" fmla="*/ 29 w 153"/>
                <a:gd name="T33" fmla="*/ 41 h 146"/>
                <a:gd name="T34" fmla="*/ 10 w 153"/>
                <a:gd name="T35" fmla="*/ 52 h 146"/>
                <a:gd name="T36" fmla="*/ 14 w 153"/>
                <a:gd name="T37" fmla="*/ 82 h 146"/>
                <a:gd name="T38" fmla="*/ 6 w 153"/>
                <a:gd name="T39" fmla="*/ 90 h 146"/>
                <a:gd name="T40" fmla="*/ 12 w 153"/>
                <a:gd name="T41" fmla="*/ 118 h 146"/>
                <a:gd name="T42" fmla="*/ 21 w 153"/>
                <a:gd name="T43" fmla="*/ 14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53" h="146">
                  <a:moveTo>
                    <a:pt x="21" y="140"/>
                  </a:moveTo>
                  <a:cubicBezTo>
                    <a:pt x="31" y="146"/>
                    <a:pt x="44" y="143"/>
                    <a:pt x="50" y="134"/>
                  </a:cubicBezTo>
                  <a:cubicBezTo>
                    <a:pt x="52" y="131"/>
                    <a:pt x="53" y="127"/>
                    <a:pt x="53" y="124"/>
                  </a:cubicBezTo>
                  <a:cubicBezTo>
                    <a:pt x="53" y="124"/>
                    <a:pt x="53" y="124"/>
                    <a:pt x="53" y="124"/>
                  </a:cubicBezTo>
                  <a:cubicBezTo>
                    <a:pt x="65" y="132"/>
                    <a:pt x="80" y="128"/>
                    <a:pt x="87" y="117"/>
                  </a:cubicBezTo>
                  <a:cubicBezTo>
                    <a:pt x="88" y="115"/>
                    <a:pt x="89" y="112"/>
                    <a:pt x="90" y="110"/>
                  </a:cubicBezTo>
                  <a:cubicBezTo>
                    <a:pt x="99" y="112"/>
                    <a:pt x="109" y="108"/>
                    <a:pt x="114" y="99"/>
                  </a:cubicBezTo>
                  <a:cubicBezTo>
                    <a:pt x="115" y="98"/>
                    <a:pt x="116" y="96"/>
                    <a:pt x="116" y="95"/>
                  </a:cubicBezTo>
                  <a:cubicBezTo>
                    <a:pt x="127" y="100"/>
                    <a:pt x="140" y="96"/>
                    <a:pt x="146" y="86"/>
                  </a:cubicBezTo>
                  <a:cubicBezTo>
                    <a:pt x="153" y="75"/>
                    <a:pt x="150" y="60"/>
                    <a:pt x="139" y="53"/>
                  </a:cubicBezTo>
                  <a:cubicBezTo>
                    <a:pt x="138" y="52"/>
                    <a:pt x="137" y="52"/>
                    <a:pt x="136" y="51"/>
                  </a:cubicBezTo>
                  <a:cubicBezTo>
                    <a:pt x="140" y="36"/>
                    <a:pt x="134" y="20"/>
                    <a:pt x="120" y="11"/>
                  </a:cubicBezTo>
                  <a:cubicBezTo>
                    <a:pt x="103" y="0"/>
                    <a:pt x="81" y="5"/>
                    <a:pt x="70" y="22"/>
                  </a:cubicBezTo>
                  <a:cubicBezTo>
                    <a:pt x="69" y="23"/>
                    <a:pt x="69" y="24"/>
                    <a:pt x="68" y="25"/>
                  </a:cubicBezTo>
                  <a:cubicBezTo>
                    <a:pt x="67" y="24"/>
                    <a:pt x="66" y="24"/>
                    <a:pt x="65" y="23"/>
                  </a:cubicBezTo>
                  <a:cubicBezTo>
                    <a:pt x="54" y="16"/>
                    <a:pt x="39" y="19"/>
                    <a:pt x="32" y="30"/>
                  </a:cubicBezTo>
                  <a:cubicBezTo>
                    <a:pt x="30" y="34"/>
                    <a:pt x="29" y="37"/>
                    <a:pt x="29" y="41"/>
                  </a:cubicBezTo>
                  <a:cubicBezTo>
                    <a:pt x="21" y="42"/>
                    <a:pt x="14" y="46"/>
                    <a:pt x="10" y="52"/>
                  </a:cubicBezTo>
                  <a:cubicBezTo>
                    <a:pt x="4" y="62"/>
                    <a:pt x="6" y="75"/>
                    <a:pt x="14" y="82"/>
                  </a:cubicBezTo>
                  <a:cubicBezTo>
                    <a:pt x="11" y="84"/>
                    <a:pt x="8" y="86"/>
                    <a:pt x="6" y="90"/>
                  </a:cubicBezTo>
                  <a:cubicBezTo>
                    <a:pt x="0" y="99"/>
                    <a:pt x="3" y="112"/>
                    <a:pt x="12" y="118"/>
                  </a:cubicBezTo>
                  <a:cubicBezTo>
                    <a:pt x="10" y="126"/>
                    <a:pt x="13" y="135"/>
                    <a:pt x="21" y="14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29" name="Freeform 33"/>
            <p:cNvSpPr/>
            <p:nvPr/>
          </p:nvSpPr>
          <p:spPr bwMode="auto">
            <a:xfrm>
              <a:off x="2238121" y="1335956"/>
              <a:ext cx="745992" cy="600523"/>
            </a:xfrm>
            <a:custGeom>
              <a:avLst/>
              <a:gdLst>
                <a:gd name="T0" fmla="*/ 7 w 177"/>
                <a:gd name="T1" fmla="*/ 116 h 130"/>
                <a:gd name="T2" fmla="*/ 39 w 177"/>
                <a:gd name="T3" fmla="*/ 123 h 130"/>
                <a:gd name="T4" fmla="*/ 47 w 177"/>
                <a:gd name="T5" fmla="*/ 114 h 130"/>
                <a:gd name="T6" fmla="*/ 47 w 177"/>
                <a:gd name="T7" fmla="*/ 115 h 130"/>
                <a:gd name="T8" fmla="*/ 85 w 177"/>
                <a:gd name="T9" fmla="*/ 122 h 130"/>
                <a:gd name="T10" fmla="*/ 91 w 177"/>
                <a:gd name="T11" fmla="*/ 116 h 130"/>
                <a:gd name="T12" fmla="*/ 121 w 177"/>
                <a:gd name="T13" fmla="*/ 116 h 130"/>
                <a:gd name="T14" fmla="*/ 125 w 177"/>
                <a:gd name="T15" fmla="*/ 112 h 130"/>
                <a:gd name="T16" fmla="*/ 159 w 177"/>
                <a:gd name="T17" fmla="*/ 116 h 130"/>
                <a:gd name="T18" fmla="*/ 166 w 177"/>
                <a:gd name="T19" fmla="*/ 79 h 130"/>
                <a:gd name="T20" fmla="*/ 164 w 177"/>
                <a:gd name="T21" fmla="*/ 76 h 130"/>
                <a:gd name="T22" fmla="*/ 166 w 177"/>
                <a:gd name="T23" fmla="*/ 28 h 130"/>
                <a:gd name="T24" fmla="*/ 110 w 177"/>
                <a:gd name="T25" fmla="*/ 17 h 130"/>
                <a:gd name="T26" fmla="*/ 106 w 177"/>
                <a:gd name="T27" fmla="*/ 19 h 130"/>
                <a:gd name="T28" fmla="*/ 104 w 177"/>
                <a:gd name="T29" fmla="*/ 16 h 130"/>
                <a:gd name="T30" fmla="*/ 67 w 177"/>
                <a:gd name="T31" fmla="*/ 8 h 130"/>
                <a:gd name="T32" fmla="*/ 58 w 177"/>
                <a:gd name="T33" fmla="*/ 18 h 130"/>
                <a:gd name="T34" fmla="*/ 35 w 177"/>
                <a:gd name="T35" fmla="*/ 21 h 130"/>
                <a:gd name="T36" fmla="*/ 25 w 177"/>
                <a:gd name="T37" fmla="*/ 54 h 130"/>
                <a:gd name="T38" fmla="*/ 14 w 177"/>
                <a:gd name="T39" fmla="*/ 58 h 130"/>
                <a:gd name="T40" fmla="*/ 7 w 177"/>
                <a:gd name="T41" fmla="*/ 90 h 130"/>
                <a:gd name="T42" fmla="*/ 7 w 177"/>
                <a:gd name="T43" fmla="*/ 116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77" h="130">
                  <a:moveTo>
                    <a:pt x="7" y="116"/>
                  </a:moveTo>
                  <a:cubicBezTo>
                    <a:pt x="14" y="127"/>
                    <a:pt x="29" y="130"/>
                    <a:pt x="39" y="123"/>
                  </a:cubicBezTo>
                  <a:cubicBezTo>
                    <a:pt x="43" y="120"/>
                    <a:pt x="45" y="117"/>
                    <a:pt x="47" y="114"/>
                  </a:cubicBezTo>
                  <a:cubicBezTo>
                    <a:pt x="47" y="114"/>
                    <a:pt x="47" y="114"/>
                    <a:pt x="47" y="115"/>
                  </a:cubicBezTo>
                  <a:cubicBezTo>
                    <a:pt x="56" y="127"/>
                    <a:pt x="72" y="130"/>
                    <a:pt x="85" y="122"/>
                  </a:cubicBezTo>
                  <a:cubicBezTo>
                    <a:pt x="87" y="120"/>
                    <a:pt x="89" y="118"/>
                    <a:pt x="91" y="116"/>
                  </a:cubicBezTo>
                  <a:cubicBezTo>
                    <a:pt x="100" y="122"/>
                    <a:pt x="111" y="122"/>
                    <a:pt x="121" y="116"/>
                  </a:cubicBezTo>
                  <a:cubicBezTo>
                    <a:pt x="122" y="115"/>
                    <a:pt x="123" y="114"/>
                    <a:pt x="125" y="112"/>
                  </a:cubicBezTo>
                  <a:cubicBezTo>
                    <a:pt x="134" y="122"/>
                    <a:pt x="148" y="124"/>
                    <a:pt x="159" y="116"/>
                  </a:cubicBezTo>
                  <a:cubicBezTo>
                    <a:pt x="172" y="108"/>
                    <a:pt x="175" y="91"/>
                    <a:pt x="166" y="79"/>
                  </a:cubicBezTo>
                  <a:cubicBezTo>
                    <a:pt x="166" y="78"/>
                    <a:pt x="165" y="77"/>
                    <a:pt x="164" y="76"/>
                  </a:cubicBezTo>
                  <a:cubicBezTo>
                    <a:pt x="175" y="63"/>
                    <a:pt x="177" y="43"/>
                    <a:pt x="166" y="28"/>
                  </a:cubicBezTo>
                  <a:cubicBezTo>
                    <a:pt x="154" y="9"/>
                    <a:pt x="128" y="4"/>
                    <a:pt x="110" y="17"/>
                  </a:cubicBezTo>
                  <a:cubicBezTo>
                    <a:pt x="108" y="18"/>
                    <a:pt x="107" y="18"/>
                    <a:pt x="106" y="19"/>
                  </a:cubicBezTo>
                  <a:cubicBezTo>
                    <a:pt x="105" y="18"/>
                    <a:pt x="105" y="17"/>
                    <a:pt x="104" y="16"/>
                  </a:cubicBezTo>
                  <a:cubicBezTo>
                    <a:pt x="96" y="3"/>
                    <a:pt x="79" y="0"/>
                    <a:pt x="67" y="8"/>
                  </a:cubicBezTo>
                  <a:cubicBezTo>
                    <a:pt x="63" y="11"/>
                    <a:pt x="60" y="14"/>
                    <a:pt x="58" y="18"/>
                  </a:cubicBezTo>
                  <a:cubicBezTo>
                    <a:pt x="51" y="15"/>
                    <a:pt x="42" y="16"/>
                    <a:pt x="35" y="21"/>
                  </a:cubicBezTo>
                  <a:cubicBezTo>
                    <a:pt x="24" y="29"/>
                    <a:pt x="20" y="42"/>
                    <a:pt x="25" y="54"/>
                  </a:cubicBezTo>
                  <a:cubicBezTo>
                    <a:pt x="21" y="54"/>
                    <a:pt x="17" y="56"/>
                    <a:pt x="14" y="58"/>
                  </a:cubicBezTo>
                  <a:cubicBezTo>
                    <a:pt x="3" y="65"/>
                    <a:pt x="0" y="79"/>
                    <a:pt x="7" y="90"/>
                  </a:cubicBezTo>
                  <a:cubicBezTo>
                    <a:pt x="2" y="97"/>
                    <a:pt x="1" y="108"/>
                    <a:pt x="7" y="116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</p:grpSp>
      <p:grpSp>
        <p:nvGrpSpPr>
          <p:cNvPr id="37893" name="组合 9"/>
          <p:cNvGrpSpPr/>
          <p:nvPr/>
        </p:nvGrpSpPr>
        <p:grpSpPr bwMode="auto">
          <a:xfrm>
            <a:off x="431800" y="1214438"/>
            <a:ext cx="4692650" cy="2914650"/>
            <a:chOff x="431362" y="1214076"/>
            <a:chExt cx="4692828" cy="2915639"/>
          </a:xfrm>
        </p:grpSpPr>
        <p:sp>
          <p:nvSpPr>
            <p:cNvPr id="37983" name="Freeform 27"/>
            <p:cNvSpPr>
              <a:spLocks noEditPoints="1"/>
            </p:cNvSpPr>
            <p:nvPr/>
          </p:nvSpPr>
          <p:spPr bwMode="auto">
            <a:xfrm>
              <a:off x="3061720" y="3028100"/>
              <a:ext cx="429958" cy="800563"/>
            </a:xfrm>
            <a:custGeom>
              <a:avLst/>
              <a:gdLst>
                <a:gd name="T0" fmla="*/ 0 w 102"/>
                <a:gd name="T1" fmla="*/ 2147483646 h 173"/>
                <a:gd name="T2" fmla="*/ 0 w 102"/>
                <a:gd name="T3" fmla="*/ 2147483646 h 173"/>
                <a:gd name="T4" fmla="*/ 2147483646 w 102"/>
                <a:gd name="T5" fmla="*/ 2147483646 h 173"/>
                <a:gd name="T6" fmla="*/ 2147483646 w 102"/>
                <a:gd name="T7" fmla="*/ 2147483646 h 173"/>
                <a:gd name="T8" fmla="*/ 2147483646 w 102"/>
                <a:gd name="T9" fmla="*/ 0 h 173"/>
                <a:gd name="T10" fmla="*/ 2147483646 w 102"/>
                <a:gd name="T11" fmla="*/ 0 h 173"/>
                <a:gd name="T12" fmla="*/ 0 w 102"/>
                <a:gd name="T13" fmla="*/ 2147483646 h 173"/>
                <a:gd name="T14" fmla="*/ 2147483646 w 102"/>
                <a:gd name="T15" fmla="*/ 2147483646 h 173"/>
                <a:gd name="T16" fmla="*/ 2147483646 w 102"/>
                <a:gd name="T17" fmla="*/ 2147483646 h 173"/>
                <a:gd name="T18" fmla="*/ 2147483646 w 102"/>
                <a:gd name="T19" fmla="*/ 2147483646 h 173"/>
                <a:gd name="T20" fmla="*/ 2147483646 w 102"/>
                <a:gd name="T21" fmla="*/ 2147483646 h 173"/>
                <a:gd name="T22" fmla="*/ 2147483646 w 102"/>
                <a:gd name="T23" fmla="*/ 2147483646 h 173"/>
                <a:gd name="T24" fmla="*/ 2147483646 w 102"/>
                <a:gd name="T25" fmla="*/ 2147483646 h 173"/>
                <a:gd name="T26" fmla="*/ 2147483646 w 102"/>
                <a:gd name="T27" fmla="*/ 2147483646 h 173"/>
                <a:gd name="T28" fmla="*/ 2147483646 w 102"/>
                <a:gd name="T29" fmla="*/ 2147483646 h 173"/>
                <a:gd name="T30" fmla="*/ 2147483646 w 102"/>
                <a:gd name="T31" fmla="*/ 2147483646 h 173"/>
                <a:gd name="T32" fmla="*/ 2147483646 w 102"/>
                <a:gd name="T33" fmla="*/ 2147483646 h 173"/>
                <a:gd name="T34" fmla="*/ 2147483646 w 102"/>
                <a:gd name="T35" fmla="*/ 2147483646 h 173"/>
                <a:gd name="T36" fmla="*/ 2147483646 w 102"/>
                <a:gd name="T37" fmla="*/ 2147483646 h 173"/>
                <a:gd name="T38" fmla="*/ 2147483646 w 102"/>
                <a:gd name="T39" fmla="*/ 2147483646 h 173"/>
                <a:gd name="T40" fmla="*/ 2147483646 w 102"/>
                <a:gd name="T41" fmla="*/ 2147483646 h 173"/>
                <a:gd name="T42" fmla="*/ 2147483646 w 102"/>
                <a:gd name="T43" fmla="*/ 2147483646 h 173"/>
                <a:gd name="T44" fmla="*/ 2147483646 w 102"/>
                <a:gd name="T45" fmla="*/ 2147483646 h 173"/>
                <a:gd name="T46" fmla="*/ 2147483646 w 102"/>
                <a:gd name="T47" fmla="*/ 2147483646 h 173"/>
                <a:gd name="T48" fmla="*/ 2147483646 w 102"/>
                <a:gd name="T49" fmla="*/ 2147483646 h 173"/>
                <a:gd name="T50" fmla="*/ 2147483646 w 102"/>
                <a:gd name="T51" fmla="*/ 2147483646 h 173"/>
                <a:gd name="T52" fmla="*/ 2147483646 w 102"/>
                <a:gd name="T53" fmla="*/ 2147483646 h 173"/>
                <a:gd name="T54" fmla="*/ 2147483646 w 102"/>
                <a:gd name="T55" fmla="*/ 2147483646 h 173"/>
                <a:gd name="T56" fmla="*/ 2147483646 w 102"/>
                <a:gd name="T57" fmla="*/ 2147483646 h 173"/>
                <a:gd name="T58" fmla="*/ 2147483646 w 102"/>
                <a:gd name="T59" fmla="*/ 2147483646 h 173"/>
                <a:gd name="T60" fmla="*/ 2147483646 w 102"/>
                <a:gd name="T61" fmla="*/ 2147483646 h 173"/>
                <a:gd name="T62" fmla="*/ 2147483646 w 102"/>
                <a:gd name="T63" fmla="*/ 2147483646 h 173"/>
                <a:gd name="T64" fmla="*/ 2147483646 w 102"/>
                <a:gd name="T65" fmla="*/ 2147483646 h 173"/>
                <a:gd name="T66" fmla="*/ 2147483646 w 102"/>
                <a:gd name="T67" fmla="*/ 2147483646 h 173"/>
                <a:gd name="T68" fmla="*/ 2147483646 w 102"/>
                <a:gd name="T69" fmla="*/ 2147483646 h 173"/>
                <a:gd name="T70" fmla="*/ 2147483646 w 102"/>
                <a:gd name="T71" fmla="*/ 2147483646 h 173"/>
                <a:gd name="T72" fmla="*/ 2147483646 w 102"/>
                <a:gd name="T73" fmla="*/ 2147483646 h 173"/>
                <a:gd name="T74" fmla="*/ 2147483646 w 102"/>
                <a:gd name="T75" fmla="*/ 2147483646 h 173"/>
                <a:gd name="T76" fmla="*/ 2147483646 w 102"/>
                <a:gd name="T77" fmla="*/ 2147483646 h 173"/>
                <a:gd name="T78" fmla="*/ 2147483646 w 102"/>
                <a:gd name="T79" fmla="*/ 2147483646 h 173"/>
                <a:gd name="T80" fmla="*/ 2147483646 w 102"/>
                <a:gd name="T81" fmla="*/ 2147483646 h 173"/>
                <a:gd name="T82" fmla="*/ 2147483646 w 102"/>
                <a:gd name="T83" fmla="*/ 2147483646 h 173"/>
                <a:gd name="T84" fmla="*/ 2147483646 w 102"/>
                <a:gd name="T85" fmla="*/ 2147483646 h 173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0" t="0" r="r" b="b"/>
              <a:pathLst>
                <a:path w="102" h="173">
                  <a:moveTo>
                    <a:pt x="0" y="10"/>
                  </a:moveTo>
                  <a:cubicBezTo>
                    <a:pt x="0" y="173"/>
                    <a:pt x="0" y="173"/>
                    <a:pt x="0" y="173"/>
                  </a:cubicBezTo>
                  <a:cubicBezTo>
                    <a:pt x="102" y="173"/>
                    <a:pt x="102" y="173"/>
                    <a:pt x="102" y="173"/>
                  </a:cubicBezTo>
                  <a:cubicBezTo>
                    <a:pt x="102" y="10"/>
                    <a:pt x="102" y="10"/>
                    <a:pt x="102" y="10"/>
                  </a:cubicBezTo>
                  <a:cubicBezTo>
                    <a:pt x="102" y="5"/>
                    <a:pt x="98" y="0"/>
                    <a:pt x="9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5"/>
                    <a:pt x="0" y="10"/>
                  </a:cubicBezTo>
                  <a:close/>
                  <a:moveTo>
                    <a:pt x="79" y="56"/>
                  </a:moveTo>
                  <a:cubicBezTo>
                    <a:pt x="82" y="56"/>
                    <a:pt x="85" y="59"/>
                    <a:pt x="85" y="62"/>
                  </a:cubicBezTo>
                  <a:cubicBezTo>
                    <a:pt x="85" y="78"/>
                    <a:pt x="85" y="78"/>
                    <a:pt x="85" y="78"/>
                  </a:cubicBezTo>
                  <a:cubicBezTo>
                    <a:pt x="85" y="81"/>
                    <a:pt x="82" y="84"/>
                    <a:pt x="79" y="84"/>
                  </a:cubicBezTo>
                  <a:cubicBezTo>
                    <a:pt x="63" y="84"/>
                    <a:pt x="63" y="84"/>
                    <a:pt x="63" y="84"/>
                  </a:cubicBezTo>
                  <a:cubicBezTo>
                    <a:pt x="60" y="84"/>
                    <a:pt x="57" y="81"/>
                    <a:pt x="57" y="78"/>
                  </a:cubicBezTo>
                  <a:cubicBezTo>
                    <a:pt x="57" y="62"/>
                    <a:pt x="57" y="62"/>
                    <a:pt x="57" y="62"/>
                  </a:cubicBezTo>
                  <a:cubicBezTo>
                    <a:pt x="57" y="59"/>
                    <a:pt x="60" y="56"/>
                    <a:pt x="63" y="56"/>
                  </a:cubicBezTo>
                  <a:lnTo>
                    <a:pt x="79" y="56"/>
                  </a:lnTo>
                  <a:close/>
                  <a:moveTo>
                    <a:pt x="40" y="56"/>
                  </a:moveTo>
                  <a:cubicBezTo>
                    <a:pt x="44" y="56"/>
                    <a:pt x="46" y="59"/>
                    <a:pt x="46" y="62"/>
                  </a:cubicBezTo>
                  <a:cubicBezTo>
                    <a:pt x="46" y="78"/>
                    <a:pt x="46" y="78"/>
                    <a:pt x="46" y="78"/>
                  </a:cubicBezTo>
                  <a:cubicBezTo>
                    <a:pt x="46" y="81"/>
                    <a:pt x="44" y="84"/>
                    <a:pt x="40" y="84"/>
                  </a:cubicBezTo>
                  <a:cubicBezTo>
                    <a:pt x="25" y="84"/>
                    <a:pt x="25" y="84"/>
                    <a:pt x="25" y="84"/>
                  </a:cubicBezTo>
                  <a:cubicBezTo>
                    <a:pt x="21" y="84"/>
                    <a:pt x="18" y="81"/>
                    <a:pt x="18" y="7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59"/>
                    <a:pt x="21" y="56"/>
                    <a:pt x="25" y="56"/>
                  </a:cubicBezTo>
                  <a:lnTo>
                    <a:pt x="40" y="56"/>
                  </a:lnTo>
                  <a:close/>
                  <a:moveTo>
                    <a:pt x="79" y="14"/>
                  </a:moveTo>
                  <a:cubicBezTo>
                    <a:pt x="82" y="14"/>
                    <a:pt x="85" y="17"/>
                    <a:pt x="85" y="21"/>
                  </a:cubicBezTo>
                  <a:cubicBezTo>
                    <a:pt x="85" y="36"/>
                    <a:pt x="85" y="36"/>
                    <a:pt x="85" y="36"/>
                  </a:cubicBezTo>
                  <a:cubicBezTo>
                    <a:pt x="85" y="40"/>
                    <a:pt x="82" y="43"/>
                    <a:pt x="79" y="43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0" y="43"/>
                    <a:pt x="57" y="40"/>
                    <a:pt x="57" y="36"/>
                  </a:cubicBezTo>
                  <a:cubicBezTo>
                    <a:pt x="57" y="21"/>
                    <a:pt x="57" y="21"/>
                    <a:pt x="57" y="21"/>
                  </a:cubicBezTo>
                  <a:cubicBezTo>
                    <a:pt x="57" y="17"/>
                    <a:pt x="60" y="14"/>
                    <a:pt x="63" y="14"/>
                  </a:cubicBezTo>
                  <a:lnTo>
                    <a:pt x="79" y="14"/>
                  </a:lnTo>
                  <a:close/>
                  <a:moveTo>
                    <a:pt x="40" y="14"/>
                  </a:moveTo>
                  <a:cubicBezTo>
                    <a:pt x="44" y="14"/>
                    <a:pt x="46" y="17"/>
                    <a:pt x="46" y="21"/>
                  </a:cubicBezTo>
                  <a:cubicBezTo>
                    <a:pt x="46" y="36"/>
                    <a:pt x="46" y="36"/>
                    <a:pt x="46" y="36"/>
                  </a:cubicBezTo>
                  <a:cubicBezTo>
                    <a:pt x="46" y="40"/>
                    <a:pt x="44" y="43"/>
                    <a:pt x="40" y="43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1" y="43"/>
                    <a:pt x="18" y="40"/>
                    <a:pt x="18" y="36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8" y="17"/>
                    <a:pt x="21" y="14"/>
                    <a:pt x="25" y="14"/>
                  </a:cubicBezTo>
                  <a:lnTo>
                    <a:pt x="40" y="14"/>
                  </a:lnTo>
                  <a:close/>
                </a:path>
              </a:pathLst>
            </a:custGeom>
            <a:solidFill>
              <a:srgbClr val="C9600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84" name="Freeform 28"/>
            <p:cNvSpPr>
              <a:spLocks noEditPoints="1"/>
            </p:cNvSpPr>
            <p:nvPr/>
          </p:nvSpPr>
          <p:spPr bwMode="auto">
            <a:xfrm>
              <a:off x="4144641" y="2182518"/>
              <a:ext cx="429958" cy="1646144"/>
            </a:xfrm>
            <a:custGeom>
              <a:avLst/>
              <a:gdLst>
                <a:gd name="T0" fmla="*/ 0 w 102"/>
                <a:gd name="T1" fmla="*/ 2147483646 h 356"/>
                <a:gd name="T2" fmla="*/ 0 w 102"/>
                <a:gd name="T3" fmla="*/ 2147483646 h 356"/>
                <a:gd name="T4" fmla="*/ 2147483646 w 102"/>
                <a:gd name="T5" fmla="*/ 2147483646 h 356"/>
                <a:gd name="T6" fmla="*/ 2147483646 w 102"/>
                <a:gd name="T7" fmla="*/ 2147483646 h 356"/>
                <a:gd name="T8" fmla="*/ 2147483646 w 102"/>
                <a:gd name="T9" fmla="*/ 0 h 356"/>
                <a:gd name="T10" fmla="*/ 2147483646 w 102"/>
                <a:gd name="T11" fmla="*/ 0 h 356"/>
                <a:gd name="T12" fmla="*/ 0 w 102"/>
                <a:gd name="T13" fmla="*/ 2147483646 h 356"/>
                <a:gd name="T14" fmla="*/ 2147483646 w 102"/>
                <a:gd name="T15" fmla="*/ 2147483646 h 356"/>
                <a:gd name="T16" fmla="*/ 2147483646 w 102"/>
                <a:gd name="T17" fmla="*/ 2147483646 h 356"/>
                <a:gd name="T18" fmla="*/ 2147483646 w 102"/>
                <a:gd name="T19" fmla="*/ 2147483646 h 356"/>
                <a:gd name="T20" fmla="*/ 2147483646 w 102"/>
                <a:gd name="T21" fmla="*/ 2147483646 h 356"/>
                <a:gd name="T22" fmla="*/ 2147483646 w 102"/>
                <a:gd name="T23" fmla="*/ 2147483646 h 356"/>
                <a:gd name="T24" fmla="*/ 2147483646 w 102"/>
                <a:gd name="T25" fmla="*/ 2147483646 h 356"/>
                <a:gd name="T26" fmla="*/ 2147483646 w 102"/>
                <a:gd name="T27" fmla="*/ 2147483646 h 356"/>
                <a:gd name="T28" fmla="*/ 2147483646 w 102"/>
                <a:gd name="T29" fmla="*/ 2147483646 h 356"/>
                <a:gd name="T30" fmla="*/ 2147483646 w 102"/>
                <a:gd name="T31" fmla="*/ 2147483646 h 356"/>
                <a:gd name="T32" fmla="*/ 2147483646 w 102"/>
                <a:gd name="T33" fmla="*/ 2147483646 h 356"/>
                <a:gd name="T34" fmla="*/ 2147483646 w 102"/>
                <a:gd name="T35" fmla="*/ 2147483646 h 356"/>
                <a:gd name="T36" fmla="*/ 2147483646 w 102"/>
                <a:gd name="T37" fmla="*/ 2147483646 h 356"/>
                <a:gd name="T38" fmla="*/ 2147483646 w 102"/>
                <a:gd name="T39" fmla="*/ 2147483646 h 356"/>
                <a:gd name="T40" fmla="*/ 2147483646 w 102"/>
                <a:gd name="T41" fmla="*/ 2147483646 h 356"/>
                <a:gd name="T42" fmla="*/ 2147483646 w 102"/>
                <a:gd name="T43" fmla="*/ 2147483646 h 356"/>
                <a:gd name="T44" fmla="*/ 2147483646 w 102"/>
                <a:gd name="T45" fmla="*/ 2147483646 h 356"/>
                <a:gd name="T46" fmla="*/ 2147483646 w 102"/>
                <a:gd name="T47" fmla="*/ 2147483646 h 356"/>
                <a:gd name="T48" fmla="*/ 2147483646 w 102"/>
                <a:gd name="T49" fmla="*/ 2147483646 h 356"/>
                <a:gd name="T50" fmla="*/ 2147483646 w 102"/>
                <a:gd name="T51" fmla="*/ 2147483646 h 356"/>
                <a:gd name="T52" fmla="*/ 2147483646 w 102"/>
                <a:gd name="T53" fmla="*/ 2147483646 h 356"/>
                <a:gd name="T54" fmla="*/ 2147483646 w 102"/>
                <a:gd name="T55" fmla="*/ 2147483646 h 356"/>
                <a:gd name="T56" fmla="*/ 2147483646 w 102"/>
                <a:gd name="T57" fmla="*/ 2147483646 h 356"/>
                <a:gd name="T58" fmla="*/ 2147483646 w 102"/>
                <a:gd name="T59" fmla="*/ 2147483646 h 356"/>
                <a:gd name="T60" fmla="*/ 2147483646 w 102"/>
                <a:gd name="T61" fmla="*/ 2147483646 h 356"/>
                <a:gd name="T62" fmla="*/ 2147483646 w 102"/>
                <a:gd name="T63" fmla="*/ 2147483646 h 356"/>
                <a:gd name="T64" fmla="*/ 2147483646 w 102"/>
                <a:gd name="T65" fmla="*/ 2147483646 h 356"/>
                <a:gd name="T66" fmla="*/ 2147483646 w 102"/>
                <a:gd name="T67" fmla="*/ 2147483646 h 356"/>
                <a:gd name="T68" fmla="*/ 2147483646 w 102"/>
                <a:gd name="T69" fmla="*/ 2147483646 h 356"/>
                <a:gd name="T70" fmla="*/ 2147483646 w 102"/>
                <a:gd name="T71" fmla="*/ 2147483646 h 356"/>
                <a:gd name="T72" fmla="*/ 2147483646 w 102"/>
                <a:gd name="T73" fmla="*/ 2147483646 h 356"/>
                <a:gd name="T74" fmla="*/ 2147483646 w 102"/>
                <a:gd name="T75" fmla="*/ 2147483646 h 356"/>
                <a:gd name="T76" fmla="*/ 2147483646 w 102"/>
                <a:gd name="T77" fmla="*/ 2147483646 h 356"/>
                <a:gd name="T78" fmla="*/ 2147483646 w 102"/>
                <a:gd name="T79" fmla="*/ 2147483646 h 356"/>
                <a:gd name="T80" fmla="*/ 2147483646 w 102"/>
                <a:gd name="T81" fmla="*/ 2147483646 h 356"/>
                <a:gd name="T82" fmla="*/ 2147483646 w 102"/>
                <a:gd name="T83" fmla="*/ 2147483646 h 356"/>
                <a:gd name="T84" fmla="*/ 2147483646 w 102"/>
                <a:gd name="T85" fmla="*/ 2147483646 h 35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0" t="0" r="r" b="b"/>
              <a:pathLst>
                <a:path w="102" h="356">
                  <a:moveTo>
                    <a:pt x="0" y="9"/>
                  </a:moveTo>
                  <a:cubicBezTo>
                    <a:pt x="0" y="356"/>
                    <a:pt x="0" y="356"/>
                    <a:pt x="0" y="356"/>
                  </a:cubicBezTo>
                  <a:cubicBezTo>
                    <a:pt x="102" y="356"/>
                    <a:pt x="102" y="356"/>
                    <a:pt x="102" y="356"/>
                  </a:cubicBezTo>
                  <a:cubicBezTo>
                    <a:pt x="102" y="9"/>
                    <a:pt x="102" y="9"/>
                    <a:pt x="102" y="9"/>
                  </a:cubicBezTo>
                  <a:cubicBezTo>
                    <a:pt x="102" y="4"/>
                    <a:pt x="98" y="0"/>
                    <a:pt x="92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lose/>
                  <a:moveTo>
                    <a:pt x="79" y="55"/>
                  </a:moveTo>
                  <a:cubicBezTo>
                    <a:pt x="83" y="55"/>
                    <a:pt x="85" y="58"/>
                    <a:pt x="85" y="62"/>
                  </a:cubicBezTo>
                  <a:cubicBezTo>
                    <a:pt x="85" y="77"/>
                    <a:pt x="85" y="77"/>
                    <a:pt x="85" y="77"/>
                  </a:cubicBezTo>
                  <a:cubicBezTo>
                    <a:pt x="85" y="81"/>
                    <a:pt x="83" y="84"/>
                    <a:pt x="79" y="84"/>
                  </a:cubicBezTo>
                  <a:cubicBezTo>
                    <a:pt x="64" y="84"/>
                    <a:pt x="64" y="84"/>
                    <a:pt x="64" y="84"/>
                  </a:cubicBezTo>
                  <a:cubicBezTo>
                    <a:pt x="60" y="84"/>
                    <a:pt x="57" y="81"/>
                    <a:pt x="57" y="77"/>
                  </a:cubicBezTo>
                  <a:cubicBezTo>
                    <a:pt x="57" y="62"/>
                    <a:pt x="57" y="62"/>
                    <a:pt x="57" y="62"/>
                  </a:cubicBezTo>
                  <a:cubicBezTo>
                    <a:pt x="57" y="58"/>
                    <a:pt x="60" y="55"/>
                    <a:pt x="64" y="55"/>
                  </a:cubicBezTo>
                  <a:lnTo>
                    <a:pt x="79" y="55"/>
                  </a:lnTo>
                  <a:close/>
                  <a:moveTo>
                    <a:pt x="40" y="55"/>
                  </a:moveTo>
                  <a:cubicBezTo>
                    <a:pt x="44" y="55"/>
                    <a:pt x="47" y="58"/>
                    <a:pt x="47" y="62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7" y="81"/>
                    <a:pt x="44" y="84"/>
                    <a:pt x="40" y="84"/>
                  </a:cubicBezTo>
                  <a:cubicBezTo>
                    <a:pt x="25" y="84"/>
                    <a:pt x="25" y="84"/>
                    <a:pt x="25" y="84"/>
                  </a:cubicBezTo>
                  <a:cubicBezTo>
                    <a:pt x="21" y="84"/>
                    <a:pt x="19" y="81"/>
                    <a:pt x="19" y="77"/>
                  </a:cubicBezTo>
                  <a:cubicBezTo>
                    <a:pt x="19" y="62"/>
                    <a:pt x="19" y="62"/>
                    <a:pt x="19" y="62"/>
                  </a:cubicBezTo>
                  <a:cubicBezTo>
                    <a:pt x="19" y="58"/>
                    <a:pt x="21" y="55"/>
                    <a:pt x="25" y="55"/>
                  </a:cubicBezTo>
                  <a:lnTo>
                    <a:pt x="40" y="55"/>
                  </a:lnTo>
                  <a:close/>
                  <a:moveTo>
                    <a:pt x="79" y="14"/>
                  </a:moveTo>
                  <a:cubicBezTo>
                    <a:pt x="83" y="14"/>
                    <a:pt x="85" y="17"/>
                    <a:pt x="85" y="20"/>
                  </a:cubicBezTo>
                  <a:cubicBezTo>
                    <a:pt x="85" y="36"/>
                    <a:pt x="85" y="36"/>
                    <a:pt x="85" y="36"/>
                  </a:cubicBezTo>
                  <a:cubicBezTo>
                    <a:pt x="85" y="39"/>
                    <a:pt x="83" y="42"/>
                    <a:pt x="79" y="42"/>
                  </a:cubicBezTo>
                  <a:cubicBezTo>
                    <a:pt x="64" y="42"/>
                    <a:pt x="64" y="42"/>
                    <a:pt x="64" y="42"/>
                  </a:cubicBezTo>
                  <a:cubicBezTo>
                    <a:pt x="60" y="42"/>
                    <a:pt x="57" y="39"/>
                    <a:pt x="57" y="36"/>
                  </a:cubicBezTo>
                  <a:cubicBezTo>
                    <a:pt x="57" y="20"/>
                    <a:pt x="57" y="20"/>
                    <a:pt x="57" y="20"/>
                  </a:cubicBezTo>
                  <a:cubicBezTo>
                    <a:pt x="57" y="17"/>
                    <a:pt x="60" y="14"/>
                    <a:pt x="64" y="14"/>
                  </a:cubicBezTo>
                  <a:lnTo>
                    <a:pt x="79" y="14"/>
                  </a:lnTo>
                  <a:close/>
                  <a:moveTo>
                    <a:pt x="40" y="14"/>
                  </a:moveTo>
                  <a:cubicBezTo>
                    <a:pt x="44" y="14"/>
                    <a:pt x="47" y="17"/>
                    <a:pt x="47" y="20"/>
                  </a:cubicBezTo>
                  <a:cubicBezTo>
                    <a:pt x="47" y="36"/>
                    <a:pt x="47" y="36"/>
                    <a:pt x="47" y="36"/>
                  </a:cubicBezTo>
                  <a:cubicBezTo>
                    <a:pt x="47" y="39"/>
                    <a:pt x="44" y="42"/>
                    <a:pt x="40" y="42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1" y="42"/>
                    <a:pt x="19" y="39"/>
                    <a:pt x="19" y="36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17"/>
                    <a:pt x="21" y="14"/>
                    <a:pt x="25" y="14"/>
                  </a:cubicBezTo>
                  <a:lnTo>
                    <a:pt x="40" y="14"/>
                  </a:lnTo>
                  <a:close/>
                </a:path>
              </a:pathLst>
            </a:custGeom>
            <a:solidFill>
              <a:srgbClr val="C9600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85" name="Freeform 29"/>
            <p:cNvSpPr>
              <a:spLocks noEditPoints="1"/>
            </p:cNvSpPr>
            <p:nvPr/>
          </p:nvSpPr>
          <p:spPr bwMode="auto">
            <a:xfrm>
              <a:off x="3538062" y="2793216"/>
              <a:ext cx="565546" cy="1035446"/>
            </a:xfrm>
            <a:custGeom>
              <a:avLst/>
              <a:gdLst>
                <a:gd name="T0" fmla="*/ 0 w 134"/>
                <a:gd name="T1" fmla="*/ 2147483646 h 224"/>
                <a:gd name="T2" fmla="*/ 2147483646 w 134"/>
                <a:gd name="T3" fmla="*/ 2147483646 h 224"/>
                <a:gd name="T4" fmla="*/ 2147483646 w 134"/>
                <a:gd name="T5" fmla="*/ 0 h 224"/>
                <a:gd name="T6" fmla="*/ 2147483646 w 134"/>
                <a:gd name="T7" fmla="*/ 2147483646 h 224"/>
                <a:gd name="T8" fmla="*/ 2147483646 w 134"/>
                <a:gd name="T9" fmla="*/ 2147483646 h 224"/>
                <a:gd name="T10" fmla="*/ 2147483646 w 134"/>
                <a:gd name="T11" fmla="*/ 2147483646 h 224"/>
                <a:gd name="T12" fmla="*/ 2147483646 w 134"/>
                <a:gd name="T13" fmla="*/ 2147483646 h 224"/>
                <a:gd name="T14" fmla="*/ 2147483646 w 134"/>
                <a:gd name="T15" fmla="*/ 2147483646 h 224"/>
                <a:gd name="T16" fmla="*/ 2147483646 w 134"/>
                <a:gd name="T17" fmla="*/ 2147483646 h 224"/>
                <a:gd name="T18" fmla="*/ 2147483646 w 134"/>
                <a:gd name="T19" fmla="*/ 2147483646 h 224"/>
                <a:gd name="T20" fmla="*/ 2147483646 w 134"/>
                <a:gd name="T21" fmla="*/ 2147483646 h 224"/>
                <a:gd name="T22" fmla="*/ 2147483646 w 134"/>
                <a:gd name="T23" fmla="*/ 2147483646 h 224"/>
                <a:gd name="T24" fmla="*/ 2147483646 w 134"/>
                <a:gd name="T25" fmla="*/ 2147483646 h 224"/>
                <a:gd name="T26" fmla="*/ 2147483646 w 134"/>
                <a:gd name="T27" fmla="*/ 2147483646 h 224"/>
                <a:gd name="T28" fmla="*/ 2147483646 w 134"/>
                <a:gd name="T29" fmla="*/ 2147483646 h 224"/>
                <a:gd name="T30" fmla="*/ 2147483646 w 134"/>
                <a:gd name="T31" fmla="*/ 2147483646 h 224"/>
                <a:gd name="T32" fmla="*/ 2147483646 w 134"/>
                <a:gd name="T33" fmla="*/ 2147483646 h 224"/>
                <a:gd name="T34" fmla="*/ 2147483646 w 134"/>
                <a:gd name="T35" fmla="*/ 2147483646 h 224"/>
                <a:gd name="T36" fmla="*/ 2147483646 w 134"/>
                <a:gd name="T37" fmla="*/ 2147483646 h 224"/>
                <a:gd name="T38" fmla="*/ 2147483646 w 134"/>
                <a:gd name="T39" fmla="*/ 2147483646 h 224"/>
                <a:gd name="T40" fmla="*/ 2147483646 w 134"/>
                <a:gd name="T41" fmla="*/ 2147483646 h 224"/>
                <a:gd name="T42" fmla="*/ 2147483646 w 134"/>
                <a:gd name="T43" fmla="*/ 2147483646 h 224"/>
                <a:gd name="T44" fmla="*/ 2147483646 w 134"/>
                <a:gd name="T45" fmla="*/ 2147483646 h 224"/>
                <a:gd name="T46" fmla="*/ 2147483646 w 134"/>
                <a:gd name="T47" fmla="*/ 2147483646 h 224"/>
                <a:gd name="T48" fmla="*/ 2147483646 w 134"/>
                <a:gd name="T49" fmla="*/ 2147483646 h 224"/>
                <a:gd name="T50" fmla="*/ 2147483646 w 134"/>
                <a:gd name="T51" fmla="*/ 2147483646 h 224"/>
                <a:gd name="T52" fmla="*/ 2147483646 w 134"/>
                <a:gd name="T53" fmla="*/ 2147483646 h 224"/>
                <a:gd name="T54" fmla="*/ 2147483646 w 134"/>
                <a:gd name="T55" fmla="*/ 2147483646 h 224"/>
                <a:gd name="T56" fmla="*/ 2147483646 w 134"/>
                <a:gd name="T57" fmla="*/ 2147483646 h 224"/>
                <a:gd name="T58" fmla="*/ 2147483646 w 134"/>
                <a:gd name="T59" fmla="*/ 2147483646 h 224"/>
                <a:gd name="T60" fmla="*/ 2147483646 w 134"/>
                <a:gd name="T61" fmla="*/ 2147483646 h 224"/>
                <a:gd name="T62" fmla="*/ 2147483646 w 134"/>
                <a:gd name="T63" fmla="*/ 2147483646 h 224"/>
                <a:gd name="T64" fmla="*/ 2147483646 w 134"/>
                <a:gd name="T65" fmla="*/ 2147483646 h 224"/>
                <a:gd name="T66" fmla="*/ 2147483646 w 134"/>
                <a:gd name="T67" fmla="*/ 2147483646 h 224"/>
                <a:gd name="T68" fmla="*/ 2147483646 w 134"/>
                <a:gd name="T69" fmla="*/ 2147483646 h 224"/>
                <a:gd name="T70" fmla="*/ 2147483646 w 134"/>
                <a:gd name="T71" fmla="*/ 2147483646 h 224"/>
                <a:gd name="T72" fmla="*/ 2147483646 w 134"/>
                <a:gd name="T73" fmla="*/ 2147483646 h 224"/>
                <a:gd name="T74" fmla="*/ 2147483646 w 134"/>
                <a:gd name="T75" fmla="*/ 2147483646 h 224"/>
                <a:gd name="T76" fmla="*/ 2147483646 w 134"/>
                <a:gd name="T77" fmla="*/ 2147483646 h 224"/>
                <a:gd name="T78" fmla="*/ 2147483646 w 134"/>
                <a:gd name="T79" fmla="*/ 2147483646 h 224"/>
                <a:gd name="T80" fmla="*/ 2147483646 w 134"/>
                <a:gd name="T81" fmla="*/ 2147483646 h 224"/>
                <a:gd name="T82" fmla="*/ 2147483646 w 134"/>
                <a:gd name="T83" fmla="*/ 2147483646 h 224"/>
                <a:gd name="T84" fmla="*/ 2147483646 w 134"/>
                <a:gd name="T85" fmla="*/ 2147483646 h 224"/>
                <a:gd name="T86" fmla="*/ 2147483646 w 134"/>
                <a:gd name="T87" fmla="*/ 2147483646 h 224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134" h="224">
                  <a:moveTo>
                    <a:pt x="0" y="13"/>
                  </a:moveTo>
                  <a:cubicBezTo>
                    <a:pt x="0" y="224"/>
                    <a:pt x="0" y="224"/>
                    <a:pt x="0" y="224"/>
                  </a:cubicBezTo>
                  <a:cubicBezTo>
                    <a:pt x="134" y="224"/>
                    <a:pt x="134" y="224"/>
                    <a:pt x="134" y="224"/>
                  </a:cubicBezTo>
                  <a:cubicBezTo>
                    <a:pt x="134" y="13"/>
                    <a:pt x="134" y="13"/>
                    <a:pt x="134" y="13"/>
                  </a:cubicBezTo>
                  <a:cubicBezTo>
                    <a:pt x="134" y="6"/>
                    <a:pt x="128" y="0"/>
                    <a:pt x="121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lose/>
                  <a:moveTo>
                    <a:pt x="113" y="96"/>
                  </a:moveTo>
                  <a:cubicBezTo>
                    <a:pt x="117" y="96"/>
                    <a:pt x="119" y="99"/>
                    <a:pt x="119" y="103"/>
                  </a:cubicBezTo>
                  <a:cubicBezTo>
                    <a:pt x="119" y="118"/>
                    <a:pt x="119" y="118"/>
                    <a:pt x="119" y="118"/>
                  </a:cubicBezTo>
                  <a:cubicBezTo>
                    <a:pt x="119" y="122"/>
                    <a:pt x="117" y="125"/>
                    <a:pt x="113" y="125"/>
                  </a:cubicBezTo>
                  <a:cubicBezTo>
                    <a:pt x="98" y="125"/>
                    <a:pt x="98" y="125"/>
                    <a:pt x="98" y="125"/>
                  </a:cubicBezTo>
                  <a:cubicBezTo>
                    <a:pt x="94" y="125"/>
                    <a:pt x="91" y="122"/>
                    <a:pt x="91" y="118"/>
                  </a:cubicBezTo>
                  <a:cubicBezTo>
                    <a:pt x="91" y="103"/>
                    <a:pt x="91" y="103"/>
                    <a:pt x="91" y="103"/>
                  </a:cubicBezTo>
                  <a:cubicBezTo>
                    <a:pt x="91" y="99"/>
                    <a:pt x="94" y="96"/>
                    <a:pt x="98" y="96"/>
                  </a:cubicBezTo>
                  <a:lnTo>
                    <a:pt x="113" y="96"/>
                  </a:lnTo>
                  <a:close/>
                  <a:moveTo>
                    <a:pt x="74" y="96"/>
                  </a:moveTo>
                  <a:cubicBezTo>
                    <a:pt x="78" y="96"/>
                    <a:pt x="81" y="99"/>
                    <a:pt x="81" y="103"/>
                  </a:cubicBezTo>
                  <a:cubicBezTo>
                    <a:pt x="81" y="118"/>
                    <a:pt x="81" y="118"/>
                    <a:pt x="81" y="118"/>
                  </a:cubicBezTo>
                  <a:cubicBezTo>
                    <a:pt x="81" y="122"/>
                    <a:pt x="78" y="125"/>
                    <a:pt x="74" y="125"/>
                  </a:cubicBezTo>
                  <a:cubicBezTo>
                    <a:pt x="59" y="125"/>
                    <a:pt x="59" y="125"/>
                    <a:pt x="59" y="125"/>
                  </a:cubicBezTo>
                  <a:cubicBezTo>
                    <a:pt x="55" y="125"/>
                    <a:pt x="52" y="122"/>
                    <a:pt x="52" y="118"/>
                  </a:cubicBezTo>
                  <a:cubicBezTo>
                    <a:pt x="52" y="103"/>
                    <a:pt x="52" y="103"/>
                    <a:pt x="52" y="103"/>
                  </a:cubicBezTo>
                  <a:cubicBezTo>
                    <a:pt x="52" y="99"/>
                    <a:pt x="55" y="96"/>
                    <a:pt x="59" y="96"/>
                  </a:cubicBezTo>
                  <a:lnTo>
                    <a:pt x="74" y="96"/>
                  </a:lnTo>
                  <a:close/>
                  <a:moveTo>
                    <a:pt x="35" y="96"/>
                  </a:moveTo>
                  <a:cubicBezTo>
                    <a:pt x="39" y="96"/>
                    <a:pt x="42" y="99"/>
                    <a:pt x="42" y="103"/>
                  </a:cubicBezTo>
                  <a:cubicBezTo>
                    <a:pt x="42" y="118"/>
                    <a:pt x="42" y="118"/>
                    <a:pt x="42" y="118"/>
                  </a:cubicBezTo>
                  <a:cubicBezTo>
                    <a:pt x="42" y="122"/>
                    <a:pt x="39" y="125"/>
                    <a:pt x="35" y="125"/>
                  </a:cubicBezTo>
                  <a:cubicBezTo>
                    <a:pt x="20" y="125"/>
                    <a:pt x="20" y="125"/>
                    <a:pt x="20" y="125"/>
                  </a:cubicBezTo>
                  <a:cubicBezTo>
                    <a:pt x="16" y="125"/>
                    <a:pt x="14" y="122"/>
                    <a:pt x="14" y="118"/>
                  </a:cubicBezTo>
                  <a:cubicBezTo>
                    <a:pt x="14" y="103"/>
                    <a:pt x="14" y="103"/>
                    <a:pt x="14" y="103"/>
                  </a:cubicBezTo>
                  <a:cubicBezTo>
                    <a:pt x="14" y="99"/>
                    <a:pt x="16" y="96"/>
                    <a:pt x="20" y="96"/>
                  </a:cubicBezTo>
                  <a:lnTo>
                    <a:pt x="35" y="96"/>
                  </a:lnTo>
                  <a:close/>
                  <a:moveTo>
                    <a:pt x="113" y="58"/>
                  </a:moveTo>
                  <a:cubicBezTo>
                    <a:pt x="117" y="58"/>
                    <a:pt x="119" y="61"/>
                    <a:pt x="119" y="64"/>
                  </a:cubicBezTo>
                  <a:cubicBezTo>
                    <a:pt x="119" y="80"/>
                    <a:pt x="119" y="80"/>
                    <a:pt x="119" y="80"/>
                  </a:cubicBezTo>
                  <a:cubicBezTo>
                    <a:pt x="119" y="83"/>
                    <a:pt x="117" y="86"/>
                    <a:pt x="113" y="86"/>
                  </a:cubicBezTo>
                  <a:cubicBezTo>
                    <a:pt x="98" y="86"/>
                    <a:pt x="98" y="86"/>
                    <a:pt x="98" y="86"/>
                  </a:cubicBezTo>
                  <a:cubicBezTo>
                    <a:pt x="94" y="86"/>
                    <a:pt x="91" y="83"/>
                    <a:pt x="91" y="80"/>
                  </a:cubicBezTo>
                  <a:cubicBezTo>
                    <a:pt x="91" y="64"/>
                    <a:pt x="91" y="64"/>
                    <a:pt x="91" y="64"/>
                  </a:cubicBezTo>
                  <a:cubicBezTo>
                    <a:pt x="91" y="61"/>
                    <a:pt x="94" y="58"/>
                    <a:pt x="98" y="58"/>
                  </a:cubicBezTo>
                  <a:lnTo>
                    <a:pt x="113" y="58"/>
                  </a:lnTo>
                  <a:close/>
                  <a:moveTo>
                    <a:pt x="74" y="58"/>
                  </a:moveTo>
                  <a:cubicBezTo>
                    <a:pt x="78" y="58"/>
                    <a:pt x="81" y="61"/>
                    <a:pt x="81" y="64"/>
                  </a:cubicBezTo>
                  <a:cubicBezTo>
                    <a:pt x="81" y="80"/>
                    <a:pt x="81" y="80"/>
                    <a:pt x="81" y="80"/>
                  </a:cubicBezTo>
                  <a:cubicBezTo>
                    <a:pt x="81" y="83"/>
                    <a:pt x="78" y="86"/>
                    <a:pt x="74" y="86"/>
                  </a:cubicBezTo>
                  <a:cubicBezTo>
                    <a:pt x="59" y="86"/>
                    <a:pt x="59" y="86"/>
                    <a:pt x="59" y="86"/>
                  </a:cubicBezTo>
                  <a:cubicBezTo>
                    <a:pt x="55" y="86"/>
                    <a:pt x="52" y="83"/>
                    <a:pt x="52" y="80"/>
                  </a:cubicBezTo>
                  <a:cubicBezTo>
                    <a:pt x="52" y="64"/>
                    <a:pt x="52" y="64"/>
                    <a:pt x="52" y="64"/>
                  </a:cubicBezTo>
                  <a:cubicBezTo>
                    <a:pt x="52" y="61"/>
                    <a:pt x="55" y="58"/>
                    <a:pt x="59" y="58"/>
                  </a:cubicBezTo>
                  <a:lnTo>
                    <a:pt x="74" y="58"/>
                  </a:lnTo>
                  <a:close/>
                  <a:moveTo>
                    <a:pt x="35" y="58"/>
                  </a:moveTo>
                  <a:cubicBezTo>
                    <a:pt x="39" y="58"/>
                    <a:pt x="42" y="61"/>
                    <a:pt x="42" y="64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2" y="83"/>
                    <a:pt x="39" y="86"/>
                    <a:pt x="35" y="86"/>
                  </a:cubicBezTo>
                  <a:cubicBezTo>
                    <a:pt x="20" y="86"/>
                    <a:pt x="20" y="86"/>
                    <a:pt x="20" y="86"/>
                  </a:cubicBezTo>
                  <a:cubicBezTo>
                    <a:pt x="16" y="86"/>
                    <a:pt x="14" y="83"/>
                    <a:pt x="14" y="80"/>
                  </a:cubicBezTo>
                  <a:cubicBezTo>
                    <a:pt x="14" y="64"/>
                    <a:pt x="14" y="64"/>
                    <a:pt x="14" y="64"/>
                  </a:cubicBezTo>
                  <a:cubicBezTo>
                    <a:pt x="14" y="61"/>
                    <a:pt x="16" y="58"/>
                    <a:pt x="20" y="58"/>
                  </a:cubicBezTo>
                  <a:lnTo>
                    <a:pt x="35" y="58"/>
                  </a:lnTo>
                  <a:close/>
                  <a:moveTo>
                    <a:pt x="113" y="17"/>
                  </a:moveTo>
                  <a:cubicBezTo>
                    <a:pt x="117" y="17"/>
                    <a:pt x="119" y="19"/>
                    <a:pt x="119" y="23"/>
                  </a:cubicBezTo>
                  <a:cubicBezTo>
                    <a:pt x="119" y="38"/>
                    <a:pt x="119" y="38"/>
                    <a:pt x="119" y="38"/>
                  </a:cubicBezTo>
                  <a:cubicBezTo>
                    <a:pt x="119" y="42"/>
                    <a:pt x="117" y="45"/>
                    <a:pt x="113" y="45"/>
                  </a:cubicBezTo>
                  <a:cubicBezTo>
                    <a:pt x="98" y="45"/>
                    <a:pt x="98" y="45"/>
                    <a:pt x="98" y="45"/>
                  </a:cubicBezTo>
                  <a:cubicBezTo>
                    <a:pt x="94" y="45"/>
                    <a:pt x="91" y="42"/>
                    <a:pt x="91" y="38"/>
                  </a:cubicBezTo>
                  <a:cubicBezTo>
                    <a:pt x="91" y="23"/>
                    <a:pt x="91" y="23"/>
                    <a:pt x="91" y="23"/>
                  </a:cubicBezTo>
                  <a:cubicBezTo>
                    <a:pt x="91" y="19"/>
                    <a:pt x="94" y="17"/>
                    <a:pt x="98" y="17"/>
                  </a:cubicBezTo>
                  <a:lnTo>
                    <a:pt x="113" y="17"/>
                  </a:lnTo>
                  <a:close/>
                  <a:moveTo>
                    <a:pt x="74" y="17"/>
                  </a:moveTo>
                  <a:cubicBezTo>
                    <a:pt x="78" y="17"/>
                    <a:pt x="81" y="19"/>
                    <a:pt x="81" y="23"/>
                  </a:cubicBezTo>
                  <a:cubicBezTo>
                    <a:pt x="81" y="38"/>
                    <a:pt x="81" y="38"/>
                    <a:pt x="81" y="38"/>
                  </a:cubicBezTo>
                  <a:cubicBezTo>
                    <a:pt x="81" y="42"/>
                    <a:pt x="78" y="45"/>
                    <a:pt x="74" y="45"/>
                  </a:cubicBezTo>
                  <a:cubicBezTo>
                    <a:pt x="59" y="45"/>
                    <a:pt x="59" y="45"/>
                    <a:pt x="59" y="45"/>
                  </a:cubicBezTo>
                  <a:cubicBezTo>
                    <a:pt x="55" y="45"/>
                    <a:pt x="52" y="42"/>
                    <a:pt x="52" y="38"/>
                  </a:cubicBezTo>
                  <a:cubicBezTo>
                    <a:pt x="52" y="23"/>
                    <a:pt x="52" y="23"/>
                    <a:pt x="52" y="23"/>
                  </a:cubicBezTo>
                  <a:cubicBezTo>
                    <a:pt x="52" y="19"/>
                    <a:pt x="55" y="17"/>
                    <a:pt x="59" y="17"/>
                  </a:cubicBezTo>
                  <a:lnTo>
                    <a:pt x="74" y="17"/>
                  </a:lnTo>
                  <a:close/>
                  <a:moveTo>
                    <a:pt x="35" y="17"/>
                  </a:moveTo>
                  <a:cubicBezTo>
                    <a:pt x="39" y="17"/>
                    <a:pt x="42" y="19"/>
                    <a:pt x="42" y="23"/>
                  </a:cubicBezTo>
                  <a:cubicBezTo>
                    <a:pt x="42" y="38"/>
                    <a:pt x="42" y="38"/>
                    <a:pt x="42" y="38"/>
                  </a:cubicBezTo>
                  <a:cubicBezTo>
                    <a:pt x="42" y="42"/>
                    <a:pt x="39" y="45"/>
                    <a:pt x="35" y="45"/>
                  </a:cubicBezTo>
                  <a:cubicBezTo>
                    <a:pt x="20" y="45"/>
                    <a:pt x="20" y="45"/>
                    <a:pt x="20" y="45"/>
                  </a:cubicBezTo>
                  <a:cubicBezTo>
                    <a:pt x="16" y="45"/>
                    <a:pt x="14" y="42"/>
                    <a:pt x="14" y="38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19"/>
                    <a:pt x="16" y="17"/>
                    <a:pt x="20" y="17"/>
                  </a:cubicBezTo>
                  <a:lnTo>
                    <a:pt x="35" y="17"/>
                  </a:lnTo>
                  <a:close/>
                </a:path>
              </a:pathLst>
            </a:custGeom>
            <a:solidFill>
              <a:srgbClr val="C9600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86" name="Freeform 30"/>
            <p:cNvSpPr>
              <a:spLocks noEditPoints="1"/>
            </p:cNvSpPr>
            <p:nvPr/>
          </p:nvSpPr>
          <p:spPr bwMode="auto">
            <a:xfrm>
              <a:off x="1058810" y="2894999"/>
              <a:ext cx="776065" cy="933664"/>
            </a:xfrm>
            <a:custGeom>
              <a:avLst/>
              <a:gdLst>
                <a:gd name="T0" fmla="*/ 2147483646 w 184"/>
                <a:gd name="T1" fmla="*/ 2147483646 h 202"/>
                <a:gd name="T2" fmla="*/ 2147483646 w 184"/>
                <a:gd name="T3" fmla="*/ 2147483646 h 202"/>
                <a:gd name="T4" fmla="*/ 2147483646 w 184"/>
                <a:gd name="T5" fmla="*/ 2147483646 h 202"/>
                <a:gd name="T6" fmla="*/ 2147483646 w 184"/>
                <a:gd name="T7" fmla="*/ 2147483646 h 202"/>
                <a:gd name="T8" fmla="*/ 2147483646 w 184"/>
                <a:gd name="T9" fmla="*/ 2147483646 h 202"/>
                <a:gd name="T10" fmla="*/ 2147483646 w 184"/>
                <a:gd name="T11" fmla="*/ 2147483646 h 202"/>
                <a:gd name="T12" fmla="*/ 2147483646 w 184"/>
                <a:gd name="T13" fmla="*/ 2147483646 h 202"/>
                <a:gd name="T14" fmla="*/ 2147483646 w 184"/>
                <a:gd name="T15" fmla="*/ 2147483646 h 202"/>
                <a:gd name="T16" fmla="*/ 2147483646 w 184"/>
                <a:gd name="T17" fmla="*/ 0 h 202"/>
                <a:gd name="T18" fmla="*/ 2147483646 w 184"/>
                <a:gd name="T19" fmla="*/ 2147483646 h 202"/>
                <a:gd name="T20" fmla="*/ 2147483646 w 184"/>
                <a:gd name="T21" fmla="*/ 2147483646 h 202"/>
                <a:gd name="T22" fmla="*/ 2147483646 w 184"/>
                <a:gd name="T23" fmla="*/ 2147483646 h 202"/>
                <a:gd name="T24" fmla="*/ 2147483646 w 184"/>
                <a:gd name="T25" fmla="*/ 2147483646 h 202"/>
                <a:gd name="T26" fmla="*/ 2147483646 w 184"/>
                <a:gd name="T27" fmla="*/ 2147483646 h 202"/>
                <a:gd name="T28" fmla="*/ 2147483646 w 184"/>
                <a:gd name="T29" fmla="*/ 2147483646 h 202"/>
                <a:gd name="T30" fmla="*/ 2147483646 w 184"/>
                <a:gd name="T31" fmla="*/ 2147483646 h 202"/>
                <a:gd name="T32" fmla="*/ 2147483646 w 184"/>
                <a:gd name="T33" fmla="*/ 2147483646 h 202"/>
                <a:gd name="T34" fmla="*/ 2147483646 w 184"/>
                <a:gd name="T35" fmla="*/ 2147483646 h 202"/>
                <a:gd name="T36" fmla="*/ 2147483646 w 184"/>
                <a:gd name="T37" fmla="*/ 2147483646 h 202"/>
                <a:gd name="T38" fmla="*/ 2147483646 w 184"/>
                <a:gd name="T39" fmla="*/ 2147483646 h 202"/>
                <a:gd name="T40" fmla="*/ 2147483646 w 184"/>
                <a:gd name="T41" fmla="*/ 2147483646 h 202"/>
                <a:gd name="T42" fmla="*/ 2147483646 w 184"/>
                <a:gd name="T43" fmla="*/ 2147483646 h 202"/>
                <a:gd name="T44" fmla="*/ 2147483646 w 184"/>
                <a:gd name="T45" fmla="*/ 2147483646 h 202"/>
                <a:gd name="T46" fmla="*/ 2147483646 w 184"/>
                <a:gd name="T47" fmla="*/ 2147483646 h 202"/>
                <a:gd name="T48" fmla="*/ 2147483646 w 184"/>
                <a:gd name="T49" fmla="*/ 2147483646 h 202"/>
                <a:gd name="T50" fmla="*/ 2147483646 w 184"/>
                <a:gd name="T51" fmla="*/ 2147483646 h 202"/>
                <a:gd name="T52" fmla="*/ 2147483646 w 184"/>
                <a:gd name="T53" fmla="*/ 2147483646 h 202"/>
                <a:gd name="T54" fmla="*/ 2147483646 w 184"/>
                <a:gd name="T55" fmla="*/ 2147483646 h 202"/>
                <a:gd name="T56" fmla="*/ 2147483646 w 184"/>
                <a:gd name="T57" fmla="*/ 2147483646 h 202"/>
                <a:gd name="T58" fmla="*/ 2147483646 w 184"/>
                <a:gd name="T59" fmla="*/ 2147483646 h 202"/>
                <a:gd name="T60" fmla="*/ 2147483646 w 184"/>
                <a:gd name="T61" fmla="*/ 2147483646 h 202"/>
                <a:gd name="T62" fmla="*/ 2147483646 w 184"/>
                <a:gd name="T63" fmla="*/ 2147483646 h 202"/>
                <a:gd name="T64" fmla="*/ 2147483646 w 184"/>
                <a:gd name="T65" fmla="*/ 2147483646 h 202"/>
                <a:gd name="T66" fmla="*/ 2147483646 w 184"/>
                <a:gd name="T67" fmla="*/ 2147483646 h 202"/>
                <a:gd name="T68" fmla="*/ 2147483646 w 184"/>
                <a:gd name="T69" fmla="*/ 2147483646 h 202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184" h="202">
                  <a:moveTo>
                    <a:pt x="183" y="76"/>
                  </a:moveTo>
                  <a:cubicBezTo>
                    <a:pt x="184" y="76"/>
                    <a:pt x="184" y="76"/>
                    <a:pt x="184" y="76"/>
                  </a:cubicBezTo>
                  <a:cubicBezTo>
                    <a:pt x="184" y="74"/>
                    <a:pt x="183" y="72"/>
                    <a:pt x="181" y="71"/>
                  </a:cubicBezTo>
                  <a:cubicBezTo>
                    <a:pt x="164" y="54"/>
                    <a:pt x="164" y="54"/>
                    <a:pt x="164" y="54"/>
                  </a:cubicBezTo>
                  <a:cubicBezTo>
                    <a:pt x="161" y="50"/>
                    <a:pt x="155" y="50"/>
                    <a:pt x="151" y="54"/>
                  </a:cubicBezTo>
                  <a:cubicBezTo>
                    <a:pt x="136" y="69"/>
                    <a:pt x="136" y="69"/>
                    <a:pt x="136" y="69"/>
                  </a:cubicBezTo>
                  <a:cubicBezTo>
                    <a:pt x="135" y="69"/>
                    <a:pt x="135" y="69"/>
                    <a:pt x="135" y="69"/>
                  </a:cubicBezTo>
                  <a:cubicBezTo>
                    <a:pt x="120" y="54"/>
                    <a:pt x="120" y="54"/>
                    <a:pt x="120" y="54"/>
                  </a:cubicBezTo>
                  <a:cubicBezTo>
                    <a:pt x="116" y="50"/>
                    <a:pt x="110" y="50"/>
                    <a:pt x="106" y="54"/>
                  </a:cubicBezTo>
                  <a:cubicBezTo>
                    <a:pt x="91" y="69"/>
                    <a:pt x="91" y="69"/>
                    <a:pt x="91" y="69"/>
                  </a:cubicBezTo>
                  <a:cubicBezTo>
                    <a:pt x="90" y="69"/>
                    <a:pt x="90" y="69"/>
                    <a:pt x="90" y="69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1" y="50"/>
                    <a:pt x="65" y="50"/>
                    <a:pt x="62" y="54"/>
                  </a:cubicBezTo>
                  <a:cubicBezTo>
                    <a:pt x="45" y="71"/>
                    <a:pt x="45" y="71"/>
                    <a:pt x="45" y="71"/>
                  </a:cubicBezTo>
                  <a:cubicBezTo>
                    <a:pt x="44" y="72"/>
                    <a:pt x="43" y="74"/>
                    <a:pt x="42" y="75"/>
                  </a:cubicBezTo>
                  <a:cubicBezTo>
                    <a:pt x="42" y="75"/>
                    <a:pt x="42" y="76"/>
                    <a:pt x="42" y="76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6" y="5"/>
                    <a:pt x="34" y="0"/>
                    <a:pt x="28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0" y="0"/>
                    <a:pt x="5" y="5"/>
                    <a:pt x="5" y="29"/>
                  </a:cubicBezTo>
                  <a:cubicBezTo>
                    <a:pt x="0" y="202"/>
                    <a:pt x="0" y="202"/>
                    <a:pt x="0" y="202"/>
                  </a:cubicBezTo>
                  <a:cubicBezTo>
                    <a:pt x="41" y="202"/>
                    <a:pt x="41" y="202"/>
                    <a:pt x="41" y="202"/>
                  </a:cubicBezTo>
                  <a:cubicBezTo>
                    <a:pt x="49" y="202"/>
                    <a:pt x="49" y="202"/>
                    <a:pt x="49" y="202"/>
                  </a:cubicBezTo>
                  <a:cubicBezTo>
                    <a:pt x="184" y="202"/>
                    <a:pt x="184" y="202"/>
                    <a:pt x="184" y="202"/>
                  </a:cubicBezTo>
                  <a:cubicBezTo>
                    <a:pt x="184" y="80"/>
                    <a:pt x="184" y="80"/>
                    <a:pt x="184" y="80"/>
                  </a:cubicBezTo>
                  <a:cubicBezTo>
                    <a:pt x="184" y="79"/>
                    <a:pt x="184" y="78"/>
                    <a:pt x="183" y="76"/>
                  </a:cubicBezTo>
                  <a:close/>
                  <a:moveTo>
                    <a:pt x="85" y="103"/>
                  </a:moveTo>
                  <a:cubicBezTo>
                    <a:pt x="85" y="107"/>
                    <a:pt x="82" y="110"/>
                    <a:pt x="79" y="110"/>
                  </a:cubicBezTo>
                  <a:cubicBezTo>
                    <a:pt x="62" y="110"/>
                    <a:pt x="62" y="110"/>
                    <a:pt x="62" y="110"/>
                  </a:cubicBezTo>
                  <a:cubicBezTo>
                    <a:pt x="59" y="110"/>
                    <a:pt x="56" y="107"/>
                    <a:pt x="56" y="103"/>
                  </a:cubicBezTo>
                  <a:cubicBezTo>
                    <a:pt x="56" y="87"/>
                    <a:pt x="56" y="87"/>
                    <a:pt x="56" y="87"/>
                  </a:cubicBezTo>
                  <a:cubicBezTo>
                    <a:pt x="56" y="84"/>
                    <a:pt x="59" y="81"/>
                    <a:pt x="62" y="81"/>
                  </a:cubicBezTo>
                  <a:cubicBezTo>
                    <a:pt x="79" y="81"/>
                    <a:pt x="79" y="81"/>
                    <a:pt x="79" y="81"/>
                  </a:cubicBezTo>
                  <a:cubicBezTo>
                    <a:pt x="82" y="81"/>
                    <a:pt x="85" y="84"/>
                    <a:pt x="85" y="87"/>
                  </a:cubicBezTo>
                  <a:lnTo>
                    <a:pt x="85" y="103"/>
                  </a:lnTo>
                  <a:close/>
                  <a:moveTo>
                    <a:pt x="126" y="146"/>
                  </a:moveTo>
                  <a:cubicBezTo>
                    <a:pt x="126" y="150"/>
                    <a:pt x="124" y="153"/>
                    <a:pt x="120" y="153"/>
                  </a:cubicBezTo>
                  <a:cubicBezTo>
                    <a:pt x="104" y="153"/>
                    <a:pt x="104" y="153"/>
                    <a:pt x="104" y="153"/>
                  </a:cubicBezTo>
                  <a:cubicBezTo>
                    <a:pt x="100" y="153"/>
                    <a:pt x="97" y="150"/>
                    <a:pt x="97" y="146"/>
                  </a:cubicBezTo>
                  <a:cubicBezTo>
                    <a:pt x="97" y="130"/>
                    <a:pt x="97" y="130"/>
                    <a:pt x="97" y="130"/>
                  </a:cubicBezTo>
                  <a:cubicBezTo>
                    <a:pt x="97" y="127"/>
                    <a:pt x="100" y="124"/>
                    <a:pt x="104" y="124"/>
                  </a:cubicBezTo>
                  <a:cubicBezTo>
                    <a:pt x="120" y="124"/>
                    <a:pt x="120" y="124"/>
                    <a:pt x="120" y="124"/>
                  </a:cubicBezTo>
                  <a:cubicBezTo>
                    <a:pt x="124" y="124"/>
                    <a:pt x="126" y="127"/>
                    <a:pt x="126" y="130"/>
                  </a:cubicBezTo>
                  <a:lnTo>
                    <a:pt x="126" y="146"/>
                  </a:lnTo>
                  <a:close/>
                  <a:moveTo>
                    <a:pt x="126" y="103"/>
                  </a:moveTo>
                  <a:cubicBezTo>
                    <a:pt x="126" y="107"/>
                    <a:pt x="124" y="110"/>
                    <a:pt x="120" y="110"/>
                  </a:cubicBezTo>
                  <a:cubicBezTo>
                    <a:pt x="104" y="110"/>
                    <a:pt x="104" y="110"/>
                    <a:pt x="104" y="110"/>
                  </a:cubicBezTo>
                  <a:cubicBezTo>
                    <a:pt x="100" y="110"/>
                    <a:pt x="97" y="107"/>
                    <a:pt x="97" y="103"/>
                  </a:cubicBezTo>
                  <a:cubicBezTo>
                    <a:pt x="97" y="87"/>
                    <a:pt x="97" y="87"/>
                    <a:pt x="97" y="87"/>
                  </a:cubicBezTo>
                  <a:cubicBezTo>
                    <a:pt x="97" y="84"/>
                    <a:pt x="100" y="81"/>
                    <a:pt x="104" y="81"/>
                  </a:cubicBezTo>
                  <a:cubicBezTo>
                    <a:pt x="120" y="81"/>
                    <a:pt x="120" y="81"/>
                    <a:pt x="120" y="81"/>
                  </a:cubicBezTo>
                  <a:cubicBezTo>
                    <a:pt x="124" y="81"/>
                    <a:pt x="126" y="84"/>
                    <a:pt x="126" y="87"/>
                  </a:cubicBezTo>
                  <a:lnTo>
                    <a:pt x="126" y="103"/>
                  </a:lnTo>
                  <a:close/>
                  <a:moveTo>
                    <a:pt x="169" y="146"/>
                  </a:moveTo>
                  <a:cubicBezTo>
                    <a:pt x="169" y="150"/>
                    <a:pt x="166" y="153"/>
                    <a:pt x="162" y="153"/>
                  </a:cubicBezTo>
                  <a:cubicBezTo>
                    <a:pt x="146" y="153"/>
                    <a:pt x="146" y="153"/>
                    <a:pt x="146" y="153"/>
                  </a:cubicBezTo>
                  <a:cubicBezTo>
                    <a:pt x="143" y="153"/>
                    <a:pt x="140" y="150"/>
                    <a:pt x="140" y="146"/>
                  </a:cubicBezTo>
                  <a:cubicBezTo>
                    <a:pt x="140" y="130"/>
                    <a:pt x="140" y="130"/>
                    <a:pt x="140" y="130"/>
                  </a:cubicBezTo>
                  <a:cubicBezTo>
                    <a:pt x="140" y="127"/>
                    <a:pt x="143" y="124"/>
                    <a:pt x="146" y="124"/>
                  </a:cubicBezTo>
                  <a:cubicBezTo>
                    <a:pt x="162" y="124"/>
                    <a:pt x="162" y="124"/>
                    <a:pt x="162" y="124"/>
                  </a:cubicBezTo>
                  <a:cubicBezTo>
                    <a:pt x="166" y="124"/>
                    <a:pt x="169" y="127"/>
                    <a:pt x="169" y="130"/>
                  </a:cubicBezTo>
                  <a:lnTo>
                    <a:pt x="169" y="146"/>
                  </a:lnTo>
                  <a:close/>
                  <a:moveTo>
                    <a:pt x="169" y="103"/>
                  </a:moveTo>
                  <a:cubicBezTo>
                    <a:pt x="169" y="107"/>
                    <a:pt x="166" y="110"/>
                    <a:pt x="162" y="110"/>
                  </a:cubicBezTo>
                  <a:cubicBezTo>
                    <a:pt x="146" y="110"/>
                    <a:pt x="146" y="110"/>
                    <a:pt x="146" y="110"/>
                  </a:cubicBezTo>
                  <a:cubicBezTo>
                    <a:pt x="143" y="110"/>
                    <a:pt x="140" y="107"/>
                    <a:pt x="140" y="103"/>
                  </a:cubicBezTo>
                  <a:cubicBezTo>
                    <a:pt x="140" y="87"/>
                    <a:pt x="140" y="87"/>
                    <a:pt x="140" y="87"/>
                  </a:cubicBezTo>
                  <a:cubicBezTo>
                    <a:pt x="140" y="84"/>
                    <a:pt x="143" y="81"/>
                    <a:pt x="146" y="81"/>
                  </a:cubicBezTo>
                  <a:cubicBezTo>
                    <a:pt x="162" y="81"/>
                    <a:pt x="162" y="81"/>
                    <a:pt x="162" y="81"/>
                  </a:cubicBezTo>
                  <a:cubicBezTo>
                    <a:pt x="166" y="81"/>
                    <a:pt x="169" y="84"/>
                    <a:pt x="169" y="87"/>
                  </a:cubicBezTo>
                  <a:lnTo>
                    <a:pt x="169" y="103"/>
                  </a:lnTo>
                  <a:close/>
                </a:path>
              </a:pathLst>
            </a:custGeom>
            <a:solidFill>
              <a:srgbClr val="C9600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87" name="Freeform 34"/>
            <p:cNvSpPr>
              <a:spLocks noEditPoints="1"/>
            </p:cNvSpPr>
            <p:nvPr/>
          </p:nvSpPr>
          <p:spPr bwMode="auto">
            <a:xfrm>
              <a:off x="1911004" y="2932188"/>
              <a:ext cx="451366" cy="896473"/>
            </a:xfrm>
            <a:custGeom>
              <a:avLst/>
              <a:gdLst>
                <a:gd name="T0" fmla="*/ 2147483646 w 107"/>
                <a:gd name="T1" fmla="*/ 2147483646 h 194"/>
                <a:gd name="T2" fmla="*/ 2147483646 w 107"/>
                <a:gd name="T3" fmla="*/ 2147483646 h 194"/>
                <a:gd name="T4" fmla="*/ 2147483646 w 107"/>
                <a:gd name="T5" fmla="*/ 0 h 194"/>
                <a:gd name="T6" fmla="*/ 2147483646 w 107"/>
                <a:gd name="T7" fmla="*/ 0 h 194"/>
                <a:gd name="T8" fmla="*/ 0 w 107"/>
                <a:gd name="T9" fmla="*/ 2147483646 h 194"/>
                <a:gd name="T10" fmla="*/ 0 w 107"/>
                <a:gd name="T11" fmla="*/ 2147483646 h 194"/>
                <a:gd name="T12" fmla="*/ 2147483646 w 107"/>
                <a:gd name="T13" fmla="*/ 2147483646 h 194"/>
                <a:gd name="T14" fmla="*/ 2147483646 w 107"/>
                <a:gd name="T15" fmla="*/ 2147483646 h 194"/>
                <a:gd name="T16" fmla="*/ 2147483646 w 107"/>
                <a:gd name="T17" fmla="*/ 2147483646 h 194"/>
                <a:gd name="T18" fmla="*/ 2147483646 w 107"/>
                <a:gd name="T19" fmla="*/ 2147483646 h 194"/>
                <a:gd name="T20" fmla="*/ 2147483646 w 107"/>
                <a:gd name="T21" fmla="*/ 2147483646 h 194"/>
                <a:gd name="T22" fmla="*/ 2147483646 w 107"/>
                <a:gd name="T23" fmla="*/ 2147483646 h 194"/>
                <a:gd name="T24" fmla="*/ 2147483646 w 107"/>
                <a:gd name="T25" fmla="*/ 2147483646 h 194"/>
                <a:gd name="T26" fmla="*/ 2147483646 w 107"/>
                <a:gd name="T27" fmla="*/ 2147483646 h 194"/>
                <a:gd name="T28" fmla="*/ 2147483646 w 107"/>
                <a:gd name="T29" fmla="*/ 2147483646 h 194"/>
                <a:gd name="T30" fmla="*/ 2147483646 w 107"/>
                <a:gd name="T31" fmla="*/ 2147483646 h 194"/>
                <a:gd name="T32" fmla="*/ 2147483646 w 107"/>
                <a:gd name="T33" fmla="*/ 2147483646 h 194"/>
                <a:gd name="T34" fmla="*/ 2147483646 w 107"/>
                <a:gd name="T35" fmla="*/ 2147483646 h 194"/>
                <a:gd name="T36" fmla="*/ 2147483646 w 107"/>
                <a:gd name="T37" fmla="*/ 2147483646 h 194"/>
                <a:gd name="T38" fmla="*/ 2147483646 w 107"/>
                <a:gd name="T39" fmla="*/ 2147483646 h 194"/>
                <a:gd name="T40" fmla="*/ 2147483646 w 107"/>
                <a:gd name="T41" fmla="*/ 2147483646 h 194"/>
                <a:gd name="T42" fmla="*/ 2147483646 w 107"/>
                <a:gd name="T43" fmla="*/ 2147483646 h 194"/>
                <a:gd name="T44" fmla="*/ 2147483646 w 107"/>
                <a:gd name="T45" fmla="*/ 2147483646 h 194"/>
                <a:gd name="T46" fmla="*/ 2147483646 w 107"/>
                <a:gd name="T47" fmla="*/ 2147483646 h 194"/>
                <a:gd name="T48" fmla="*/ 2147483646 w 107"/>
                <a:gd name="T49" fmla="*/ 2147483646 h 194"/>
                <a:gd name="T50" fmla="*/ 2147483646 w 107"/>
                <a:gd name="T51" fmla="*/ 2147483646 h 194"/>
                <a:gd name="T52" fmla="*/ 2147483646 w 107"/>
                <a:gd name="T53" fmla="*/ 2147483646 h 194"/>
                <a:gd name="T54" fmla="*/ 2147483646 w 107"/>
                <a:gd name="T55" fmla="*/ 2147483646 h 194"/>
                <a:gd name="T56" fmla="*/ 2147483646 w 107"/>
                <a:gd name="T57" fmla="*/ 2147483646 h 194"/>
                <a:gd name="T58" fmla="*/ 2147483646 w 107"/>
                <a:gd name="T59" fmla="*/ 2147483646 h 194"/>
                <a:gd name="T60" fmla="*/ 2147483646 w 107"/>
                <a:gd name="T61" fmla="*/ 2147483646 h 194"/>
                <a:gd name="T62" fmla="*/ 2147483646 w 107"/>
                <a:gd name="T63" fmla="*/ 2147483646 h 194"/>
                <a:gd name="T64" fmla="*/ 2147483646 w 107"/>
                <a:gd name="T65" fmla="*/ 2147483646 h 194"/>
                <a:gd name="T66" fmla="*/ 2147483646 w 107"/>
                <a:gd name="T67" fmla="*/ 2147483646 h 194"/>
                <a:gd name="T68" fmla="*/ 2147483646 w 107"/>
                <a:gd name="T69" fmla="*/ 2147483646 h 194"/>
                <a:gd name="T70" fmla="*/ 2147483646 w 107"/>
                <a:gd name="T71" fmla="*/ 2147483646 h 194"/>
                <a:gd name="T72" fmla="*/ 2147483646 w 107"/>
                <a:gd name="T73" fmla="*/ 2147483646 h 194"/>
                <a:gd name="T74" fmla="*/ 2147483646 w 107"/>
                <a:gd name="T75" fmla="*/ 2147483646 h 194"/>
                <a:gd name="T76" fmla="*/ 2147483646 w 107"/>
                <a:gd name="T77" fmla="*/ 2147483646 h 194"/>
                <a:gd name="T78" fmla="*/ 2147483646 w 107"/>
                <a:gd name="T79" fmla="*/ 2147483646 h 194"/>
                <a:gd name="T80" fmla="*/ 2147483646 w 107"/>
                <a:gd name="T81" fmla="*/ 2147483646 h 194"/>
                <a:gd name="T82" fmla="*/ 2147483646 w 107"/>
                <a:gd name="T83" fmla="*/ 2147483646 h 194"/>
                <a:gd name="T84" fmla="*/ 2147483646 w 107"/>
                <a:gd name="T85" fmla="*/ 2147483646 h 19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0" t="0" r="r" b="b"/>
              <a:pathLst>
                <a:path w="107" h="194">
                  <a:moveTo>
                    <a:pt x="107" y="194"/>
                  </a:moveTo>
                  <a:cubicBezTo>
                    <a:pt x="107" y="11"/>
                    <a:pt x="107" y="11"/>
                    <a:pt x="107" y="11"/>
                  </a:cubicBezTo>
                  <a:cubicBezTo>
                    <a:pt x="107" y="5"/>
                    <a:pt x="103" y="0"/>
                    <a:pt x="97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4" y="0"/>
                    <a:pt x="0" y="5"/>
                    <a:pt x="0" y="11"/>
                  </a:cubicBezTo>
                  <a:cubicBezTo>
                    <a:pt x="0" y="194"/>
                    <a:pt x="0" y="194"/>
                    <a:pt x="0" y="194"/>
                  </a:cubicBezTo>
                  <a:lnTo>
                    <a:pt x="107" y="194"/>
                  </a:lnTo>
                  <a:close/>
                  <a:moveTo>
                    <a:pt x="60" y="22"/>
                  </a:moveTo>
                  <a:cubicBezTo>
                    <a:pt x="60" y="18"/>
                    <a:pt x="63" y="15"/>
                    <a:pt x="67" y="15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7" y="15"/>
                    <a:pt x="90" y="18"/>
                    <a:pt x="90" y="22"/>
                  </a:cubicBezTo>
                  <a:cubicBezTo>
                    <a:pt x="90" y="38"/>
                    <a:pt x="90" y="38"/>
                    <a:pt x="90" y="38"/>
                  </a:cubicBezTo>
                  <a:cubicBezTo>
                    <a:pt x="90" y="42"/>
                    <a:pt x="87" y="45"/>
                    <a:pt x="83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3" y="45"/>
                    <a:pt x="60" y="42"/>
                    <a:pt x="60" y="38"/>
                  </a:cubicBezTo>
                  <a:lnTo>
                    <a:pt x="60" y="22"/>
                  </a:lnTo>
                  <a:close/>
                  <a:moveTo>
                    <a:pt x="60" y="66"/>
                  </a:moveTo>
                  <a:cubicBezTo>
                    <a:pt x="60" y="62"/>
                    <a:pt x="63" y="59"/>
                    <a:pt x="67" y="59"/>
                  </a:cubicBezTo>
                  <a:cubicBezTo>
                    <a:pt x="83" y="59"/>
                    <a:pt x="83" y="59"/>
                    <a:pt x="83" y="59"/>
                  </a:cubicBezTo>
                  <a:cubicBezTo>
                    <a:pt x="87" y="59"/>
                    <a:pt x="90" y="62"/>
                    <a:pt x="90" y="66"/>
                  </a:cubicBezTo>
                  <a:cubicBezTo>
                    <a:pt x="90" y="82"/>
                    <a:pt x="90" y="82"/>
                    <a:pt x="90" y="82"/>
                  </a:cubicBezTo>
                  <a:cubicBezTo>
                    <a:pt x="90" y="86"/>
                    <a:pt x="87" y="89"/>
                    <a:pt x="83" y="89"/>
                  </a:cubicBezTo>
                  <a:cubicBezTo>
                    <a:pt x="67" y="89"/>
                    <a:pt x="67" y="89"/>
                    <a:pt x="67" y="89"/>
                  </a:cubicBezTo>
                  <a:cubicBezTo>
                    <a:pt x="63" y="89"/>
                    <a:pt x="60" y="86"/>
                    <a:pt x="60" y="82"/>
                  </a:cubicBezTo>
                  <a:lnTo>
                    <a:pt x="60" y="66"/>
                  </a:lnTo>
                  <a:close/>
                  <a:moveTo>
                    <a:pt x="19" y="22"/>
                  </a:moveTo>
                  <a:cubicBezTo>
                    <a:pt x="19" y="18"/>
                    <a:pt x="22" y="15"/>
                    <a:pt x="26" y="15"/>
                  </a:cubicBezTo>
                  <a:cubicBezTo>
                    <a:pt x="42" y="15"/>
                    <a:pt x="42" y="15"/>
                    <a:pt x="42" y="15"/>
                  </a:cubicBezTo>
                  <a:cubicBezTo>
                    <a:pt x="46" y="15"/>
                    <a:pt x="49" y="18"/>
                    <a:pt x="49" y="22"/>
                  </a:cubicBezTo>
                  <a:cubicBezTo>
                    <a:pt x="49" y="38"/>
                    <a:pt x="49" y="38"/>
                    <a:pt x="49" y="38"/>
                  </a:cubicBezTo>
                  <a:cubicBezTo>
                    <a:pt x="49" y="42"/>
                    <a:pt x="46" y="45"/>
                    <a:pt x="42" y="45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22" y="45"/>
                    <a:pt x="19" y="42"/>
                    <a:pt x="19" y="38"/>
                  </a:cubicBezTo>
                  <a:lnTo>
                    <a:pt x="19" y="22"/>
                  </a:lnTo>
                  <a:close/>
                  <a:moveTo>
                    <a:pt x="19" y="66"/>
                  </a:moveTo>
                  <a:cubicBezTo>
                    <a:pt x="19" y="62"/>
                    <a:pt x="22" y="59"/>
                    <a:pt x="26" y="59"/>
                  </a:cubicBezTo>
                  <a:cubicBezTo>
                    <a:pt x="42" y="59"/>
                    <a:pt x="42" y="59"/>
                    <a:pt x="42" y="59"/>
                  </a:cubicBezTo>
                  <a:cubicBezTo>
                    <a:pt x="46" y="59"/>
                    <a:pt x="49" y="62"/>
                    <a:pt x="49" y="66"/>
                  </a:cubicBezTo>
                  <a:cubicBezTo>
                    <a:pt x="49" y="82"/>
                    <a:pt x="49" y="82"/>
                    <a:pt x="49" y="82"/>
                  </a:cubicBezTo>
                  <a:cubicBezTo>
                    <a:pt x="49" y="86"/>
                    <a:pt x="46" y="89"/>
                    <a:pt x="42" y="89"/>
                  </a:cubicBezTo>
                  <a:cubicBezTo>
                    <a:pt x="26" y="89"/>
                    <a:pt x="26" y="89"/>
                    <a:pt x="26" y="89"/>
                  </a:cubicBezTo>
                  <a:cubicBezTo>
                    <a:pt x="22" y="89"/>
                    <a:pt x="19" y="86"/>
                    <a:pt x="19" y="82"/>
                  </a:cubicBezTo>
                  <a:lnTo>
                    <a:pt x="19" y="66"/>
                  </a:lnTo>
                  <a:close/>
                </a:path>
              </a:pathLst>
            </a:custGeom>
            <a:solidFill>
              <a:srgbClr val="C9600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88" name="Freeform 35"/>
            <p:cNvSpPr>
              <a:spLocks noEditPoints="1"/>
            </p:cNvSpPr>
            <p:nvPr/>
          </p:nvSpPr>
          <p:spPr bwMode="auto">
            <a:xfrm>
              <a:off x="2412324" y="2709049"/>
              <a:ext cx="590523" cy="1119613"/>
            </a:xfrm>
            <a:custGeom>
              <a:avLst/>
              <a:gdLst>
                <a:gd name="T0" fmla="*/ 2147483646 w 140"/>
                <a:gd name="T1" fmla="*/ 2147483646 h 242"/>
                <a:gd name="T2" fmla="*/ 2147483646 w 140"/>
                <a:gd name="T3" fmla="*/ 0 h 242"/>
                <a:gd name="T4" fmla="*/ 0 w 140"/>
                <a:gd name="T5" fmla="*/ 2147483646 h 242"/>
                <a:gd name="T6" fmla="*/ 2147483646 w 140"/>
                <a:gd name="T7" fmla="*/ 2147483646 h 242"/>
                <a:gd name="T8" fmla="*/ 2147483646 w 140"/>
                <a:gd name="T9" fmla="*/ 2147483646 h 242"/>
                <a:gd name="T10" fmla="*/ 2147483646 w 140"/>
                <a:gd name="T11" fmla="*/ 2147483646 h 242"/>
                <a:gd name="T12" fmla="*/ 2147483646 w 140"/>
                <a:gd name="T13" fmla="*/ 2147483646 h 242"/>
                <a:gd name="T14" fmla="*/ 2147483646 w 140"/>
                <a:gd name="T15" fmla="*/ 2147483646 h 242"/>
                <a:gd name="T16" fmla="*/ 2147483646 w 140"/>
                <a:gd name="T17" fmla="*/ 2147483646 h 242"/>
                <a:gd name="T18" fmla="*/ 2147483646 w 140"/>
                <a:gd name="T19" fmla="*/ 2147483646 h 242"/>
                <a:gd name="T20" fmla="*/ 2147483646 w 140"/>
                <a:gd name="T21" fmla="*/ 2147483646 h 242"/>
                <a:gd name="T22" fmla="*/ 2147483646 w 140"/>
                <a:gd name="T23" fmla="*/ 2147483646 h 242"/>
                <a:gd name="T24" fmla="*/ 2147483646 w 140"/>
                <a:gd name="T25" fmla="*/ 2147483646 h 242"/>
                <a:gd name="T26" fmla="*/ 2147483646 w 140"/>
                <a:gd name="T27" fmla="*/ 2147483646 h 242"/>
                <a:gd name="T28" fmla="*/ 2147483646 w 140"/>
                <a:gd name="T29" fmla="*/ 2147483646 h 242"/>
                <a:gd name="T30" fmla="*/ 2147483646 w 140"/>
                <a:gd name="T31" fmla="*/ 2147483646 h 242"/>
                <a:gd name="T32" fmla="*/ 2147483646 w 140"/>
                <a:gd name="T33" fmla="*/ 2147483646 h 242"/>
                <a:gd name="T34" fmla="*/ 2147483646 w 140"/>
                <a:gd name="T35" fmla="*/ 2147483646 h 242"/>
                <a:gd name="T36" fmla="*/ 2147483646 w 140"/>
                <a:gd name="T37" fmla="*/ 2147483646 h 242"/>
                <a:gd name="T38" fmla="*/ 2147483646 w 140"/>
                <a:gd name="T39" fmla="*/ 2147483646 h 242"/>
                <a:gd name="T40" fmla="*/ 2147483646 w 140"/>
                <a:gd name="T41" fmla="*/ 2147483646 h 242"/>
                <a:gd name="T42" fmla="*/ 2147483646 w 140"/>
                <a:gd name="T43" fmla="*/ 2147483646 h 242"/>
                <a:gd name="T44" fmla="*/ 2147483646 w 140"/>
                <a:gd name="T45" fmla="*/ 2147483646 h 242"/>
                <a:gd name="T46" fmla="*/ 2147483646 w 140"/>
                <a:gd name="T47" fmla="*/ 2147483646 h 242"/>
                <a:gd name="T48" fmla="*/ 2147483646 w 140"/>
                <a:gd name="T49" fmla="*/ 2147483646 h 242"/>
                <a:gd name="T50" fmla="*/ 2147483646 w 140"/>
                <a:gd name="T51" fmla="*/ 2147483646 h 242"/>
                <a:gd name="T52" fmla="*/ 2147483646 w 140"/>
                <a:gd name="T53" fmla="*/ 2147483646 h 242"/>
                <a:gd name="T54" fmla="*/ 2147483646 w 140"/>
                <a:gd name="T55" fmla="*/ 2147483646 h 242"/>
                <a:gd name="T56" fmla="*/ 2147483646 w 140"/>
                <a:gd name="T57" fmla="*/ 2147483646 h 242"/>
                <a:gd name="T58" fmla="*/ 2147483646 w 140"/>
                <a:gd name="T59" fmla="*/ 2147483646 h 242"/>
                <a:gd name="T60" fmla="*/ 2147483646 w 140"/>
                <a:gd name="T61" fmla="*/ 2147483646 h 242"/>
                <a:gd name="T62" fmla="*/ 2147483646 w 140"/>
                <a:gd name="T63" fmla="*/ 2147483646 h 242"/>
                <a:gd name="T64" fmla="*/ 2147483646 w 140"/>
                <a:gd name="T65" fmla="*/ 2147483646 h 242"/>
                <a:gd name="T66" fmla="*/ 2147483646 w 140"/>
                <a:gd name="T67" fmla="*/ 2147483646 h 242"/>
                <a:gd name="T68" fmla="*/ 2147483646 w 140"/>
                <a:gd name="T69" fmla="*/ 2147483646 h 242"/>
                <a:gd name="T70" fmla="*/ 2147483646 w 140"/>
                <a:gd name="T71" fmla="*/ 2147483646 h 242"/>
                <a:gd name="T72" fmla="*/ 2147483646 w 140"/>
                <a:gd name="T73" fmla="*/ 2147483646 h 242"/>
                <a:gd name="T74" fmla="*/ 2147483646 w 140"/>
                <a:gd name="T75" fmla="*/ 2147483646 h 242"/>
                <a:gd name="T76" fmla="*/ 2147483646 w 140"/>
                <a:gd name="T77" fmla="*/ 2147483646 h 242"/>
                <a:gd name="T78" fmla="*/ 2147483646 w 140"/>
                <a:gd name="T79" fmla="*/ 2147483646 h 242"/>
                <a:gd name="T80" fmla="*/ 2147483646 w 140"/>
                <a:gd name="T81" fmla="*/ 2147483646 h 242"/>
                <a:gd name="T82" fmla="*/ 2147483646 w 140"/>
                <a:gd name="T83" fmla="*/ 2147483646 h 242"/>
                <a:gd name="T84" fmla="*/ 2147483646 w 140"/>
                <a:gd name="T85" fmla="*/ 2147483646 h 242"/>
                <a:gd name="T86" fmla="*/ 2147483646 w 140"/>
                <a:gd name="T87" fmla="*/ 2147483646 h 242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140" h="242">
                  <a:moveTo>
                    <a:pt x="140" y="242"/>
                  </a:moveTo>
                  <a:cubicBezTo>
                    <a:pt x="140" y="13"/>
                    <a:pt x="140" y="13"/>
                    <a:pt x="140" y="13"/>
                  </a:cubicBezTo>
                  <a:cubicBezTo>
                    <a:pt x="140" y="6"/>
                    <a:pt x="134" y="0"/>
                    <a:pt x="127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242"/>
                    <a:pt x="0" y="242"/>
                    <a:pt x="0" y="242"/>
                  </a:cubicBezTo>
                  <a:lnTo>
                    <a:pt x="140" y="242"/>
                  </a:lnTo>
                  <a:close/>
                  <a:moveTo>
                    <a:pt x="96" y="24"/>
                  </a:moveTo>
                  <a:cubicBezTo>
                    <a:pt x="96" y="20"/>
                    <a:pt x="99" y="17"/>
                    <a:pt x="103" y="17"/>
                  </a:cubicBezTo>
                  <a:cubicBezTo>
                    <a:pt x="119" y="17"/>
                    <a:pt x="119" y="17"/>
                    <a:pt x="119" y="17"/>
                  </a:cubicBezTo>
                  <a:cubicBezTo>
                    <a:pt x="123" y="17"/>
                    <a:pt x="126" y="20"/>
                    <a:pt x="126" y="24"/>
                  </a:cubicBezTo>
                  <a:cubicBezTo>
                    <a:pt x="126" y="40"/>
                    <a:pt x="126" y="40"/>
                    <a:pt x="126" y="40"/>
                  </a:cubicBezTo>
                  <a:cubicBezTo>
                    <a:pt x="126" y="44"/>
                    <a:pt x="123" y="47"/>
                    <a:pt x="119" y="47"/>
                  </a:cubicBezTo>
                  <a:cubicBezTo>
                    <a:pt x="103" y="47"/>
                    <a:pt x="103" y="47"/>
                    <a:pt x="103" y="47"/>
                  </a:cubicBezTo>
                  <a:cubicBezTo>
                    <a:pt x="99" y="47"/>
                    <a:pt x="96" y="44"/>
                    <a:pt x="96" y="40"/>
                  </a:cubicBezTo>
                  <a:lnTo>
                    <a:pt x="96" y="24"/>
                  </a:lnTo>
                  <a:close/>
                  <a:moveTo>
                    <a:pt x="96" y="68"/>
                  </a:moveTo>
                  <a:cubicBezTo>
                    <a:pt x="96" y="64"/>
                    <a:pt x="99" y="61"/>
                    <a:pt x="103" y="61"/>
                  </a:cubicBezTo>
                  <a:cubicBezTo>
                    <a:pt x="119" y="61"/>
                    <a:pt x="119" y="61"/>
                    <a:pt x="119" y="61"/>
                  </a:cubicBezTo>
                  <a:cubicBezTo>
                    <a:pt x="123" y="61"/>
                    <a:pt x="126" y="64"/>
                    <a:pt x="126" y="68"/>
                  </a:cubicBezTo>
                  <a:cubicBezTo>
                    <a:pt x="126" y="84"/>
                    <a:pt x="126" y="84"/>
                    <a:pt x="126" y="84"/>
                  </a:cubicBezTo>
                  <a:cubicBezTo>
                    <a:pt x="126" y="88"/>
                    <a:pt x="123" y="91"/>
                    <a:pt x="119" y="91"/>
                  </a:cubicBezTo>
                  <a:cubicBezTo>
                    <a:pt x="103" y="91"/>
                    <a:pt x="103" y="91"/>
                    <a:pt x="103" y="91"/>
                  </a:cubicBezTo>
                  <a:cubicBezTo>
                    <a:pt x="99" y="91"/>
                    <a:pt x="96" y="88"/>
                    <a:pt x="96" y="84"/>
                  </a:cubicBezTo>
                  <a:lnTo>
                    <a:pt x="96" y="68"/>
                  </a:lnTo>
                  <a:close/>
                  <a:moveTo>
                    <a:pt x="96" y="108"/>
                  </a:moveTo>
                  <a:cubicBezTo>
                    <a:pt x="96" y="105"/>
                    <a:pt x="99" y="102"/>
                    <a:pt x="103" y="102"/>
                  </a:cubicBezTo>
                  <a:cubicBezTo>
                    <a:pt x="119" y="102"/>
                    <a:pt x="119" y="102"/>
                    <a:pt x="119" y="102"/>
                  </a:cubicBezTo>
                  <a:cubicBezTo>
                    <a:pt x="123" y="102"/>
                    <a:pt x="126" y="105"/>
                    <a:pt x="126" y="108"/>
                  </a:cubicBezTo>
                  <a:cubicBezTo>
                    <a:pt x="126" y="125"/>
                    <a:pt x="126" y="125"/>
                    <a:pt x="126" y="125"/>
                  </a:cubicBezTo>
                  <a:cubicBezTo>
                    <a:pt x="126" y="128"/>
                    <a:pt x="123" y="131"/>
                    <a:pt x="119" y="131"/>
                  </a:cubicBezTo>
                  <a:cubicBezTo>
                    <a:pt x="103" y="131"/>
                    <a:pt x="103" y="131"/>
                    <a:pt x="103" y="131"/>
                  </a:cubicBezTo>
                  <a:cubicBezTo>
                    <a:pt x="99" y="131"/>
                    <a:pt x="96" y="128"/>
                    <a:pt x="96" y="125"/>
                  </a:cubicBezTo>
                  <a:lnTo>
                    <a:pt x="96" y="108"/>
                  </a:lnTo>
                  <a:close/>
                  <a:moveTo>
                    <a:pt x="55" y="24"/>
                  </a:moveTo>
                  <a:cubicBezTo>
                    <a:pt x="55" y="20"/>
                    <a:pt x="58" y="17"/>
                    <a:pt x="62" y="17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82" y="17"/>
                    <a:pt x="85" y="20"/>
                    <a:pt x="85" y="24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5" y="44"/>
                    <a:pt x="82" y="47"/>
                    <a:pt x="78" y="47"/>
                  </a:cubicBezTo>
                  <a:cubicBezTo>
                    <a:pt x="62" y="47"/>
                    <a:pt x="62" y="47"/>
                    <a:pt x="62" y="47"/>
                  </a:cubicBezTo>
                  <a:cubicBezTo>
                    <a:pt x="58" y="47"/>
                    <a:pt x="55" y="44"/>
                    <a:pt x="55" y="40"/>
                  </a:cubicBezTo>
                  <a:lnTo>
                    <a:pt x="55" y="24"/>
                  </a:lnTo>
                  <a:close/>
                  <a:moveTo>
                    <a:pt x="55" y="68"/>
                  </a:moveTo>
                  <a:cubicBezTo>
                    <a:pt x="55" y="64"/>
                    <a:pt x="58" y="61"/>
                    <a:pt x="62" y="61"/>
                  </a:cubicBezTo>
                  <a:cubicBezTo>
                    <a:pt x="78" y="61"/>
                    <a:pt x="78" y="61"/>
                    <a:pt x="78" y="61"/>
                  </a:cubicBezTo>
                  <a:cubicBezTo>
                    <a:pt x="82" y="61"/>
                    <a:pt x="85" y="64"/>
                    <a:pt x="85" y="68"/>
                  </a:cubicBezTo>
                  <a:cubicBezTo>
                    <a:pt x="85" y="84"/>
                    <a:pt x="85" y="84"/>
                    <a:pt x="85" y="84"/>
                  </a:cubicBezTo>
                  <a:cubicBezTo>
                    <a:pt x="85" y="88"/>
                    <a:pt x="82" y="91"/>
                    <a:pt x="78" y="91"/>
                  </a:cubicBezTo>
                  <a:cubicBezTo>
                    <a:pt x="62" y="91"/>
                    <a:pt x="62" y="91"/>
                    <a:pt x="62" y="91"/>
                  </a:cubicBezTo>
                  <a:cubicBezTo>
                    <a:pt x="58" y="91"/>
                    <a:pt x="55" y="88"/>
                    <a:pt x="55" y="84"/>
                  </a:cubicBezTo>
                  <a:lnTo>
                    <a:pt x="55" y="68"/>
                  </a:lnTo>
                  <a:close/>
                  <a:moveTo>
                    <a:pt x="55" y="108"/>
                  </a:moveTo>
                  <a:cubicBezTo>
                    <a:pt x="55" y="105"/>
                    <a:pt x="58" y="102"/>
                    <a:pt x="62" y="102"/>
                  </a:cubicBezTo>
                  <a:cubicBezTo>
                    <a:pt x="78" y="102"/>
                    <a:pt x="78" y="102"/>
                    <a:pt x="78" y="102"/>
                  </a:cubicBezTo>
                  <a:cubicBezTo>
                    <a:pt x="82" y="102"/>
                    <a:pt x="85" y="105"/>
                    <a:pt x="85" y="108"/>
                  </a:cubicBezTo>
                  <a:cubicBezTo>
                    <a:pt x="85" y="125"/>
                    <a:pt x="85" y="125"/>
                    <a:pt x="85" y="125"/>
                  </a:cubicBezTo>
                  <a:cubicBezTo>
                    <a:pt x="85" y="128"/>
                    <a:pt x="82" y="131"/>
                    <a:pt x="78" y="131"/>
                  </a:cubicBezTo>
                  <a:cubicBezTo>
                    <a:pt x="62" y="131"/>
                    <a:pt x="62" y="131"/>
                    <a:pt x="62" y="131"/>
                  </a:cubicBezTo>
                  <a:cubicBezTo>
                    <a:pt x="58" y="131"/>
                    <a:pt x="55" y="128"/>
                    <a:pt x="55" y="125"/>
                  </a:cubicBezTo>
                  <a:lnTo>
                    <a:pt x="55" y="108"/>
                  </a:lnTo>
                  <a:close/>
                  <a:moveTo>
                    <a:pt x="14" y="24"/>
                  </a:moveTo>
                  <a:cubicBezTo>
                    <a:pt x="14" y="20"/>
                    <a:pt x="17" y="17"/>
                    <a:pt x="21" y="17"/>
                  </a:cubicBezTo>
                  <a:cubicBezTo>
                    <a:pt x="37" y="17"/>
                    <a:pt x="37" y="17"/>
                    <a:pt x="37" y="17"/>
                  </a:cubicBezTo>
                  <a:cubicBezTo>
                    <a:pt x="41" y="17"/>
                    <a:pt x="44" y="20"/>
                    <a:pt x="44" y="24"/>
                  </a:cubicBezTo>
                  <a:cubicBezTo>
                    <a:pt x="44" y="40"/>
                    <a:pt x="44" y="40"/>
                    <a:pt x="44" y="40"/>
                  </a:cubicBezTo>
                  <a:cubicBezTo>
                    <a:pt x="44" y="44"/>
                    <a:pt x="41" y="47"/>
                    <a:pt x="37" y="47"/>
                  </a:cubicBezTo>
                  <a:cubicBezTo>
                    <a:pt x="21" y="47"/>
                    <a:pt x="21" y="47"/>
                    <a:pt x="21" y="47"/>
                  </a:cubicBezTo>
                  <a:cubicBezTo>
                    <a:pt x="17" y="47"/>
                    <a:pt x="14" y="44"/>
                    <a:pt x="14" y="40"/>
                  </a:cubicBezTo>
                  <a:lnTo>
                    <a:pt x="14" y="24"/>
                  </a:lnTo>
                  <a:close/>
                  <a:moveTo>
                    <a:pt x="14" y="68"/>
                  </a:moveTo>
                  <a:cubicBezTo>
                    <a:pt x="14" y="64"/>
                    <a:pt x="17" y="61"/>
                    <a:pt x="21" y="61"/>
                  </a:cubicBezTo>
                  <a:cubicBezTo>
                    <a:pt x="37" y="61"/>
                    <a:pt x="37" y="61"/>
                    <a:pt x="37" y="61"/>
                  </a:cubicBezTo>
                  <a:cubicBezTo>
                    <a:pt x="41" y="61"/>
                    <a:pt x="44" y="64"/>
                    <a:pt x="44" y="68"/>
                  </a:cubicBezTo>
                  <a:cubicBezTo>
                    <a:pt x="44" y="84"/>
                    <a:pt x="44" y="84"/>
                    <a:pt x="44" y="84"/>
                  </a:cubicBezTo>
                  <a:cubicBezTo>
                    <a:pt x="44" y="88"/>
                    <a:pt x="41" y="91"/>
                    <a:pt x="37" y="91"/>
                  </a:cubicBezTo>
                  <a:cubicBezTo>
                    <a:pt x="21" y="91"/>
                    <a:pt x="21" y="91"/>
                    <a:pt x="21" y="91"/>
                  </a:cubicBezTo>
                  <a:cubicBezTo>
                    <a:pt x="17" y="91"/>
                    <a:pt x="14" y="88"/>
                    <a:pt x="14" y="84"/>
                  </a:cubicBezTo>
                  <a:lnTo>
                    <a:pt x="14" y="68"/>
                  </a:lnTo>
                  <a:close/>
                  <a:moveTo>
                    <a:pt x="14" y="108"/>
                  </a:moveTo>
                  <a:cubicBezTo>
                    <a:pt x="14" y="105"/>
                    <a:pt x="17" y="102"/>
                    <a:pt x="21" y="102"/>
                  </a:cubicBezTo>
                  <a:cubicBezTo>
                    <a:pt x="37" y="102"/>
                    <a:pt x="37" y="102"/>
                    <a:pt x="37" y="102"/>
                  </a:cubicBezTo>
                  <a:cubicBezTo>
                    <a:pt x="41" y="102"/>
                    <a:pt x="44" y="105"/>
                    <a:pt x="44" y="108"/>
                  </a:cubicBezTo>
                  <a:cubicBezTo>
                    <a:pt x="44" y="125"/>
                    <a:pt x="44" y="125"/>
                    <a:pt x="44" y="125"/>
                  </a:cubicBezTo>
                  <a:cubicBezTo>
                    <a:pt x="44" y="128"/>
                    <a:pt x="41" y="131"/>
                    <a:pt x="37" y="131"/>
                  </a:cubicBezTo>
                  <a:cubicBezTo>
                    <a:pt x="21" y="131"/>
                    <a:pt x="21" y="131"/>
                    <a:pt x="21" y="131"/>
                  </a:cubicBezTo>
                  <a:cubicBezTo>
                    <a:pt x="17" y="131"/>
                    <a:pt x="14" y="128"/>
                    <a:pt x="14" y="125"/>
                  </a:cubicBezTo>
                  <a:lnTo>
                    <a:pt x="14" y="108"/>
                  </a:lnTo>
                  <a:close/>
                </a:path>
              </a:pathLst>
            </a:custGeom>
            <a:solidFill>
              <a:srgbClr val="C9600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cxnSp>
          <p:nvCxnSpPr>
            <p:cNvPr id="1273" name="直接连接符 1272"/>
            <p:cNvCxnSpPr/>
            <p:nvPr/>
          </p:nvCxnSpPr>
          <p:spPr>
            <a:xfrm>
              <a:off x="1080675" y="1214076"/>
              <a:ext cx="0" cy="260120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6" name="直接连接符 1275"/>
            <p:cNvCxnSpPr/>
            <p:nvPr/>
          </p:nvCxnSpPr>
          <p:spPr>
            <a:xfrm>
              <a:off x="1080675" y="3812107"/>
              <a:ext cx="404351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991" name="Rectangle 98"/>
            <p:cNvSpPr>
              <a:spLocks noChangeArrowheads="1"/>
            </p:cNvSpPr>
            <p:nvPr/>
          </p:nvSpPr>
          <p:spPr bwMode="auto">
            <a:xfrm>
              <a:off x="1027387" y="3798245"/>
              <a:ext cx="72213" cy="8426"/>
            </a:xfrm>
            <a:prstGeom prst="rect">
              <a:avLst/>
            </a:prstGeom>
            <a:solidFill>
              <a:srgbClr val="383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37992" name="Rectangle 99"/>
            <p:cNvSpPr>
              <a:spLocks noChangeArrowheads="1"/>
            </p:cNvSpPr>
            <p:nvPr/>
          </p:nvSpPr>
          <p:spPr bwMode="auto">
            <a:xfrm>
              <a:off x="1027387" y="3353768"/>
              <a:ext cx="72213" cy="9631"/>
            </a:xfrm>
            <a:prstGeom prst="rect">
              <a:avLst/>
            </a:prstGeom>
            <a:solidFill>
              <a:srgbClr val="383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37993" name="Rectangle 100"/>
            <p:cNvSpPr>
              <a:spLocks noChangeArrowheads="1"/>
            </p:cNvSpPr>
            <p:nvPr/>
          </p:nvSpPr>
          <p:spPr bwMode="auto">
            <a:xfrm>
              <a:off x="1027387" y="2937232"/>
              <a:ext cx="72213" cy="8426"/>
            </a:xfrm>
            <a:prstGeom prst="rect">
              <a:avLst/>
            </a:prstGeom>
            <a:solidFill>
              <a:srgbClr val="383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37994" name="Rectangle 101"/>
            <p:cNvSpPr>
              <a:spLocks noChangeArrowheads="1"/>
            </p:cNvSpPr>
            <p:nvPr/>
          </p:nvSpPr>
          <p:spPr bwMode="auto">
            <a:xfrm>
              <a:off x="1027387" y="2519492"/>
              <a:ext cx="72213" cy="9631"/>
            </a:xfrm>
            <a:prstGeom prst="rect">
              <a:avLst/>
            </a:prstGeom>
            <a:solidFill>
              <a:srgbClr val="383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37995" name="Rectangle 102"/>
            <p:cNvSpPr>
              <a:spLocks noChangeArrowheads="1"/>
            </p:cNvSpPr>
            <p:nvPr/>
          </p:nvSpPr>
          <p:spPr bwMode="auto">
            <a:xfrm>
              <a:off x="1027387" y="2093326"/>
              <a:ext cx="72213" cy="9631"/>
            </a:xfrm>
            <a:prstGeom prst="rect">
              <a:avLst/>
            </a:prstGeom>
            <a:solidFill>
              <a:srgbClr val="383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37996" name="Rectangle 103"/>
            <p:cNvSpPr>
              <a:spLocks noChangeArrowheads="1"/>
            </p:cNvSpPr>
            <p:nvPr/>
          </p:nvSpPr>
          <p:spPr bwMode="auto">
            <a:xfrm>
              <a:off x="1027387" y="1676790"/>
              <a:ext cx="72213" cy="8426"/>
            </a:xfrm>
            <a:prstGeom prst="rect">
              <a:avLst/>
            </a:prstGeom>
            <a:solidFill>
              <a:srgbClr val="3836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37997" name="TextBox 71"/>
            <p:cNvSpPr txBox="1">
              <a:spLocks noChangeArrowheads="1"/>
            </p:cNvSpPr>
            <p:nvPr/>
          </p:nvSpPr>
          <p:spPr bwMode="auto">
            <a:xfrm>
              <a:off x="529167" y="3251445"/>
              <a:ext cx="631006" cy="2763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400">
                  <a:solidFill>
                    <a:srgbClr val="7F7F7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20%</a:t>
              </a:r>
              <a:endParaRPr lang="en-US" altLang="zh-CN" sz="140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7998" name="TextBox 89"/>
            <p:cNvSpPr txBox="1">
              <a:spLocks noChangeArrowheads="1"/>
            </p:cNvSpPr>
            <p:nvPr/>
          </p:nvSpPr>
          <p:spPr bwMode="auto">
            <a:xfrm>
              <a:off x="597597" y="3651543"/>
              <a:ext cx="464451" cy="2763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400">
                  <a:solidFill>
                    <a:srgbClr val="7F7F7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endParaRPr lang="en-US" altLang="zh-CN" sz="140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7999" name="TextBox 71"/>
            <p:cNvSpPr txBox="1">
              <a:spLocks noChangeArrowheads="1"/>
            </p:cNvSpPr>
            <p:nvPr/>
          </p:nvSpPr>
          <p:spPr bwMode="auto">
            <a:xfrm>
              <a:off x="514319" y="2816015"/>
              <a:ext cx="631006" cy="2763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400">
                  <a:solidFill>
                    <a:srgbClr val="7F7F7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40%</a:t>
              </a:r>
              <a:endParaRPr lang="en-US" altLang="zh-CN" sz="140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8000" name="TextBox 71"/>
            <p:cNvSpPr txBox="1">
              <a:spLocks noChangeArrowheads="1"/>
            </p:cNvSpPr>
            <p:nvPr/>
          </p:nvSpPr>
          <p:spPr bwMode="auto">
            <a:xfrm>
              <a:off x="514319" y="2394664"/>
              <a:ext cx="631006" cy="2763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400">
                  <a:solidFill>
                    <a:srgbClr val="7F7F7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60%</a:t>
              </a:r>
              <a:endParaRPr lang="en-US" altLang="zh-CN" sz="140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8001" name="TextBox 71"/>
            <p:cNvSpPr txBox="1">
              <a:spLocks noChangeArrowheads="1"/>
            </p:cNvSpPr>
            <p:nvPr/>
          </p:nvSpPr>
          <p:spPr bwMode="auto">
            <a:xfrm>
              <a:off x="494647" y="1967770"/>
              <a:ext cx="631006" cy="2763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400">
                  <a:solidFill>
                    <a:srgbClr val="7F7F7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80%</a:t>
              </a:r>
              <a:endParaRPr lang="en-US" altLang="zh-CN" sz="140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8002" name="TextBox 71"/>
            <p:cNvSpPr txBox="1">
              <a:spLocks noChangeArrowheads="1"/>
            </p:cNvSpPr>
            <p:nvPr/>
          </p:nvSpPr>
          <p:spPr bwMode="auto">
            <a:xfrm>
              <a:off x="431362" y="1575643"/>
              <a:ext cx="694291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400">
                  <a:solidFill>
                    <a:srgbClr val="7F7F7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100%</a:t>
              </a:r>
              <a:endParaRPr lang="en-US" altLang="zh-CN" sz="140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8003" name="TextBox 1276"/>
            <p:cNvSpPr txBox="1">
              <a:spLocks noChangeArrowheads="1"/>
            </p:cNvSpPr>
            <p:nvPr/>
          </p:nvSpPr>
          <p:spPr bwMode="auto">
            <a:xfrm>
              <a:off x="1118686" y="3855299"/>
              <a:ext cx="601584" cy="2487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200">
                  <a:solidFill>
                    <a:srgbClr val="7F7F7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r>
                <a:rPr lang="zh-CN" altLang="en-US" sz="1200">
                  <a:solidFill>
                    <a:srgbClr val="7F7F7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季度</a:t>
              </a:r>
              <a:endParaRPr lang="zh-CN" altLang="en-US" sz="120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8004" name="TextBox 462"/>
            <p:cNvSpPr txBox="1">
              <a:spLocks noChangeArrowheads="1"/>
            </p:cNvSpPr>
            <p:nvPr/>
          </p:nvSpPr>
          <p:spPr bwMode="auto">
            <a:xfrm>
              <a:off x="1812974" y="3863853"/>
              <a:ext cx="601584" cy="2487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200">
                  <a:solidFill>
                    <a:srgbClr val="7F7F7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r>
                <a:rPr lang="zh-CN" altLang="en-US" sz="1200">
                  <a:solidFill>
                    <a:srgbClr val="7F7F7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季度</a:t>
              </a:r>
              <a:endParaRPr lang="zh-CN" altLang="en-US" sz="120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8005" name="TextBox 463"/>
            <p:cNvSpPr txBox="1">
              <a:spLocks noChangeArrowheads="1"/>
            </p:cNvSpPr>
            <p:nvPr/>
          </p:nvSpPr>
          <p:spPr bwMode="auto">
            <a:xfrm>
              <a:off x="2395216" y="3880961"/>
              <a:ext cx="601584" cy="2487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200">
                  <a:solidFill>
                    <a:srgbClr val="7F7F7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r>
                <a:rPr lang="zh-CN" altLang="en-US" sz="1200">
                  <a:solidFill>
                    <a:srgbClr val="7F7F7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季度</a:t>
              </a:r>
              <a:endParaRPr lang="zh-CN" altLang="en-US" sz="120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8006" name="TextBox 464"/>
            <p:cNvSpPr txBox="1">
              <a:spLocks noChangeArrowheads="1"/>
            </p:cNvSpPr>
            <p:nvPr/>
          </p:nvSpPr>
          <p:spPr bwMode="auto">
            <a:xfrm>
              <a:off x="2984113" y="3880961"/>
              <a:ext cx="601584" cy="2487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200">
                  <a:solidFill>
                    <a:srgbClr val="7F7F7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r>
                <a:rPr lang="zh-CN" altLang="en-US" sz="1200">
                  <a:solidFill>
                    <a:srgbClr val="7F7F7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季度</a:t>
              </a:r>
              <a:endParaRPr lang="zh-CN" altLang="en-US" sz="120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8007" name="TextBox 465"/>
            <p:cNvSpPr txBox="1">
              <a:spLocks noChangeArrowheads="1"/>
            </p:cNvSpPr>
            <p:nvPr/>
          </p:nvSpPr>
          <p:spPr bwMode="auto">
            <a:xfrm>
              <a:off x="3543057" y="3879985"/>
              <a:ext cx="601584" cy="2487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200">
                  <a:solidFill>
                    <a:srgbClr val="7F7F7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r>
                <a:rPr lang="zh-CN" altLang="en-US" sz="1200">
                  <a:solidFill>
                    <a:srgbClr val="7F7F7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季度</a:t>
              </a:r>
              <a:endParaRPr lang="zh-CN" altLang="en-US" sz="120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8008" name="TextBox 466"/>
            <p:cNvSpPr txBox="1">
              <a:spLocks noChangeArrowheads="1"/>
            </p:cNvSpPr>
            <p:nvPr/>
          </p:nvSpPr>
          <p:spPr bwMode="auto">
            <a:xfrm>
              <a:off x="4050549" y="3872407"/>
              <a:ext cx="601584" cy="2487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200">
                  <a:solidFill>
                    <a:srgbClr val="7F7F7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6</a:t>
              </a:r>
              <a:r>
                <a:rPr lang="zh-CN" altLang="en-US" sz="1200">
                  <a:solidFill>
                    <a:srgbClr val="7F7F7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季度</a:t>
              </a:r>
              <a:endParaRPr lang="zh-CN" altLang="en-US" sz="120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7894" name="组合 4"/>
          <p:cNvGrpSpPr/>
          <p:nvPr/>
        </p:nvGrpSpPr>
        <p:grpSpPr bwMode="auto">
          <a:xfrm>
            <a:off x="5521325" y="990600"/>
            <a:ext cx="2579688" cy="1725613"/>
            <a:chOff x="5533153" y="1059681"/>
            <a:chExt cx="2569149" cy="1728093"/>
          </a:xfrm>
        </p:grpSpPr>
        <p:sp>
          <p:nvSpPr>
            <p:cNvPr id="37902" name="AutoShape 39"/>
            <p:cNvSpPr>
              <a:spLocks noChangeAspect="1" noChangeArrowheads="1" noTextEdit="1"/>
            </p:cNvSpPr>
            <p:nvPr/>
          </p:nvSpPr>
          <p:spPr bwMode="auto">
            <a:xfrm>
              <a:off x="5554227" y="1059681"/>
              <a:ext cx="2548075" cy="17204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1271" name="组合 1270"/>
            <p:cNvGrpSpPr/>
            <p:nvPr/>
          </p:nvGrpSpPr>
          <p:grpSpPr>
            <a:xfrm>
              <a:off x="5533153" y="1598034"/>
              <a:ext cx="1854539" cy="1161003"/>
              <a:chOff x="5171203" y="1598034"/>
              <a:chExt cx="1854539" cy="1161003"/>
            </a:xfrm>
            <a:solidFill>
              <a:schemeClr val="bg1">
                <a:lumMod val="65000"/>
              </a:schemeClr>
            </a:solidFill>
          </p:grpSpPr>
          <p:grpSp>
            <p:nvGrpSpPr>
              <p:cNvPr id="1270" name="组合 1269"/>
              <p:cNvGrpSpPr/>
              <p:nvPr/>
            </p:nvGrpSpPr>
            <p:grpSpPr>
              <a:xfrm>
                <a:off x="5171203" y="1598034"/>
                <a:ext cx="1854539" cy="367842"/>
                <a:chOff x="6284187" y="843029"/>
                <a:chExt cx="1854539" cy="367842"/>
              </a:xfrm>
              <a:grpFill/>
            </p:grpSpPr>
            <p:sp>
              <p:nvSpPr>
                <p:cNvPr id="1140" name="Freeform 113"/>
                <p:cNvSpPr/>
                <p:nvPr/>
              </p:nvSpPr>
              <p:spPr bwMode="auto">
                <a:xfrm>
                  <a:off x="7224867" y="927326"/>
                  <a:ext cx="42149" cy="155184"/>
                </a:xfrm>
                <a:custGeom>
                  <a:avLst/>
                  <a:gdLst>
                    <a:gd name="T0" fmla="*/ 4 w 6"/>
                    <a:gd name="T1" fmla="*/ 20 h 22"/>
                    <a:gd name="T2" fmla="*/ 2 w 6"/>
                    <a:gd name="T3" fmla="*/ 22 h 22"/>
                    <a:gd name="T4" fmla="*/ 0 w 6"/>
                    <a:gd name="T5" fmla="*/ 20 h 22"/>
                    <a:gd name="T6" fmla="*/ 2 w 6"/>
                    <a:gd name="T7" fmla="*/ 2 h 22"/>
                    <a:gd name="T8" fmla="*/ 4 w 6"/>
                    <a:gd name="T9" fmla="*/ 0 h 22"/>
                    <a:gd name="T10" fmla="*/ 6 w 6"/>
                    <a:gd name="T11" fmla="*/ 2 h 22"/>
                    <a:gd name="T12" fmla="*/ 4 w 6"/>
                    <a:gd name="T13" fmla="*/ 20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6" h="22">
                      <a:moveTo>
                        <a:pt x="4" y="20"/>
                      </a:moveTo>
                      <a:cubicBezTo>
                        <a:pt x="4" y="21"/>
                        <a:pt x="3" y="22"/>
                        <a:pt x="2" y="22"/>
                      </a:cubicBezTo>
                      <a:cubicBezTo>
                        <a:pt x="1" y="22"/>
                        <a:pt x="0" y="21"/>
                        <a:pt x="0" y="20"/>
                      </a:cubicBezTo>
                      <a:cubicBezTo>
                        <a:pt x="2" y="2"/>
                        <a:pt x="2" y="2"/>
                        <a:pt x="2" y="2"/>
                      </a:cubicBezTo>
                      <a:cubicBezTo>
                        <a:pt x="2" y="1"/>
                        <a:pt x="3" y="0"/>
                        <a:pt x="4" y="0"/>
                      </a:cubicBezTo>
                      <a:cubicBezTo>
                        <a:pt x="5" y="0"/>
                        <a:pt x="6" y="1"/>
                        <a:pt x="6" y="2"/>
                      </a:cubicBezTo>
                      <a:lnTo>
                        <a:pt x="4" y="2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>
                    <a:solidFill>
                      <a:prstClr val="black"/>
                    </a:solidFill>
                    <a:latin typeface="+mn-lt"/>
                    <a:ea typeface="+mn-ea"/>
                  </a:endParaRPr>
                </a:p>
              </p:txBody>
            </p:sp>
            <p:sp>
              <p:nvSpPr>
                <p:cNvPr id="1141" name="Freeform 114"/>
                <p:cNvSpPr/>
                <p:nvPr/>
              </p:nvSpPr>
              <p:spPr bwMode="auto">
                <a:xfrm>
                  <a:off x="7345566" y="927326"/>
                  <a:ext cx="34485" cy="155184"/>
                </a:xfrm>
                <a:custGeom>
                  <a:avLst/>
                  <a:gdLst>
                    <a:gd name="T0" fmla="*/ 5 w 5"/>
                    <a:gd name="T1" fmla="*/ 20 h 22"/>
                    <a:gd name="T2" fmla="*/ 4 w 5"/>
                    <a:gd name="T3" fmla="*/ 22 h 22"/>
                    <a:gd name="T4" fmla="*/ 2 w 5"/>
                    <a:gd name="T5" fmla="*/ 20 h 22"/>
                    <a:gd name="T6" fmla="*/ 0 w 5"/>
                    <a:gd name="T7" fmla="*/ 2 h 22"/>
                    <a:gd name="T8" fmla="*/ 1 w 5"/>
                    <a:gd name="T9" fmla="*/ 0 h 22"/>
                    <a:gd name="T10" fmla="*/ 3 w 5"/>
                    <a:gd name="T11" fmla="*/ 2 h 22"/>
                    <a:gd name="T12" fmla="*/ 5 w 5"/>
                    <a:gd name="T13" fmla="*/ 20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" h="22">
                      <a:moveTo>
                        <a:pt x="5" y="20"/>
                      </a:moveTo>
                      <a:cubicBezTo>
                        <a:pt x="5" y="21"/>
                        <a:pt x="5" y="22"/>
                        <a:pt x="4" y="22"/>
                      </a:cubicBezTo>
                      <a:cubicBezTo>
                        <a:pt x="3" y="22"/>
                        <a:pt x="2" y="21"/>
                        <a:pt x="2" y="20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1"/>
                        <a:pt x="0" y="0"/>
                        <a:pt x="1" y="0"/>
                      </a:cubicBezTo>
                      <a:cubicBezTo>
                        <a:pt x="2" y="0"/>
                        <a:pt x="3" y="1"/>
                        <a:pt x="3" y="2"/>
                      </a:cubicBezTo>
                      <a:lnTo>
                        <a:pt x="5" y="2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>
                    <a:solidFill>
                      <a:prstClr val="black"/>
                    </a:solidFill>
                    <a:latin typeface="+mn-lt"/>
                    <a:ea typeface="+mn-ea"/>
                  </a:endParaRPr>
                </a:p>
              </p:txBody>
            </p:sp>
            <p:sp>
              <p:nvSpPr>
                <p:cNvPr id="1142" name="Oval 115"/>
                <p:cNvSpPr>
                  <a:spLocks noChangeArrowheads="1"/>
                </p:cNvSpPr>
                <p:nvPr/>
              </p:nvSpPr>
              <p:spPr bwMode="auto">
                <a:xfrm>
                  <a:off x="7267016" y="843029"/>
                  <a:ext cx="70886" cy="76634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>
                    <a:solidFill>
                      <a:prstClr val="black"/>
                    </a:solidFill>
                    <a:latin typeface="+mn-lt"/>
                    <a:ea typeface="+mn-ea"/>
                  </a:endParaRPr>
                </a:p>
              </p:txBody>
            </p:sp>
            <p:sp>
              <p:nvSpPr>
                <p:cNvPr id="1143" name="Freeform 116"/>
                <p:cNvSpPr/>
                <p:nvPr/>
              </p:nvSpPr>
              <p:spPr bwMode="auto">
                <a:xfrm>
                  <a:off x="7261268" y="1040361"/>
                  <a:ext cx="34485" cy="170510"/>
                </a:xfrm>
                <a:custGeom>
                  <a:avLst/>
                  <a:gdLst>
                    <a:gd name="T0" fmla="*/ 5 w 5"/>
                    <a:gd name="T1" fmla="*/ 21 h 24"/>
                    <a:gd name="T2" fmla="*/ 3 w 5"/>
                    <a:gd name="T3" fmla="*/ 24 h 24"/>
                    <a:gd name="T4" fmla="*/ 0 w 5"/>
                    <a:gd name="T5" fmla="*/ 21 h 24"/>
                    <a:gd name="T6" fmla="*/ 0 w 5"/>
                    <a:gd name="T7" fmla="*/ 3 h 24"/>
                    <a:gd name="T8" fmla="*/ 3 w 5"/>
                    <a:gd name="T9" fmla="*/ 0 h 24"/>
                    <a:gd name="T10" fmla="*/ 5 w 5"/>
                    <a:gd name="T11" fmla="*/ 3 h 24"/>
                    <a:gd name="T12" fmla="*/ 5 w 5"/>
                    <a:gd name="T13" fmla="*/ 21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" h="24">
                      <a:moveTo>
                        <a:pt x="5" y="21"/>
                      </a:moveTo>
                      <a:cubicBezTo>
                        <a:pt x="5" y="23"/>
                        <a:pt x="4" y="24"/>
                        <a:pt x="3" y="24"/>
                      </a:cubicBezTo>
                      <a:cubicBezTo>
                        <a:pt x="1" y="24"/>
                        <a:pt x="0" y="23"/>
                        <a:pt x="0" y="21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1"/>
                        <a:pt x="1" y="0"/>
                        <a:pt x="3" y="0"/>
                      </a:cubicBezTo>
                      <a:cubicBezTo>
                        <a:pt x="4" y="0"/>
                        <a:pt x="5" y="1"/>
                        <a:pt x="5" y="3"/>
                      </a:cubicBezTo>
                      <a:lnTo>
                        <a:pt x="5" y="2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>
                    <a:solidFill>
                      <a:prstClr val="black"/>
                    </a:solidFill>
                    <a:latin typeface="+mn-lt"/>
                    <a:ea typeface="+mn-ea"/>
                  </a:endParaRPr>
                </a:p>
              </p:txBody>
            </p:sp>
            <p:sp>
              <p:nvSpPr>
                <p:cNvPr id="1144" name="Freeform 117"/>
                <p:cNvSpPr/>
                <p:nvPr/>
              </p:nvSpPr>
              <p:spPr bwMode="auto">
                <a:xfrm>
                  <a:off x="7311080" y="1040361"/>
                  <a:ext cx="34485" cy="170510"/>
                </a:xfrm>
                <a:custGeom>
                  <a:avLst/>
                  <a:gdLst>
                    <a:gd name="T0" fmla="*/ 5 w 5"/>
                    <a:gd name="T1" fmla="*/ 21 h 24"/>
                    <a:gd name="T2" fmla="*/ 3 w 5"/>
                    <a:gd name="T3" fmla="*/ 24 h 24"/>
                    <a:gd name="T4" fmla="*/ 0 w 5"/>
                    <a:gd name="T5" fmla="*/ 21 h 24"/>
                    <a:gd name="T6" fmla="*/ 0 w 5"/>
                    <a:gd name="T7" fmla="*/ 3 h 24"/>
                    <a:gd name="T8" fmla="*/ 3 w 5"/>
                    <a:gd name="T9" fmla="*/ 0 h 24"/>
                    <a:gd name="T10" fmla="*/ 5 w 5"/>
                    <a:gd name="T11" fmla="*/ 3 h 24"/>
                    <a:gd name="T12" fmla="*/ 5 w 5"/>
                    <a:gd name="T13" fmla="*/ 21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" h="24">
                      <a:moveTo>
                        <a:pt x="5" y="21"/>
                      </a:moveTo>
                      <a:cubicBezTo>
                        <a:pt x="5" y="23"/>
                        <a:pt x="4" y="24"/>
                        <a:pt x="3" y="24"/>
                      </a:cubicBezTo>
                      <a:cubicBezTo>
                        <a:pt x="1" y="24"/>
                        <a:pt x="0" y="23"/>
                        <a:pt x="0" y="21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1"/>
                        <a:pt x="1" y="0"/>
                        <a:pt x="3" y="0"/>
                      </a:cubicBezTo>
                      <a:cubicBezTo>
                        <a:pt x="4" y="0"/>
                        <a:pt x="5" y="1"/>
                        <a:pt x="5" y="3"/>
                      </a:cubicBezTo>
                      <a:lnTo>
                        <a:pt x="5" y="2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>
                    <a:solidFill>
                      <a:prstClr val="black"/>
                    </a:solidFill>
                    <a:latin typeface="+mn-lt"/>
                    <a:ea typeface="+mn-ea"/>
                  </a:endParaRPr>
                </a:p>
              </p:txBody>
            </p:sp>
            <p:sp>
              <p:nvSpPr>
                <p:cNvPr id="1145" name="Freeform 118"/>
                <p:cNvSpPr/>
                <p:nvPr/>
              </p:nvSpPr>
              <p:spPr bwMode="auto">
                <a:xfrm>
                  <a:off x="7211456" y="919663"/>
                  <a:ext cx="191585" cy="149436"/>
                </a:xfrm>
                <a:custGeom>
                  <a:avLst/>
                  <a:gdLst>
                    <a:gd name="T0" fmla="*/ 19 w 27"/>
                    <a:gd name="T1" fmla="*/ 17 h 21"/>
                    <a:gd name="T2" fmla="*/ 14 w 27"/>
                    <a:gd name="T3" fmla="*/ 21 h 21"/>
                    <a:gd name="T4" fmla="*/ 12 w 27"/>
                    <a:gd name="T5" fmla="*/ 21 h 21"/>
                    <a:gd name="T6" fmla="*/ 7 w 27"/>
                    <a:gd name="T7" fmla="*/ 17 h 21"/>
                    <a:gd name="T8" fmla="*/ 7 w 27"/>
                    <a:gd name="T9" fmla="*/ 5 h 21"/>
                    <a:gd name="T10" fmla="*/ 12 w 27"/>
                    <a:gd name="T11" fmla="*/ 0 h 21"/>
                    <a:gd name="T12" fmla="*/ 14 w 27"/>
                    <a:gd name="T13" fmla="*/ 0 h 21"/>
                    <a:gd name="T14" fmla="*/ 19 w 27"/>
                    <a:gd name="T15" fmla="*/ 5 h 21"/>
                    <a:gd name="T16" fmla="*/ 19 w 27"/>
                    <a:gd name="T17" fmla="*/ 17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7" h="21">
                      <a:moveTo>
                        <a:pt x="19" y="17"/>
                      </a:moveTo>
                      <a:cubicBezTo>
                        <a:pt x="19" y="20"/>
                        <a:pt x="17" y="21"/>
                        <a:pt x="14" y="21"/>
                      </a:cubicBezTo>
                      <a:cubicBezTo>
                        <a:pt x="12" y="21"/>
                        <a:pt x="12" y="21"/>
                        <a:pt x="12" y="21"/>
                      </a:cubicBezTo>
                      <a:cubicBezTo>
                        <a:pt x="9" y="21"/>
                        <a:pt x="7" y="20"/>
                        <a:pt x="7" y="17"/>
                      </a:cubicBezTo>
                      <a:cubicBezTo>
                        <a:pt x="7" y="5"/>
                        <a:pt x="7" y="5"/>
                        <a:pt x="7" y="5"/>
                      </a:cubicBezTo>
                      <a:cubicBezTo>
                        <a:pt x="0" y="1"/>
                        <a:pt x="9" y="0"/>
                        <a:pt x="12" y="0"/>
                      </a:cubicBezTo>
                      <a:cubicBezTo>
                        <a:pt x="14" y="0"/>
                        <a:pt x="14" y="0"/>
                        <a:pt x="14" y="0"/>
                      </a:cubicBezTo>
                      <a:cubicBezTo>
                        <a:pt x="17" y="0"/>
                        <a:pt x="27" y="2"/>
                        <a:pt x="19" y="5"/>
                      </a:cubicBezTo>
                      <a:lnTo>
                        <a:pt x="19" y="1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>
                    <a:solidFill>
                      <a:prstClr val="black"/>
                    </a:solidFill>
                    <a:latin typeface="+mn-lt"/>
                    <a:ea typeface="+mn-ea"/>
                  </a:endParaRPr>
                </a:p>
              </p:txBody>
            </p:sp>
            <p:sp>
              <p:nvSpPr>
                <p:cNvPr id="1146" name="Freeform 119"/>
                <p:cNvSpPr/>
                <p:nvPr/>
              </p:nvSpPr>
              <p:spPr bwMode="auto">
                <a:xfrm>
                  <a:off x="7408788" y="927326"/>
                  <a:ext cx="42149" cy="155184"/>
                </a:xfrm>
                <a:custGeom>
                  <a:avLst/>
                  <a:gdLst>
                    <a:gd name="T0" fmla="*/ 4 w 6"/>
                    <a:gd name="T1" fmla="*/ 20 h 22"/>
                    <a:gd name="T2" fmla="*/ 2 w 6"/>
                    <a:gd name="T3" fmla="*/ 22 h 22"/>
                    <a:gd name="T4" fmla="*/ 0 w 6"/>
                    <a:gd name="T5" fmla="*/ 20 h 22"/>
                    <a:gd name="T6" fmla="*/ 2 w 6"/>
                    <a:gd name="T7" fmla="*/ 2 h 22"/>
                    <a:gd name="T8" fmla="*/ 4 w 6"/>
                    <a:gd name="T9" fmla="*/ 0 h 22"/>
                    <a:gd name="T10" fmla="*/ 6 w 6"/>
                    <a:gd name="T11" fmla="*/ 2 h 22"/>
                    <a:gd name="T12" fmla="*/ 4 w 6"/>
                    <a:gd name="T13" fmla="*/ 20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6" h="22">
                      <a:moveTo>
                        <a:pt x="4" y="20"/>
                      </a:moveTo>
                      <a:cubicBezTo>
                        <a:pt x="4" y="21"/>
                        <a:pt x="3" y="22"/>
                        <a:pt x="2" y="22"/>
                      </a:cubicBezTo>
                      <a:cubicBezTo>
                        <a:pt x="1" y="22"/>
                        <a:pt x="0" y="21"/>
                        <a:pt x="0" y="20"/>
                      </a:cubicBezTo>
                      <a:cubicBezTo>
                        <a:pt x="2" y="2"/>
                        <a:pt x="2" y="2"/>
                        <a:pt x="2" y="2"/>
                      </a:cubicBezTo>
                      <a:cubicBezTo>
                        <a:pt x="2" y="1"/>
                        <a:pt x="3" y="0"/>
                        <a:pt x="4" y="0"/>
                      </a:cubicBezTo>
                      <a:cubicBezTo>
                        <a:pt x="5" y="0"/>
                        <a:pt x="6" y="1"/>
                        <a:pt x="6" y="2"/>
                      </a:cubicBezTo>
                      <a:lnTo>
                        <a:pt x="4" y="2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>
                    <a:solidFill>
                      <a:prstClr val="black"/>
                    </a:solidFill>
                    <a:latin typeface="+mn-lt"/>
                    <a:ea typeface="+mn-ea"/>
                  </a:endParaRPr>
                </a:p>
              </p:txBody>
            </p:sp>
            <p:sp>
              <p:nvSpPr>
                <p:cNvPr id="1147" name="Freeform 120"/>
                <p:cNvSpPr/>
                <p:nvPr/>
              </p:nvSpPr>
              <p:spPr bwMode="auto">
                <a:xfrm>
                  <a:off x="7529487" y="927326"/>
                  <a:ext cx="36401" cy="155184"/>
                </a:xfrm>
                <a:custGeom>
                  <a:avLst/>
                  <a:gdLst>
                    <a:gd name="T0" fmla="*/ 5 w 5"/>
                    <a:gd name="T1" fmla="*/ 20 h 22"/>
                    <a:gd name="T2" fmla="*/ 4 w 5"/>
                    <a:gd name="T3" fmla="*/ 22 h 22"/>
                    <a:gd name="T4" fmla="*/ 2 w 5"/>
                    <a:gd name="T5" fmla="*/ 20 h 22"/>
                    <a:gd name="T6" fmla="*/ 0 w 5"/>
                    <a:gd name="T7" fmla="*/ 2 h 22"/>
                    <a:gd name="T8" fmla="*/ 2 w 5"/>
                    <a:gd name="T9" fmla="*/ 0 h 22"/>
                    <a:gd name="T10" fmla="*/ 3 w 5"/>
                    <a:gd name="T11" fmla="*/ 2 h 22"/>
                    <a:gd name="T12" fmla="*/ 5 w 5"/>
                    <a:gd name="T13" fmla="*/ 20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" h="22">
                      <a:moveTo>
                        <a:pt x="5" y="20"/>
                      </a:moveTo>
                      <a:cubicBezTo>
                        <a:pt x="5" y="21"/>
                        <a:pt x="5" y="22"/>
                        <a:pt x="4" y="22"/>
                      </a:cubicBezTo>
                      <a:cubicBezTo>
                        <a:pt x="3" y="22"/>
                        <a:pt x="2" y="21"/>
                        <a:pt x="2" y="20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1"/>
                        <a:pt x="1" y="0"/>
                        <a:pt x="2" y="0"/>
                      </a:cubicBezTo>
                      <a:cubicBezTo>
                        <a:pt x="3" y="0"/>
                        <a:pt x="3" y="1"/>
                        <a:pt x="3" y="2"/>
                      </a:cubicBezTo>
                      <a:lnTo>
                        <a:pt x="5" y="2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>
                    <a:solidFill>
                      <a:prstClr val="black"/>
                    </a:solidFill>
                    <a:latin typeface="+mn-lt"/>
                    <a:ea typeface="+mn-ea"/>
                  </a:endParaRPr>
                </a:p>
              </p:txBody>
            </p:sp>
            <p:sp>
              <p:nvSpPr>
                <p:cNvPr id="1148" name="Oval 121"/>
                <p:cNvSpPr>
                  <a:spLocks noChangeArrowheads="1"/>
                </p:cNvSpPr>
                <p:nvPr/>
              </p:nvSpPr>
              <p:spPr bwMode="auto">
                <a:xfrm>
                  <a:off x="7450937" y="843029"/>
                  <a:ext cx="78550" cy="76634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>
                    <a:solidFill>
                      <a:prstClr val="black"/>
                    </a:solidFill>
                    <a:latin typeface="+mn-lt"/>
                    <a:ea typeface="+mn-ea"/>
                  </a:endParaRPr>
                </a:p>
              </p:txBody>
            </p:sp>
            <p:sp>
              <p:nvSpPr>
                <p:cNvPr id="1149" name="Freeform 122"/>
                <p:cNvSpPr/>
                <p:nvPr/>
              </p:nvSpPr>
              <p:spPr bwMode="auto">
                <a:xfrm>
                  <a:off x="7445189" y="1040361"/>
                  <a:ext cx="34485" cy="170510"/>
                </a:xfrm>
                <a:custGeom>
                  <a:avLst/>
                  <a:gdLst>
                    <a:gd name="T0" fmla="*/ 5 w 5"/>
                    <a:gd name="T1" fmla="*/ 21 h 24"/>
                    <a:gd name="T2" fmla="*/ 3 w 5"/>
                    <a:gd name="T3" fmla="*/ 24 h 24"/>
                    <a:gd name="T4" fmla="*/ 0 w 5"/>
                    <a:gd name="T5" fmla="*/ 21 h 24"/>
                    <a:gd name="T6" fmla="*/ 0 w 5"/>
                    <a:gd name="T7" fmla="*/ 3 h 24"/>
                    <a:gd name="T8" fmla="*/ 3 w 5"/>
                    <a:gd name="T9" fmla="*/ 0 h 24"/>
                    <a:gd name="T10" fmla="*/ 5 w 5"/>
                    <a:gd name="T11" fmla="*/ 3 h 24"/>
                    <a:gd name="T12" fmla="*/ 5 w 5"/>
                    <a:gd name="T13" fmla="*/ 21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" h="24">
                      <a:moveTo>
                        <a:pt x="5" y="21"/>
                      </a:moveTo>
                      <a:cubicBezTo>
                        <a:pt x="5" y="23"/>
                        <a:pt x="4" y="24"/>
                        <a:pt x="3" y="24"/>
                      </a:cubicBezTo>
                      <a:cubicBezTo>
                        <a:pt x="1" y="24"/>
                        <a:pt x="0" y="23"/>
                        <a:pt x="0" y="21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1"/>
                        <a:pt x="1" y="0"/>
                        <a:pt x="3" y="0"/>
                      </a:cubicBezTo>
                      <a:cubicBezTo>
                        <a:pt x="4" y="0"/>
                        <a:pt x="5" y="1"/>
                        <a:pt x="5" y="3"/>
                      </a:cubicBezTo>
                      <a:lnTo>
                        <a:pt x="5" y="2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>
                    <a:solidFill>
                      <a:prstClr val="black"/>
                    </a:solidFill>
                    <a:latin typeface="+mn-lt"/>
                    <a:ea typeface="+mn-ea"/>
                  </a:endParaRPr>
                </a:p>
              </p:txBody>
            </p:sp>
            <p:sp>
              <p:nvSpPr>
                <p:cNvPr id="1150" name="Freeform 123"/>
                <p:cNvSpPr/>
                <p:nvPr/>
              </p:nvSpPr>
              <p:spPr bwMode="auto">
                <a:xfrm>
                  <a:off x="7495001" y="1040361"/>
                  <a:ext cx="34485" cy="170510"/>
                </a:xfrm>
                <a:custGeom>
                  <a:avLst/>
                  <a:gdLst>
                    <a:gd name="T0" fmla="*/ 5 w 5"/>
                    <a:gd name="T1" fmla="*/ 21 h 24"/>
                    <a:gd name="T2" fmla="*/ 3 w 5"/>
                    <a:gd name="T3" fmla="*/ 24 h 24"/>
                    <a:gd name="T4" fmla="*/ 0 w 5"/>
                    <a:gd name="T5" fmla="*/ 21 h 24"/>
                    <a:gd name="T6" fmla="*/ 0 w 5"/>
                    <a:gd name="T7" fmla="*/ 3 h 24"/>
                    <a:gd name="T8" fmla="*/ 3 w 5"/>
                    <a:gd name="T9" fmla="*/ 0 h 24"/>
                    <a:gd name="T10" fmla="*/ 5 w 5"/>
                    <a:gd name="T11" fmla="*/ 3 h 24"/>
                    <a:gd name="T12" fmla="*/ 5 w 5"/>
                    <a:gd name="T13" fmla="*/ 21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" h="24">
                      <a:moveTo>
                        <a:pt x="5" y="21"/>
                      </a:moveTo>
                      <a:cubicBezTo>
                        <a:pt x="5" y="23"/>
                        <a:pt x="4" y="24"/>
                        <a:pt x="3" y="24"/>
                      </a:cubicBezTo>
                      <a:cubicBezTo>
                        <a:pt x="1" y="24"/>
                        <a:pt x="0" y="23"/>
                        <a:pt x="0" y="21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1"/>
                        <a:pt x="1" y="0"/>
                        <a:pt x="3" y="0"/>
                      </a:cubicBezTo>
                      <a:cubicBezTo>
                        <a:pt x="4" y="0"/>
                        <a:pt x="5" y="1"/>
                        <a:pt x="5" y="3"/>
                      </a:cubicBezTo>
                      <a:lnTo>
                        <a:pt x="5" y="2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>
                    <a:solidFill>
                      <a:prstClr val="black"/>
                    </a:solidFill>
                    <a:latin typeface="+mn-lt"/>
                    <a:ea typeface="+mn-ea"/>
                  </a:endParaRPr>
                </a:p>
              </p:txBody>
            </p:sp>
            <p:sp>
              <p:nvSpPr>
                <p:cNvPr id="1151" name="Freeform 124"/>
                <p:cNvSpPr/>
                <p:nvPr/>
              </p:nvSpPr>
              <p:spPr bwMode="auto">
                <a:xfrm>
                  <a:off x="7395378" y="919663"/>
                  <a:ext cx="191585" cy="149436"/>
                </a:xfrm>
                <a:custGeom>
                  <a:avLst/>
                  <a:gdLst>
                    <a:gd name="T0" fmla="*/ 19 w 27"/>
                    <a:gd name="T1" fmla="*/ 17 h 21"/>
                    <a:gd name="T2" fmla="*/ 14 w 27"/>
                    <a:gd name="T3" fmla="*/ 21 h 21"/>
                    <a:gd name="T4" fmla="*/ 12 w 27"/>
                    <a:gd name="T5" fmla="*/ 21 h 21"/>
                    <a:gd name="T6" fmla="*/ 7 w 27"/>
                    <a:gd name="T7" fmla="*/ 17 h 21"/>
                    <a:gd name="T8" fmla="*/ 7 w 27"/>
                    <a:gd name="T9" fmla="*/ 5 h 21"/>
                    <a:gd name="T10" fmla="*/ 12 w 27"/>
                    <a:gd name="T11" fmla="*/ 0 h 21"/>
                    <a:gd name="T12" fmla="*/ 14 w 27"/>
                    <a:gd name="T13" fmla="*/ 0 h 21"/>
                    <a:gd name="T14" fmla="*/ 19 w 27"/>
                    <a:gd name="T15" fmla="*/ 5 h 21"/>
                    <a:gd name="T16" fmla="*/ 19 w 27"/>
                    <a:gd name="T17" fmla="*/ 17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7" h="21">
                      <a:moveTo>
                        <a:pt x="19" y="17"/>
                      </a:moveTo>
                      <a:cubicBezTo>
                        <a:pt x="19" y="20"/>
                        <a:pt x="17" y="21"/>
                        <a:pt x="14" y="21"/>
                      </a:cubicBezTo>
                      <a:cubicBezTo>
                        <a:pt x="12" y="21"/>
                        <a:pt x="12" y="21"/>
                        <a:pt x="12" y="21"/>
                      </a:cubicBezTo>
                      <a:cubicBezTo>
                        <a:pt x="9" y="21"/>
                        <a:pt x="7" y="20"/>
                        <a:pt x="7" y="17"/>
                      </a:cubicBezTo>
                      <a:cubicBezTo>
                        <a:pt x="7" y="5"/>
                        <a:pt x="7" y="5"/>
                        <a:pt x="7" y="5"/>
                      </a:cubicBezTo>
                      <a:cubicBezTo>
                        <a:pt x="0" y="1"/>
                        <a:pt x="9" y="0"/>
                        <a:pt x="12" y="0"/>
                      </a:cubicBezTo>
                      <a:cubicBezTo>
                        <a:pt x="14" y="0"/>
                        <a:pt x="14" y="0"/>
                        <a:pt x="14" y="0"/>
                      </a:cubicBezTo>
                      <a:cubicBezTo>
                        <a:pt x="17" y="0"/>
                        <a:pt x="27" y="2"/>
                        <a:pt x="19" y="5"/>
                      </a:cubicBezTo>
                      <a:lnTo>
                        <a:pt x="19" y="1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>
                    <a:solidFill>
                      <a:prstClr val="black"/>
                    </a:solidFill>
                    <a:latin typeface="+mn-lt"/>
                    <a:ea typeface="+mn-ea"/>
                  </a:endParaRPr>
                </a:p>
              </p:txBody>
            </p:sp>
            <p:sp>
              <p:nvSpPr>
                <p:cNvPr id="1152" name="Freeform 125"/>
                <p:cNvSpPr/>
                <p:nvPr/>
              </p:nvSpPr>
              <p:spPr bwMode="auto">
                <a:xfrm>
                  <a:off x="7592710" y="927326"/>
                  <a:ext cx="42149" cy="155184"/>
                </a:xfrm>
                <a:custGeom>
                  <a:avLst/>
                  <a:gdLst>
                    <a:gd name="T0" fmla="*/ 4 w 6"/>
                    <a:gd name="T1" fmla="*/ 20 h 22"/>
                    <a:gd name="T2" fmla="*/ 2 w 6"/>
                    <a:gd name="T3" fmla="*/ 22 h 22"/>
                    <a:gd name="T4" fmla="*/ 0 w 6"/>
                    <a:gd name="T5" fmla="*/ 20 h 22"/>
                    <a:gd name="T6" fmla="*/ 2 w 6"/>
                    <a:gd name="T7" fmla="*/ 2 h 22"/>
                    <a:gd name="T8" fmla="*/ 4 w 6"/>
                    <a:gd name="T9" fmla="*/ 0 h 22"/>
                    <a:gd name="T10" fmla="*/ 6 w 6"/>
                    <a:gd name="T11" fmla="*/ 2 h 22"/>
                    <a:gd name="T12" fmla="*/ 4 w 6"/>
                    <a:gd name="T13" fmla="*/ 20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6" h="22">
                      <a:moveTo>
                        <a:pt x="4" y="20"/>
                      </a:moveTo>
                      <a:cubicBezTo>
                        <a:pt x="4" y="21"/>
                        <a:pt x="3" y="22"/>
                        <a:pt x="2" y="22"/>
                      </a:cubicBezTo>
                      <a:cubicBezTo>
                        <a:pt x="1" y="22"/>
                        <a:pt x="0" y="21"/>
                        <a:pt x="0" y="20"/>
                      </a:cubicBezTo>
                      <a:cubicBezTo>
                        <a:pt x="2" y="2"/>
                        <a:pt x="2" y="2"/>
                        <a:pt x="2" y="2"/>
                      </a:cubicBezTo>
                      <a:cubicBezTo>
                        <a:pt x="2" y="1"/>
                        <a:pt x="3" y="0"/>
                        <a:pt x="4" y="0"/>
                      </a:cubicBezTo>
                      <a:cubicBezTo>
                        <a:pt x="5" y="0"/>
                        <a:pt x="6" y="1"/>
                        <a:pt x="6" y="2"/>
                      </a:cubicBezTo>
                      <a:lnTo>
                        <a:pt x="4" y="2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>
                    <a:solidFill>
                      <a:prstClr val="black"/>
                    </a:solidFill>
                    <a:latin typeface="+mn-lt"/>
                    <a:ea typeface="+mn-ea"/>
                  </a:endParaRPr>
                </a:p>
              </p:txBody>
            </p:sp>
            <p:sp>
              <p:nvSpPr>
                <p:cNvPr id="1153" name="Freeform 126"/>
                <p:cNvSpPr/>
                <p:nvPr/>
              </p:nvSpPr>
              <p:spPr bwMode="auto">
                <a:xfrm>
                  <a:off x="7713408" y="927326"/>
                  <a:ext cx="42149" cy="155184"/>
                </a:xfrm>
                <a:custGeom>
                  <a:avLst/>
                  <a:gdLst>
                    <a:gd name="T0" fmla="*/ 6 w 6"/>
                    <a:gd name="T1" fmla="*/ 20 h 22"/>
                    <a:gd name="T2" fmla="*/ 4 w 6"/>
                    <a:gd name="T3" fmla="*/ 22 h 22"/>
                    <a:gd name="T4" fmla="*/ 2 w 6"/>
                    <a:gd name="T5" fmla="*/ 20 h 22"/>
                    <a:gd name="T6" fmla="*/ 0 w 6"/>
                    <a:gd name="T7" fmla="*/ 2 h 22"/>
                    <a:gd name="T8" fmla="*/ 2 w 6"/>
                    <a:gd name="T9" fmla="*/ 0 h 22"/>
                    <a:gd name="T10" fmla="*/ 3 w 6"/>
                    <a:gd name="T11" fmla="*/ 2 h 22"/>
                    <a:gd name="T12" fmla="*/ 6 w 6"/>
                    <a:gd name="T13" fmla="*/ 20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6" h="22">
                      <a:moveTo>
                        <a:pt x="6" y="20"/>
                      </a:moveTo>
                      <a:cubicBezTo>
                        <a:pt x="6" y="21"/>
                        <a:pt x="5" y="22"/>
                        <a:pt x="4" y="22"/>
                      </a:cubicBezTo>
                      <a:cubicBezTo>
                        <a:pt x="3" y="22"/>
                        <a:pt x="2" y="21"/>
                        <a:pt x="2" y="20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1"/>
                        <a:pt x="1" y="0"/>
                        <a:pt x="2" y="0"/>
                      </a:cubicBezTo>
                      <a:cubicBezTo>
                        <a:pt x="3" y="0"/>
                        <a:pt x="3" y="1"/>
                        <a:pt x="3" y="2"/>
                      </a:cubicBezTo>
                      <a:lnTo>
                        <a:pt x="6" y="2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>
                    <a:solidFill>
                      <a:prstClr val="black"/>
                    </a:solidFill>
                    <a:latin typeface="+mn-lt"/>
                    <a:ea typeface="+mn-ea"/>
                  </a:endParaRPr>
                </a:p>
              </p:txBody>
            </p:sp>
            <p:sp>
              <p:nvSpPr>
                <p:cNvPr id="1154" name="Oval 127"/>
                <p:cNvSpPr>
                  <a:spLocks noChangeArrowheads="1"/>
                </p:cNvSpPr>
                <p:nvPr/>
              </p:nvSpPr>
              <p:spPr bwMode="auto">
                <a:xfrm>
                  <a:off x="7634858" y="843029"/>
                  <a:ext cx="78550" cy="76634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>
                    <a:solidFill>
                      <a:prstClr val="black"/>
                    </a:solidFill>
                    <a:latin typeface="+mn-lt"/>
                    <a:ea typeface="+mn-ea"/>
                  </a:endParaRPr>
                </a:p>
              </p:txBody>
            </p:sp>
            <p:sp>
              <p:nvSpPr>
                <p:cNvPr id="1155" name="Freeform 128"/>
                <p:cNvSpPr/>
                <p:nvPr/>
              </p:nvSpPr>
              <p:spPr bwMode="auto">
                <a:xfrm>
                  <a:off x="7629111" y="1040361"/>
                  <a:ext cx="34485" cy="170510"/>
                </a:xfrm>
                <a:custGeom>
                  <a:avLst/>
                  <a:gdLst>
                    <a:gd name="T0" fmla="*/ 5 w 5"/>
                    <a:gd name="T1" fmla="*/ 21 h 24"/>
                    <a:gd name="T2" fmla="*/ 3 w 5"/>
                    <a:gd name="T3" fmla="*/ 24 h 24"/>
                    <a:gd name="T4" fmla="*/ 0 w 5"/>
                    <a:gd name="T5" fmla="*/ 21 h 24"/>
                    <a:gd name="T6" fmla="*/ 0 w 5"/>
                    <a:gd name="T7" fmla="*/ 3 h 24"/>
                    <a:gd name="T8" fmla="*/ 3 w 5"/>
                    <a:gd name="T9" fmla="*/ 0 h 24"/>
                    <a:gd name="T10" fmla="*/ 5 w 5"/>
                    <a:gd name="T11" fmla="*/ 3 h 24"/>
                    <a:gd name="T12" fmla="*/ 5 w 5"/>
                    <a:gd name="T13" fmla="*/ 21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" h="24">
                      <a:moveTo>
                        <a:pt x="5" y="21"/>
                      </a:moveTo>
                      <a:cubicBezTo>
                        <a:pt x="5" y="23"/>
                        <a:pt x="4" y="24"/>
                        <a:pt x="3" y="24"/>
                      </a:cubicBezTo>
                      <a:cubicBezTo>
                        <a:pt x="2" y="24"/>
                        <a:pt x="0" y="23"/>
                        <a:pt x="0" y="21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1"/>
                        <a:pt x="2" y="0"/>
                        <a:pt x="3" y="0"/>
                      </a:cubicBezTo>
                      <a:cubicBezTo>
                        <a:pt x="4" y="0"/>
                        <a:pt x="5" y="1"/>
                        <a:pt x="5" y="3"/>
                      </a:cubicBezTo>
                      <a:lnTo>
                        <a:pt x="5" y="2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>
                    <a:solidFill>
                      <a:prstClr val="black"/>
                    </a:solidFill>
                    <a:latin typeface="+mn-lt"/>
                    <a:ea typeface="+mn-ea"/>
                  </a:endParaRPr>
                </a:p>
              </p:txBody>
            </p:sp>
            <p:sp>
              <p:nvSpPr>
                <p:cNvPr id="1156" name="Freeform 129"/>
                <p:cNvSpPr/>
                <p:nvPr/>
              </p:nvSpPr>
              <p:spPr bwMode="auto">
                <a:xfrm>
                  <a:off x="7678923" y="1040361"/>
                  <a:ext cx="34485" cy="170510"/>
                </a:xfrm>
                <a:custGeom>
                  <a:avLst/>
                  <a:gdLst>
                    <a:gd name="T0" fmla="*/ 5 w 5"/>
                    <a:gd name="T1" fmla="*/ 21 h 24"/>
                    <a:gd name="T2" fmla="*/ 3 w 5"/>
                    <a:gd name="T3" fmla="*/ 24 h 24"/>
                    <a:gd name="T4" fmla="*/ 0 w 5"/>
                    <a:gd name="T5" fmla="*/ 21 h 24"/>
                    <a:gd name="T6" fmla="*/ 0 w 5"/>
                    <a:gd name="T7" fmla="*/ 3 h 24"/>
                    <a:gd name="T8" fmla="*/ 3 w 5"/>
                    <a:gd name="T9" fmla="*/ 0 h 24"/>
                    <a:gd name="T10" fmla="*/ 5 w 5"/>
                    <a:gd name="T11" fmla="*/ 3 h 24"/>
                    <a:gd name="T12" fmla="*/ 5 w 5"/>
                    <a:gd name="T13" fmla="*/ 21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" h="24">
                      <a:moveTo>
                        <a:pt x="5" y="21"/>
                      </a:moveTo>
                      <a:cubicBezTo>
                        <a:pt x="5" y="23"/>
                        <a:pt x="4" y="24"/>
                        <a:pt x="3" y="24"/>
                      </a:cubicBezTo>
                      <a:cubicBezTo>
                        <a:pt x="1" y="24"/>
                        <a:pt x="0" y="23"/>
                        <a:pt x="0" y="21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1"/>
                        <a:pt x="1" y="0"/>
                        <a:pt x="3" y="0"/>
                      </a:cubicBezTo>
                      <a:cubicBezTo>
                        <a:pt x="4" y="0"/>
                        <a:pt x="5" y="1"/>
                        <a:pt x="5" y="3"/>
                      </a:cubicBezTo>
                      <a:lnTo>
                        <a:pt x="5" y="2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>
                    <a:solidFill>
                      <a:prstClr val="black"/>
                    </a:solidFill>
                    <a:latin typeface="+mn-lt"/>
                    <a:ea typeface="+mn-ea"/>
                  </a:endParaRPr>
                </a:p>
              </p:txBody>
            </p:sp>
            <p:sp>
              <p:nvSpPr>
                <p:cNvPr id="1157" name="Freeform 130"/>
                <p:cNvSpPr/>
                <p:nvPr/>
              </p:nvSpPr>
              <p:spPr bwMode="auto">
                <a:xfrm>
                  <a:off x="7579299" y="919663"/>
                  <a:ext cx="191585" cy="149436"/>
                </a:xfrm>
                <a:custGeom>
                  <a:avLst/>
                  <a:gdLst>
                    <a:gd name="T0" fmla="*/ 20 w 27"/>
                    <a:gd name="T1" fmla="*/ 17 h 21"/>
                    <a:gd name="T2" fmla="*/ 14 w 27"/>
                    <a:gd name="T3" fmla="*/ 21 h 21"/>
                    <a:gd name="T4" fmla="*/ 12 w 27"/>
                    <a:gd name="T5" fmla="*/ 21 h 21"/>
                    <a:gd name="T6" fmla="*/ 7 w 27"/>
                    <a:gd name="T7" fmla="*/ 17 h 21"/>
                    <a:gd name="T8" fmla="*/ 7 w 27"/>
                    <a:gd name="T9" fmla="*/ 5 h 21"/>
                    <a:gd name="T10" fmla="*/ 12 w 27"/>
                    <a:gd name="T11" fmla="*/ 0 h 21"/>
                    <a:gd name="T12" fmla="*/ 14 w 27"/>
                    <a:gd name="T13" fmla="*/ 0 h 21"/>
                    <a:gd name="T14" fmla="*/ 20 w 27"/>
                    <a:gd name="T15" fmla="*/ 5 h 21"/>
                    <a:gd name="T16" fmla="*/ 20 w 27"/>
                    <a:gd name="T17" fmla="*/ 17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7" h="21">
                      <a:moveTo>
                        <a:pt x="20" y="17"/>
                      </a:moveTo>
                      <a:cubicBezTo>
                        <a:pt x="20" y="20"/>
                        <a:pt x="17" y="21"/>
                        <a:pt x="14" y="21"/>
                      </a:cubicBezTo>
                      <a:cubicBezTo>
                        <a:pt x="12" y="21"/>
                        <a:pt x="12" y="21"/>
                        <a:pt x="12" y="21"/>
                      </a:cubicBezTo>
                      <a:cubicBezTo>
                        <a:pt x="9" y="21"/>
                        <a:pt x="7" y="20"/>
                        <a:pt x="7" y="17"/>
                      </a:cubicBezTo>
                      <a:cubicBezTo>
                        <a:pt x="7" y="5"/>
                        <a:pt x="7" y="5"/>
                        <a:pt x="7" y="5"/>
                      </a:cubicBezTo>
                      <a:cubicBezTo>
                        <a:pt x="0" y="1"/>
                        <a:pt x="9" y="0"/>
                        <a:pt x="12" y="0"/>
                      </a:cubicBezTo>
                      <a:cubicBezTo>
                        <a:pt x="14" y="0"/>
                        <a:pt x="14" y="0"/>
                        <a:pt x="14" y="0"/>
                      </a:cubicBezTo>
                      <a:cubicBezTo>
                        <a:pt x="17" y="0"/>
                        <a:pt x="27" y="2"/>
                        <a:pt x="20" y="5"/>
                      </a:cubicBezTo>
                      <a:lnTo>
                        <a:pt x="20" y="1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>
                    <a:solidFill>
                      <a:prstClr val="black"/>
                    </a:solidFill>
                    <a:latin typeface="+mn-lt"/>
                    <a:ea typeface="+mn-ea"/>
                  </a:endParaRPr>
                </a:p>
              </p:txBody>
            </p:sp>
            <p:sp>
              <p:nvSpPr>
                <p:cNvPr id="1158" name="Freeform 131"/>
                <p:cNvSpPr/>
                <p:nvPr/>
              </p:nvSpPr>
              <p:spPr bwMode="auto">
                <a:xfrm>
                  <a:off x="7776631" y="927326"/>
                  <a:ext cx="44064" cy="155184"/>
                </a:xfrm>
                <a:custGeom>
                  <a:avLst/>
                  <a:gdLst>
                    <a:gd name="T0" fmla="*/ 4 w 6"/>
                    <a:gd name="T1" fmla="*/ 20 h 22"/>
                    <a:gd name="T2" fmla="*/ 2 w 6"/>
                    <a:gd name="T3" fmla="*/ 22 h 22"/>
                    <a:gd name="T4" fmla="*/ 0 w 6"/>
                    <a:gd name="T5" fmla="*/ 20 h 22"/>
                    <a:gd name="T6" fmla="*/ 2 w 6"/>
                    <a:gd name="T7" fmla="*/ 2 h 22"/>
                    <a:gd name="T8" fmla="*/ 4 w 6"/>
                    <a:gd name="T9" fmla="*/ 0 h 22"/>
                    <a:gd name="T10" fmla="*/ 6 w 6"/>
                    <a:gd name="T11" fmla="*/ 2 h 22"/>
                    <a:gd name="T12" fmla="*/ 4 w 6"/>
                    <a:gd name="T13" fmla="*/ 20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6" h="22">
                      <a:moveTo>
                        <a:pt x="4" y="20"/>
                      </a:moveTo>
                      <a:cubicBezTo>
                        <a:pt x="4" y="21"/>
                        <a:pt x="3" y="22"/>
                        <a:pt x="2" y="22"/>
                      </a:cubicBezTo>
                      <a:cubicBezTo>
                        <a:pt x="1" y="22"/>
                        <a:pt x="0" y="21"/>
                        <a:pt x="0" y="20"/>
                      </a:cubicBezTo>
                      <a:cubicBezTo>
                        <a:pt x="2" y="2"/>
                        <a:pt x="2" y="2"/>
                        <a:pt x="2" y="2"/>
                      </a:cubicBezTo>
                      <a:cubicBezTo>
                        <a:pt x="2" y="1"/>
                        <a:pt x="3" y="0"/>
                        <a:pt x="4" y="0"/>
                      </a:cubicBezTo>
                      <a:cubicBezTo>
                        <a:pt x="5" y="0"/>
                        <a:pt x="6" y="1"/>
                        <a:pt x="6" y="2"/>
                      </a:cubicBezTo>
                      <a:lnTo>
                        <a:pt x="4" y="2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>
                    <a:solidFill>
                      <a:prstClr val="black"/>
                    </a:solidFill>
                    <a:latin typeface="+mn-lt"/>
                    <a:ea typeface="+mn-ea"/>
                  </a:endParaRPr>
                </a:p>
              </p:txBody>
            </p:sp>
            <p:sp>
              <p:nvSpPr>
                <p:cNvPr id="1159" name="Freeform 132"/>
                <p:cNvSpPr/>
                <p:nvPr/>
              </p:nvSpPr>
              <p:spPr bwMode="auto">
                <a:xfrm>
                  <a:off x="7897329" y="927326"/>
                  <a:ext cx="42149" cy="155184"/>
                </a:xfrm>
                <a:custGeom>
                  <a:avLst/>
                  <a:gdLst>
                    <a:gd name="T0" fmla="*/ 6 w 6"/>
                    <a:gd name="T1" fmla="*/ 20 h 22"/>
                    <a:gd name="T2" fmla="*/ 4 w 6"/>
                    <a:gd name="T3" fmla="*/ 22 h 22"/>
                    <a:gd name="T4" fmla="*/ 2 w 6"/>
                    <a:gd name="T5" fmla="*/ 20 h 22"/>
                    <a:gd name="T6" fmla="*/ 0 w 6"/>
                    <a:gd name="T7" fmla="*/ 2 h 22"/>
                    <a:gd name="T8" fmla="*/ 2 w 6"/>
                    <a:gd name="T9" fmla="*/ 0 h 22"/>
                    <a:gd name="T10" fmla="*/ 4 w 6"/>
                    <a:gd name="T11" fmla="*/ 2 h 22"/>
                    <a:gd name="T12" fmla="*/ 6 w 6"/>
                    <a:gd name="T13" fmla="*/ 20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6" h="22">
                      <a:moveTo>
                        <a:pt x="6" y="20"/>
                      </a:moveTo>
                      <a:cubicBezTo>
                        <a:pt x="6" y="21"/>
                        <a:pt x="5" y="22"/>
                        <a:pt x="4" y="22"/>
                      </a:cubicBezTo>
                      <a:cubicBezTo>
                        <a:pt x="3" y="22"/>
                        <a:pt x="2" y="21"/>
                        <a:pt x="2" y="20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1"/>
                        <a:pt x="1" y="0"/>
                        <a:pt x="2" y="0"/>
                      </a:cubicBezTo>
                      <a:cubicBezTo>
                        <a:pt x="3" y="0"/>
                        <a:pt x="4" y="1"/>
                        <a:pt x="4" y="2"/>
                      </a:cubicBezTo>
                      <a:lnTo>
                        <a:pt x="6" y="2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>
                    <a:solidFill>
                      <a:prstClr val="black"/>
                    </a:solidFill>
                    <a:latin typeface="+mn-lt"/>
                    <a:ea typeface="+mn-ea"/>
                  </a:endParaRPr>
                </a:p>
              </p:txBody>
            </p:sp>
            <p:sp>
              <p:nvSpPr>
                <p:cNvPr id="1160" name="Oval 133"/>
                <p:cNvSpPr>
                  <a:spLocks noChangeArrowheads="1"/>
                </p:cNvSpPr>
                <p:nvPr/>
              </p:nvSpPr>
              <p:spPr bwMode="auto">
                <a:xfrm>
                  <a:off x="7820695" y="843029"/>
                  <a:ext cx="76634" cy="76634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>
                    <a:solidFill>
                      <a:prstClr val="black"/>
                    </a:solidFill>
                    <a:latin typeface="+mn-lt"/>
                    <a:ea typeface="+mn-ea"/>
                  </a:endParaRPr>
                </a:p>
              </p:txBody>
            </p:sp>
            <p:sp>
              <p:nvSpPr>
                <p:cNvPr id="1161" name="Freeform 134"/>
                <p:cNvSpPr/>
                <p:nvPr/>
              </p:nvSpPr>
              <p:spPr bwMode="auto">
                <a:xfrm>
                  <a:off x="7813032" y="1040361"/>
                  <a:ext cx="42149" cy="170510"/>
                </a:xfrm>
                <a:custGeom>
                  <a:avLst/>
                  <a:gdLst>
                    <a:gd name="T0" fmla="*/ 6 w 6"/>
                    <a:gd name="T1" fmla="*/ 21 h 24"/>
                    <a:gd name="T2" fmla="*/ 3 w 6"/>
                    <a:gd name="T3" fmla="*/ 24 h 24"/>
                    <a:gd name="T4" fmla="*/ 0 w 6"/>
                    <a:gd name="T5" fmla="*/ 21 h 24"/>
                    <a:gd name="T6" fmla="*/ 0 w 6"/>
                    <a:gd name="T7" fmla="*/ 3 h 24"/>
                    <a:gd name="T8" fmla="*/ 3 w 6"/>
                    <a:gd name="T9" fmla="*/ 0 h 24"/>
                    <a:gd name="T10" fmla="*/ 6 w 6"/>
                    <a:gd name="T11" fmla="*/ 3 h 24"/>
                    <a:gd name="T12" fmla="*/ 6 w 6"/>
                    <a:gd name="T13" fmla="*/ 21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6" h="24">
                      <a:moveTo>
                        <a:pt x="6" y="21"/>
                      </a:moveTo>
                      <a:cubicBezTo>
                        <a:pt x="6" y="23"/>
                        <a:pt x="4" y="24"/>
                        <a:pt x="3" y="24"/>
                      </a:cubicBezTo>
                      <a:cubicBezTo>
                        <a:pt x="2" y="24"/>
                        <a:pt x="0" y="23"/>
                        <a:pt x="0" y="21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1"/>
                        <a:pt x="2" y="0"/>
                        <a:pt x="3" y="0"/>
                      </a:cubicBezTo>
                      <a:cubicBezTo>
                        <a:pt x="4" y="0"/>
                        <a:pt x="6" y="1"/>
                        <a:pt x="6" y="3"/>
                      </a:cubicBezTo>
                      <a:lnTo>
                        <a:pt x="6" y="2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>
                    <a:solidFill>
                      <a:prstClr val="black"/>
                    </a:solidFill>
                    <a:latin typeface="+mn-lt"/>
                    <a:ea typeface="+mn-ea"/>
                  </a:endParaRPr>
                </a:p>
              </p:txBody>
            </p:sp>
            <p:sp>
              <p:nvSpPr>
                <p:cNvPr id="1162" name="Freeform 135"/>
                <p:cNvSpPr/>
                <p:nvPr/>
              </p:nvSpPr>
              <p:spPr bwMode="auto">
                <a:xfrm>
                  <a:off x="7862844" y="1040361"/>
                  <a:ext cx="34485" cy="170510"/>
                </a:xfrm>
                <a:custGeom>
                  <a:avLst/>
                  <a:gdLst>
                    <a:gd name="T0" fmla="*/ 5 w 5"/>
                    <a:gd name="T1" fmla="*/ 21 h 24"/>
                    <a:gd name="T2" fmla="*/ 3 w 5"/>
                    <a:gd name="T3" fmla="*/ 24 h 24"/>
                    <a:gd name="T4" fmla="*/ 0 w 5"/>
                    <a:gd name="T5" fmla="*/ 21 h 24"/>
                    <a:gd name="T6" fmla="*/ 0 w 5"/>
                    <a:gd name="T7" fmla="*/ 3 h 24"/>
                    <a:gd name="T8" fmla="*/ 3 w 5"/>
                    <a:gd name="T9" fmla="*/ 0 h 24"/>
                    <a:gd name="T10" fmla="*/ 5 w 5"/>
                    <a:gd name="T11" fmla="*/ 3 h 24"/>
                    <a:gd name="T12" fmla="*/ 5 w 5"/>
                    <a:gd name="T13" fmla="*/ 21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" h="24">
                      <a:moveTo>
                        <a:pt x="5" y="21"/>
                      </a:moveTo>
                      <a:cubicBezTo>
                        <a:pt x="5" y="23"/>
                        <a:pt x="4" y="24"/>
                        <a:pt x="3" y="24"/>
                      </a:cubicBezTo>
                      <a:cubicBezTo>
                        <a:pt x="2" y="24"/>
                        <a:pt x="0" y="23"/>
                        <a:pt x="0" y="21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1"/>
                        <a:pt x="2" y="0"/>
                        <a:pt x="3" y="0"/>
                      </a:cubicBezTo>
                      <a:cubicBezTo>
                        <a:pt x="4" y="0"/>
                        <a:pt x="5" y="1"/>
                        <a:pt x="5" y="3"/>
                      </a:cubicBezTo>
                      <a:lnTo>
                        <a:pt x="5" y="2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>
                    <a:solidFill>
                      <a:prstClr val="black"/>
                    </a:solidFill>
                    <a:latin typeface="+mn-lt"/>
                    <a:ea typeface="+mn-ea"/>
                  </a:endParaRPr>
                </a:p>
              </p:txBody>
            </p:sp>
            <p:sp>
              <p:nvSpPr>
                <p:cNvPr id="1163" name="Freeform 136"/>
                <p:cNvSpPr/>
                <p:nvPr/>
              </p:nvSpPr>
              <p:spPr bwMode="auto">
                <a:xfrm>
                  <a:off x="7763220" y="919663"/>
                  <a:ext cx="191585" cy="149436"/>
                </a:xfrm>
                <a:custGeom>
                  <a:avLst/>
                  <a:gdLst>
                    <a:gd name="T0" fmla="*/ 20 w 27"/>
                    <a:gd name="T1" fmla="*/ 17 h 21"/>
                    <a:gd name="T2" fmla="*/ 15 w 27"/>
                    <a:gd name="T3" fmla="*/ 21 h 21"/>
                    <a:gd name="T4" fmla="*/ 12 w 27"/>
                    <a:gd name="T5" fmla="*/ 21 h 21"/>
                    <a:gd name="T6" fmla="*/ 7 w 27"/>
                    <a:gd name="T7" fmla="*/ 17 h 21"/>
                    <a:gd name="T8" fmla="*/ 7 w 27"/>
                    <a:gd name="T9" fmla="*/ 5 h 21"/>
                    <a:gd name="T10" fmla="*/ 12 w 27"/>
                    <a:gd name="T11" fmla="*/ 0 h 21"/>
                    <a:gd name="T12" fmla="*/ 15 w 27"/>
                    <a:gd name="T13" fmla="*/ 0 h 21"/>
                    <a:gd name="T14" fmla="*/ 20 w 27"/>
                    <a:gd name="T15" fmla="*/ 5 h 21"/>
                    <a:gd name="T16" fmla="*/ 20 w 27"/>
                    <a:gd name="T17" fmla="*/ 17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7" h="21">
                      <a:moveTo>
                        <a:pt x="20" y="17"/>
                      </a:moveTo>
                      <a:cubicBezTo>
                        <a:pt x="20" y="20"/>
                        <a:pt x="17" y="21"/>
                        <a:pt x="15" y="21"/>
                      </a:cubicBezTo>
                      <a:cubicBezTo>
                        <a:pt x="12" y="21"/>
                        <a:pt x="12" y="21"/>
                        <a:pt x="12" y="21"/>
                      </a:cubicBezTo>
                      <a:cubicBezTo>
                        <a:pt x="10" y="21"/>
                        <a:pt x="7" y="20"/>
                        <a:pt x="7" y="17"/>
                      </a:cubicBezTo>
                      <a:cubicBezTo>
                        <a:pt x="7" y="5"/>
                        <a:pt x="7" y="5"/>
                        <a:pt x="7" y="5"/>
                      </a:cubicBezTo>
                      <a:cubicBezTo>
                        <a:pt x="0" y="1"/>
                        <a:pt x="10" y="0"/>
                        <a:pt x="12" y="0"/>
                      </a:cubicBezTo>
                      <a:cubicBezTo>
                        <a:pt x="15" y="0"/>
                        <a:pt x="15" y="0"/>
                        <a:pt x="15" y="0"/>
                      </a:cubicBezTo>
                      <a:cubicBezTo>
                        <a:pt x="17" y="0"/>
                        <a:pt x="27" y="2"/>
                        <a:pt x="20" y="5"/>
                      </a:cubicBezTo>
                      <a:lnTo>
                        <a:pt x="20" y="1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>
                    <a:solidFill>
                      <a:prstClr val="black"/>
                    </a:solidFill>
                    <a:latin typeface="+mn-lt"/>
                    <a:ea typeface="+mn-ea"/>
                  </a:endParaRPr>
                </a:p>
              </p:txBody>
            </p:sp>
            <p:sp>
              <p:nvSpPr>
                <p:cNvPr id="1164" name="Freeform 137"/>
                <p:cNvSpPr/>
                <p:nvPr/>
              </p:nvSpPr>
              <p:spPr bwMode="auto">
                <a:xfrm>
                  <a:off x="7960552" y="927326"/>
                  <a:ext cx="44064" cy="155184"/>
                </a:xfrm>
                <a:custGeom>
                  <a:avLst/>
                  <a:gdLst>
                    <a:gd name="T0" fmla="*/ 4 w 6"/>
                    <a:gd name="T1" fmla="*/ 20 h 22"/>
                    <a:gd name="T2" fmla="*/ 2 w 6"/>
                    <a:gd name="T3" fmla="*/ 22 h 22"/>
                    <a:gd name="T4" fmla="*/ 0 w 6"/>
                    <a:gd name="T5" fmla="*/ 20 h 22"/>
                    <a:gd name="T6" fmla="*/ 2 w 6"/>
                    <a:gd name="T7" fmla="*/ 2 h 22"/>
                    <a:gd name="T8" fmla="*/ 4 w 6"/>
                    <a:gd name="T9" fmla="*/ 0 h 22"/>
                    <a:gd name="T10" fmla="*/ 6 w 6"/>
                    <a:gd name="T11" fmla="*/ 2 h 22"/>
                    <a:gd name="T12" fmla="*/ 4 w 6"/>
                    <a:gd name="T13" fmla="*/ 20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6" h="22">
                      <a:moveTo>
                        <a:pt x="4" y="20"/>
                      </a:moveTo>
                      <a:cubicBezTo>
                        <a:pt x="4" y="21"/>
                        <a:pt x="3" y="22"/>
                        <a:pt x="2" y="22"/>
                      </a:cubicBezTo>
                      <a:cubicBezTo>
                        <a:pt x="1" y="22"/>
                        <a:pt x="0" y="21"/>
                        <a:pt x="0" y="20"/>
                      </a:cubicBezTo>
                      <a:cubicBezTo>
                        <a:pt x="2" y="2"/>
                        <a:pt x="2" y="2"/>
                        <a:pt x="2" y="2"/>
                      </a:cubicBezTo>
                      <a:cubicBezTo>
                        <a:pt x="2" y="1"/>
                        <a:pt x="3" y="0"/>
                        <a:pt x="4" y="0"/>
                      </a:cubicBezTo>
                      <a:cubicBezTo>
                        <a:pt x="5" y="0"/>
                        <a:pt x="6" y="1"/>
                        <a:pt x="6" y="2"/>
                      </a:cubicBezTo>
                      <a:lnTo>
                        <a:pt x="4" y="2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>
                    <a:solidFill>
                      <a:prstClr val="black"/>
                    </a:solidFill>
                    <a:latin typeface="+mn-lt"/>
                    <a:ea typeface="+mn-ea"/>
                  </a:endParaRPr>
                </a:p>
              </p:txBody>
            </p:sp>
            <p:sp>
              <p:nvSpPr>
                <p:cNvPr id="1165" name="Freeform 138"/>
                <p:cNvSpPr/>
                <p:nvPr/>
              </p:nvSpPr>
              <p:spPr bwMode="auto">
                <a:xfrm>
                  <a:off x="8081250" y="927326"/>
                  <a:ext cx="42149" cy="155184"/>
                </a:xfrm>
                <a:custGeom>
                  <a:avLst/>
                  <a:gdLst>
                    <a:gd name="T0" fmla="*/ 6 w 6"/>
                    <a:gd name="T1" fmla="*/ 20 h 22"/>
                    <a:gd name="T2" fmla="*/ 4 w 6"/>
                    <a:gd name="T3" fmla="*/ 22 h 22"/>
                    <a:gd name="T4" fmla="*/ 2 w 6"/>
                    <a:gd name="T5" fmla="*/ 20 h 22"/>
                    <a:gd name="T6" fmla="*/ 0 w 6"/>
                    <a:gd name="T7" fmla="*/ 2 h 22"/>
                    <a:gd name="T8" fmla="*/ 2 w 6"/>
                    <a:gd name="T9" fmla="*/ 0 h 22"/>
                    <a:gd name="T10" fmla="*/ 4 w 6"/>
                    <a:gd name="T11" fmla="*/ 2 h 22"/>
                    <a:gd name="T12" fmla="*/ 6 w 6"/>
                    <a:gd name="T13" fmla="*/ 20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6" h="22">
                      <a:moveTo>
                        <a:pt x="6" y="20"/>
                      </a:moveTo>
                      <a:cubicBezTo>
                        <a:pt x="6" y="21"/>
                        <a:pt x="5" y="22"/>
                        <a:pt x="4" y="22"/>
                      </a:cubicBezTo>
                      <a:cubicBezTo>
                        <a:pt x="3" y="22"/>
                        <a:pt x="2" y="21"/>
                        <a:pt x="2" y="20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1"/>
                        <a:pt x="1" y="0"/>
                        <a:pt x="2" y="0"/>
                      </a:cubicBezTo>
                      <a:cubicBezTo>
                        <a:pt x="3" y="0"/>
                        <a:pt x="4" y="1"/>
                        <a:pt x="4" y="2"/>
                      </a:cubicBezTo>
                      <a:lnTo>
                        <a:pt x="6" y="2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>
                    <a:solidFill>
                      <a:prstClr val="black"/>
                    </a:solidFill>
                    <a:latin typeface="+mn-lt"/>
                    <a:ea typeface="+mn-ea"/>
                  </a:endParaRPr>
                </a:p>
              </p:txBody>
            </p:sp>
            <p:sp>
              <p:nvSpPr>
                <p:cNvPr id="1166" name="Oval 139"/>
                <p:cNvSpPr>
                  <a:spLocks noChangeArrowheads="1"/>
                </p:cNvSpPr>
                <p:nvPr/>
              </p:nvSpPr>
              <p:spPr bwMode="auto">
                <a:xfrm>
                  <a:off x="8004616" y="843029"/>
                  <a:ext cx="76634" cy="76634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>
                    <a:solidFill>
                      <a:prstClr val="black"/>
                    </a:solidFill>
                    <a:latin typeface="+mn-lt"/>
                    <a:ea typeface="+mn-ea"/>
                  </a:endParaRPr>
                </a:p>
              </p:txBody>
            </p:sp>
            <p:sp>
              <p:nvSpPr>
                <p:cNvPr id="1167" name="Freeform 140"/>
                <p:cNvSpPr/>
                <p:nvPr/>
              </p:nvSpPr>
              <p:spPr bwMode="auto">
                <a:xfrm>
                  <a:off x="8004616" y="1040361"/>
                  <a:ext cx="34485" cy="170510"/>
                </a:xfrm>
                <a:custGeom>
                  <a:avLst/>
                  <a:gdLst>
                    <a:gd name="T0" fmla="*/ 5 w 5"/>
                    <a:gd name="T1" fmla="*/ 21 h 24"/>
                    <a:gd name="T2" fmla="*/ 2 w 5"/>
                    <a:gd name="T3" fmla="*/ 24 h 24"/>
                    <a:gd name="T4" fmla="*/ 0 w 5"/>
                    <a:gd name="T5" fmla="*/ 21 h 24"/>
                    <a:gd name="T6" fmla="*/ 0 w 5"/>
                    <a:gd name="T7" fmla="*/ 3 h 24"/>
                    <a:gd name="T8" fmla="*/ 2 w 5"/>
                    <a:gd name="T9" fmla="*/ 0 h 24"/>
                    <a:gd name="T10" fmla="*/ 5 w 5"/>
                    <a:gd name="T11" fmla="*/ 3 h 24"/>
                    <a:gd name="T12" fmla="*/ 5 w 5"/>
                    <a:gd name="T13" fmla="*/ 21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" h="24">
                      <a:moveTo>
                        <a:pt x="5" y="21"/>
                      </a:moveTo>
                      <a:cubicBezTo>
                        <a:pt x="5" y="23"/>
                        <a:pt x="4" y="24"/>
                        <a:pt x="2" y="24"/>
                      </a:cubicBezTo>
                      <a:cubicBezTo>
                        <a:pt x="1" y="24"/>
                        <a:pt x="0" y="23"/>
                        <a:pt x="0" y="21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1"/>
                        <a:pt x="1" y="0"/>
                        <a:pt x="2" y="0"/>
                      </a:cubicBezTo>
                      <a:cubicBezTo>
                        <a:pt x="4" y="0"/>
                        <a:pt x="5" y="1"/>
                        <a:pt x="5" y="3"/>
                      </a:cubicBezTo>
                      <a:lnTo>
                        <a:pt x="5" y="2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>
                    <a:solidFill>
                      <a:prstClr val="black"/>
                    </a:solidFill>
                    <a:latin typeface="+mn-lt"/>
                    <a:ea typeface="+mn-ea"/>
                  </a:endParaRPr>
                </a:p>
              </p:txBody>
            </p:sp>
            <p:sp>
              <p:nvSpPr>
                <p:cNvPr id="1168" name="Freeform 141"/>
                <p:cNvSpPr/>
                <p:nvPr/>
              </p:nvSpPr>
              <p:spPr bwMode="auto">
                <a:xfrm>
                  <a:off x="8052513" y="1040361"/>
                  <a:ext cx="36401" cy="170510"/>
                </a:xfrm>
                <a:custGeom>
                  <a:avLst/>
                  <a:gdLst>
                    <a:gd name="T0" fmla="*/ 5 w 5"/>
                    <a:gd name="T1" fmla="*/ 21 h 24"/>
                    <a:gd name="T2" fmla="*/ 2 w 5"/>
                    <a:gd name="T3" fmla="*/ 24 h 24"/>
                    <a:gd name="T4" fmla="*/ 0 w 5"/>
                    <a:gd name="T5" fmla="*/ 21 h 24"/>
                    <a:gd name="T6" fmla="*/ 0 w 5"/>
                    <a:gd name="T7" fmla="*/ 3 h 24"/>
                    <a:gd name="T8" fmla="*/ 2 w 5"/>
                    <a:gd name="T9" fmla="*/ 0 h 24"/>
                    <a:gd name="T10" fmla="*/ 5 w 5"/>
                    <a:gd name="T11" fmla="*/ 3 h 24"/>
                    <a:gd name="T12" fmla="*/ 5 w 5"/>
                    <a:gd name="T13" fmla="*/ 21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" h="24">
                      <a:moveTo>
                        <a:pt x="5" y="21"/>
                      </a:moveTo>
                      <a:cubicBezTo>
                        <a:pt x="5" y="23"/>
                        <a:pt x="3" y="24"/>
                        <a:pt x="2" y="24"/>
                      </a:cubicBezTo>
                      <a:cubicBezTo>
                        <a:pt x="1" y="24"/>
                        <a:pt x="0" y="23"/>
                        <a:pt x="0" y="21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1"/>
                        <a:pt x="1" y="0"/>
                        <a:pt x="2" y="0"/>
                      </a:cubicBezTo>
                      <a:cubicBezTo>
                        <a:pt x="3" y="0"/>
                        <a:pt x="5" y="1"/>
                        <a:pt x="5" y="3"/>
                      </a:cubicBezTo>
                      <a:lnTo>
                        <a:pt x="5" y="2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>
                    <a:solidFill>
                      <a:prstClr val="black"/>
                    </a:solidFill>
                    <a:latin typeface="+mn-lt"/>
                    <a:ea typeface="+mn-ea"/>
                  </a:endParaRPr>
                </a:p>
              </p:txBody>
            </p:sp>
            <p:sp>
              <p:nvSpPr>
                <p:cNvPr id="1169" name="Freeform 142"/>
                <p:cNvSpPr/>
                <p:nvPr/>
              </p:nvSpPr>
              <p:spPr bwMode="auto">
                <a:xfrm>
                  <a:off x="7947141" y="919663"/>
                  <a:ext cx="191585" cy="149436"/>
                </a:xfrm>
                <a:custGeom>
                  <a:avLst/>
                  <a:gdLst>
                    <a:gd name="T0" fmla="*/ 20 w 27"/>
                    <a:gd name="T1" fmla="*/ 17 h 21"/>
                    <a:gd name="T2" fmla="*/ 15 w 27"/>
                    <a:gd name="T3" fmla="*/ 21 h 21"/>
                    <a:gd name="T4" fmla="*/ 12 w 27"/>
                    <a:gd name="T5" fmla="*/ 21 h 21"/>
                    <a:gd name="T6" fmla="*/ 7 w 27"/>
                    <a:gd name="T7" fmla="*/ 17 h 21"/>
                    <a:gd name="T8" fmla="*/ 7 w 27"/>
                    <a:gd name="T9" fmla="*/ 5 h 21"/>
                    <a:gd name="T10" fmla="*/ 12 w 27"/>
                    <a:gd name="T11" fmla="*/ 0 h 21"/>
                    <a:gd name="T12" fmla="*/ 15 w 27"/>
                    <a:gd name="T13" fmla="*/ 0 h 21"/>
                    <a:gd name="T14" fmla="*/ 20 w 27"/>
                    <a:gd name="T15" fmla="*/ 5 h 21"/>
                    <a:gd name="T16" fmla="*/ 20 w 27"/>
                    <a:gd name="T17" fmla="*/ 17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7" h="21">
                      <a:moveTo>
                        <a:pt x="20" y="17"/>
                      </a:moveTo>
                      <a:cubicBezTo>
                        <a:pt x="20" y="20"/>
                        <a:pt x="18" y="21"/>
                        <a:pt x="15" y="21"/>
                      </a:cubicBezTo>
                      <a:cubicBezTo>
                        <a:pt x="12" y="21"/>
                        <a:pt x="12" y="21"/>
                        <a:pt x="12" y="21"/>
                      </a:cubicBezTo>
                      <a:cubicBezTo>
                        <a:pt x="10" y="21"/>
                        <a:pt x="7" y="20"/>
                        <a:pt x="7" y="17"/>
                      </a:cubicBezTo>
                      <a:cubicBezTo>
                        <a:pt x="7" y="5"/>
                        <a:pt x="7" y="5"/>
                        <a:pt x="7" y="5"/>
                      </a:cubicBezTo>
                      <a:cubicBezTo>
                        <a:pt x="0" y="1"/>
                        <a:pt x="10" y="0"/>
                        <a:pt x="12" y="0"/>
                      </a:cubicBezTo>
                      <a:cubicBezTo>
                        <a:pt x="15" y="0"/>
                        <a:pt x="15" y="0"/>
                        <a:pt x="15" y="0"/>
                      </a:cubicBezTo>
                      <a:cubicBezTo>
                        <a:pt x="18" y="0"/>
                        <a:pt x="27" y="2"/>
                        <a:pt x="20" y="5"/>
                      </a:cubicBezTo>
                      <a:lnTo>
                        <a:pt x="20" y="1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>
                    <a:solidFill>
                      <a:prstClr val="black"/>
                    </a:solidFill>
                    <a:latin typeface="+mn-lt"/>
                    <a:ea typeface="+mn-ea"/>
                  </a:endParaRPr>
                </a:p>
              </p:txBody>
            </p:sp>
            <p:sp>
              <p:nvSpPr>
                <p:cNvPr id="1170" name="Freeform 143"/>
                <p:cNvSpPr/>
                <p:nvPr/>
              </p:nvSpPr>
              <p:spPr bwMode="auto">
                <a:xfrm>
                  <a:off x="6297598" y="927326"/>
                  <a:ext cx="42149" cy="155184"/>
                </a:xfrm>
                <a:custGeom>
                  <a:avLst/>
                  <a:gdLst>
                    <a:gd name="T0" fmla="*/ 4 w 6"/>
                    <a:gd name="T1" fmla="*/ 20 h 22"/>
                    <a:gd name="T2" fmla="*/ 2 w 6"/>
                    <a:gd name="T3" fmla="*/ 22 h 22"/>
                    <a:gd name="T4" fmla="*/ 0 w 6"/>
                    <a:gd name="T5" fmla="*/ 20 h 22"/>
                    <a:gd name="T6" fmla="*/ 2 w 6"/>
                    <a:gd name="T7" fmla="*/ 2 h 22"/>
                    <a:gd name="T8" fmla="*/ 4 w 6"/>
                    <a:gd name="T9" fmla="*/ 0 h 22"/>
                    <a:gd name="T10" fmla="*/ 6 w 6"/>
                    <a:gd name="T11" fmla="*/ 2 h 22"/>
                    <a:gd name="T12" fmla="*/ 4 w 6"/>
                    <a:gd name="T13" fmla="*/ 20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6" h="22">
                      <a:moveTo>
                        <a:pt x="4" y="20"/>
                      </a:moveTo>
                      <a:cubicBezTo>
                        <a:pt x="4" y="21"/>
                        <a:pt x="3" y="22"/>
                        <a:pt x="2" y="22"/>
                      </a:cubicBezTo>
                      <a:cubicBezTo>
                        <a:pt x="1" y="22"/>
                        <a:pt x="0" y="21"/>
                        <a:pt x="0" y="20"/>
                      </a:cubicBezTo>
                      <a:cubicBezTo>
                        <a:pt x="2" y="2"/>
                        <a:pt x="2" y="2"/>
                        <a:pt x="2" y="2"/>
                      </a:cubicBezTo>
                      <a:cubicBezTo>
                        <a:pt x="2" y="1"/>
                        <a:pt x="3" y="0"/>
                        <a:pt x="4" y="0"/>
                      </a:cubicBezTo>
                      <a:cubicBezTo>
                        <a:pt x="5" y="0"/>
                        <a:pt x="6" y="1"/>
                        <a:pt x="6" y="2"/>
                      </a:cubicBezTo>
                      <a:lnTo>
                        <a:pt x="4" y="2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>
                    <a:solidFill>
                      <a:prstClr val="black"/>
                    </a:solidFill>
                    <a:latin typeface="+mn-lt"/>
                    <a:ea typeface="+mn-ea"/>
                  </a:endParaRPr>
                </a:p>
              </p:txBody>
            </p:sp>
            <p:sp>
              <p:nvSpPr>
                <p:cNvPr id="1171" name="Freeform 144"/>
                <p:cNvSpPr/>
                <p:nvPr/>
              </p:nvSpPr>
              <p:spPr bwMode="auto">
                <a:xfrm>
                  <a:off x="6418296" y="927326"/>
                  <a:ext cx="42149" cy="155184"/>
                </a:xfrm>
                <a:custGeom>
                  <a:avLst/>
                  <a:gdLst>
                    <a:gd name="T0" fmla="*/ 6 w 6"/>
                    <a:gd name="T1" fmla="*/ 20 h 22"/>
                    <a:gd name="T2" fmla="*/ 4 w 6"/>
                    <a:gd name="T3" fmla="*/ 22 h 22"/>
                    <a:gd name="T4" fmla="*/ 2 w 6"/>
                    <a:gd name="T5" fmla="*/ 20 h 22"/>
                    <a:gd name="T6" fmla="*/ 0 w 6"/>
                    <a:gd name="T7" fmla="*/ 2 h 22"/>
                    <a:gd name="T8" fmla="*/ 2 w 6"/>
                    <a:gd name="T9" fmla="*/ 0 h 22"/>
                    <a:gd name="T10" fmla="*/ 4 w 6"/>
                    <a:gd name="T11" fmla="*/ 2 h 22"/>
                    <a:gd name="T12" fmla="*/ 6 w 6"/>
                    <a:gd name="T13" fmla="*/ 20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6" h="22">
                      <a:moveTo>
                        <a:pt x="6" y="20"/>
                      </a:moveTo>
                      <a:cubicBezTo>
                        <a:pt x="6" y="21"/>
                        <a:pt x="5" y="22"/>
                        <a:pt x="4" y="22"/>
                      </a:cubicBezTo>
                      <a:cubicBezTo>
                        <a:pt x="3" y="22"/>
                        <a:pt x="2" y="21"/>
                        <a:pt x="2" y="20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1"/>
                        <a:pt x="1" y="0"/>
                        <a:pt x="2" y="0"/>
                      </a:cubicBezTo>
                      <a:cubicBezTo>
                        <a:pt x="3" y="0"/>
                        <a:pt x="4" y="1"/>
                        <a:pt x="4" y="2"/>
                      </a:cubicBezTo>
                      <a:lnTo>
                        <a:pt x="6" y="2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>
                    <a:solidFill>
                      <a:prstClr val="black"/>
                    </a:solidFill>
                    <a:latin typeface="+mn-lt"/>
                    <a:ea typeface="+mn-ea"/>
                  </a:endParaRPr>
                </a:p>
              </p:txBody>
            </p:sp>
            <p:sp>
              <p:nvSpPr>
                <p:cNvPr id="1172" name="Oval 145"/>
                <p:cNvSpPr>
                  <a:spLocks noChangeArrowheads="1"/>
                </p:cNvSpPr>
                <p:nvPr/>
              </p:nvSpPr>
              <p:spPr bwMode="auto">
                <a:xfrm>
                  <a:off x="6339747" y="843029"/>
                  <a:ext cx="78550" cy="76634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>
                    <a:solidFill>
                      <a:prstClr val="black"/>
                    </a:solidFill>
                    <a:latin typeface="+mn-lt"/>
                    <a:ea typeface="+mn-ea"/>
                  </a:endParaRPr>
                </a:p>
              </p:txBody>
            </p:sp>
            <p:sp>
              <p:nvSpPr>
                <p:cNvPr id="1173" name="Freeform 146"/>
                <p:cNvSpPr/>
                <p:nvPr/>
              </p:nvSpPr>
              <p:spPr bwMode="auto">
                <a:xfrm>
                  <a:off x="6339747" y="1040361"/>
                  <a:ext cx="36401" cy="170510"/>
                </a:xfrm>
                <a:custGeom>
                  <a:avLst/>
                  <a:gdLst>
                    <a:gd name="T0" fmla="*/ 5 w 5"/>
                    <a:gd name="T1" fmla="*/ 21 h 24"/>
                    <a:gd name="T2" fmla="*/ 2 w 5"/>
                    <a:gd name="T3" fmla="*/ 24 h 24"/>
                    <a:gd name="T4" fmla="*/ 0 w 5"/>
                    <a:gd name="T5" fmla="*/ 21 h 24"/>
                    <a:gd name="T6" fmla="*/ 0 w 5"/>
                    <a:gd name="T7" fmla="*/ 3 h 24"/>
                    <a:gd name="T8" fmla="*/ 2 w 5"/>
                    <a:gd name="T9" fmla="*/ 0 h 24"/>
                    <a:gd name="T10" fmla="*/ 5 w 5"/>
                    <a:gd name="T11" fmla="*/ 3 h 24"/>
                    <a:gd name="T12" fmla="*/ 5 w 5"/>
                    <a:gd name="T13" fmla="*/ 21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" h="24">
                      <a:moveTo>
                        <a:pt x="5" y="21"/>
                      </a:moveTo>
                      <a:cubicBezTo>
                        <a:pt x="5" y="23"/>
                        <a:pt x="3" y="24"/>
                        <a:pt x="2" y="24"/>
                      </a:cubicBezTo>
                      <a:cubicBezTo>
                        <a:pt x="1" y="24"/>
                        <a:pt x="0" y="23"/>
                        <a:pt x="0" y="21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1"/>
                        <a:pt x="1" y="0"/>
                        <a:pt x="2" y="0"/>
                      </a:cubicBezTo>
                      <a:cubicBezTo>
                        <a:pt x="3" y="0"/>
                        <a:pt x="5" y="1"/>
                        <a:pt x="5" y="3"/>
                      </a:cubicBezTo>
                      <a:lnTo>
                        <a:pt x="5" y="2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>
                    <a:solidFill>
                      <a:prstClr val="black"/>
                    </a:solidFill>
                    <a:latin typeface="+mn-lt"/>
                    <a:ea typeface="+mn-ea"/>
                  </a:endParaRPr>
                </a:p>
              </p:txBody>
            </p:sp>
            <p:sp>
              <p:nvSpPr>
                <p:cNvPr id="1174" name="Freeform 147"/>
                <p:cNvSpPr/>
                <p:nvPr/>
              </p:nvSpPr>
              <p:spPr bwMode="auto">
                <a:xfrm>
                  <a:off x="6383811" y="1040361"/>
                  <a:ext cx="34485" cy="170510"/>
                </a:xfrm>
                <a:custGeom>
                  <a:avLst/>
                  <a:gdLst>
                    <a:gd name="T0" fmla="*/ 5 w 5"/>
                    <a:gd name="T1" fmla="*/ 21 h 24"/>
                    <a:gd name="T2" fmla="*/ 3 w 5"/>
                    <a:gd name="T3" fmla="*/ 24 h 24"/>
                    <a:gd name="T4" fmla="*/ 0 w 5"/>
                    <a:gd name="T5" fmla="*/ 21 h 24"/>
                    <a:gd name="T6" fmla="*/ 0 w 5"/>
                    <a:gd name="T7" fmla="*/ 3 h 24"/>
                    <a:gd name="T8" fmla="*/ 3 w 5"/>
                    <a:gd name="T9" fmla="*/ 0 h 24"/>
                    <a:gd name="T10" fmla="*/ 5 w 5"/>
                    <a:gd name="T11" fmla="*/ 3 h 24"/>
                    <a:gd name="T12" fmla="*/ 5 w 5"/>
                    <a:gd name="T13" fmla="*/ 21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" h="24">
                      <a:moveTo>
                        <a:pt x="5" y="21"/>
                      </a:moveTo>
                      <a:cubicBezTo>
                        <a:pt x="5" y="23"/>
                        <a:pt x="4" y="24"/>
                        <a:pt x="3" y="24"/>
                      </a:cubicBezTo>
                      <a:cubicBezTo>
                        <a:pt x="2" y="24"/>
                        <a:pt x="0" y="23"/>
                        <a:pt x="0" y="21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1"/>
                        <a:pt x="2" y="0"/>
                        <a:pt x="3" y="0"/>
                      </a:cubicBezTo>
                      <a:cubicBezTo>
                        <a:pt x="4" y="0"/>
                        <a:pt x="5" y="1"/>
                        <a:pt x="5" y="3"/>
                      </a:cubicBezTo>
                      <a:lnTo>
                        <a:pt x="5" y="2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>
                    <a:solidFill>
                      <a:prstClr val="black"/>
                    </a:solidFill>
                    <a:latin typeface="+mn-lt"/>
                    <a:ea typeface="+mn-ea"/>
                  </a:endParaRPr>
                </a:p>
              </p:txBody>
            </p:sp>
            <p:sp>
              <p:nvSpPr>
                <p:cNvPr id="1175" name="Freeform 148"/>
                <p:cNvSpPr/>
                <p:nvPr/>
              </p:nvSpPr>
              <p:spPr bwMode="auto">
                <a:xfrm>
                  <a:off x="6284187" y="919663"/>
                  <a:ext cx="191585" cy="149436"/>
                </a:xfrm>
                <a:custGeom>
                  <a:avLst/>
                  <a:gdLst>
                    <a:gd name="T0" fmla="*/ 20 w 27"/>
                    <a:gd name="T1" fmla="*/ 17 h 21"/>
                    <a:gd name="T2" fmla="*/ 15 w 27"/>
                    <a:gd name="T3" fmla="*/ 21 h 21"/>
                    <a:gd name="T4" fmla="*/ 12 w 27"/>
                    <a:gd name="T5" fmla="*/ 21 h 21"/>
                    <a:gd name="T6" fmla="*/ 7 w 27"/>
                    <a:gd name="T7" fmla="*/ 17 h 21"/>
                    <a:gd name="T8" fmla="*/ 7 w 27"/>
                    <a:gd name="T9" fmla="*/ 5 h 21"/>
                    <a:gd name="T10" fmla="*/ 12 w 27"/>
                    <a:gd name="T11" fmla="*/ 0 h 21"/>
                    <a:gd name="T12" fmla="*/ 15 w 27"/>
                    <a:gd name="T13" fmla="*/ 0 h 21"/>
                    <a:gd name="T14" fmla="*/ 20 w 27"/>
                    <a:gd name="T15" fmla="*/ 5 h 21"/>
                    <a:gd name="T16" fmla="*/ 20 w 27"/>
                    <a:gd name="T17" fmla="*/ 17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7" h="21">
                      <a:moveTo>
                        <a:pt x="20" y="17"/>
                      </a:moveTo>
                      <a:cubicBezTo>
                        <a:pt x="20" y="20"/>
                        <a:pt x="17" y="21"/>
                        <a:pt x="15" y="21"/>
                      </a:cubicBezTo>
                      <a:cubicBezTo>
                        <a:pt x="12" y="21"/>
                        <a:pt x="12" y="21"/>
                        <a:pt x="12" y="21"/>
                      </a:cubicBezTo>
                      <a:cubicBezTo>
                        <a:pt x="10" y="21"/>
                        <a:pt x="7" y="20"/>
                        <a:pt x="7" y="17"/>
                      </a:cubicBezTo>
                      <a:cubicBezTo>
                        <a:pt x="7" y="5"/>
                        <a:pt x="7" y="5"/>
                        <a:pt x="7" y="5"/>
                      </a:cubicBezTo>
                      <a:cubicBezTo>
                        <a:pt x="0" y="1"/>
                        <a:pt x="10" y="0"/>
                        <a:pt x="12" y="0"/>
                      </a:cubicBezTo>
                      <a:cubicBezTo>
                        <a:pt x="15" y="0"/>
                        <a:pt x="15" y="0"/>
                        <a:pt x="15" y="0"/>
                      </a:cubicBezTo>
                      <a:cubicBezTo>
                        <a:pt x="17" y="0"/>
                        <a:pt x="27" y="2"/>
                        <a:pt x="20" y="5"/>
                      </a:cubicBezTo>
                      <a:lnTo>
                        <a:pt x="20" y="1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>
                    <a:solidFill>
                      <a:prstClr val="black"/>
                    </a:solidFill>
                    <a:latin typeface="+mn-lt"/>
                    <a:ea typeface="+mn-ea"/>
                  </a:endParaRPr>
                </a:p>
              </p:txBody>
            </p:sp>
            <p:sp>
              <p:nvSpPr>
                <p:cNvPr id="1176" name="Freeform 149"/>
                <p:cNvSpPr/>
                <p:nvPr/>
              </p:nvSpPr>
              <p:spPr bwMode="auto">
                <a:xfrm>
                  <a:off x="6481519" y="927326"/>
                  <a:ext cx="42149" cy="155184"/>
                </a:xfrm>
                <a:custGeom>
                  <a:avLst/>
                  <a:gdLst>
                    <a:gd name="T0" fmla="*/ 4 w 6"/>
                    <a:gd name="T1" fmla="*/ 20 h 22"/>
                    <a:gd name="T2" fmla="*/ 2 w 6"/>
                    <a:gd name="T3" fmla="*/ 22 h 22"/>
                    <a:gd name="T4" fmla="*/ 0 w 6"/>
                    <a:gd name="T5" fmla="*/ 20 h 22"/>
                    <a:gd name="T6" fmla="*/ 3 w 6"/>
                    <a:gd name="T7" fmla="*/ 2 h 22"/>
                    <a:gd name="T8" fmla="*/ 4 w 6"/>
                    <a:gd name="T9" fmla="*/ 0 h 22"/>
                    <a:gd name="T10" fmla="*/ 6 w 6"/>
                    <a:gd name="T11" fmla="*/ 2 h 22"/>
                    <a:gd name="T12" fmla="*/ 4 w 6"/>
                    <a:gd name="T13" fmla="*/ 20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6" h="22">
                      <a:moveTo>
                        <a:pt x="4" y="20"/>
                      </a:moveTo>
                      <a:cubicBezTo>
                        <a:pt x="4" y="21"/>
                        <a:pt x="3" y="22"/>
                        <a:pt x="2" y="22"/>
                      </a:cubicBezTo>
                      <a:cubicBezTo>
                        <a:pt x="1" y="22"/>
                        <a:pt x="0" y="21"/>
                        <a:pt x="0" y="20"/>
                      </a:cubicBezTo>
                      <a:cubicBezTo>
                        <a:pt x="3" y="2"/>
                        <a:pt x="3" y="2"/>
                        <a:pt x="3" y="2"/>
                      </a:cubicBezTo>
                      <a:cubicBezTo>
                        <a:pt x="3" y="1"/>
                        <a:pt x="3" y="0"/>
                        <a:pt x="4" y="0"/>
                      </a:cubicBezTo>
                      <a:cubicBezTo>
                        <a:pt x="5" y="0"/>
                        <a:pt x="6" y="1"/>
                        <a:pt x="6" y="2"/>
                      </a:cubicBezTo>
                      <a:lnTo>
                        <a:pt x="4" y="2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>
                    <a:solidFill>
                      <a:prstClr val="black"/>
                    </a:solidFill>
                    <a:latin typeface="+mn-lt"/>
                    <a:ea typeface="+mn-ea"/>
                  </a:endParaRPr>
                </a:p>
              </p:txBody>
            </p:sp>
            <p:sp>
              <p:nvSpPr>
                <p:cNvPr id="1177" name="Freeform 150"/>
                <p:cNvSpPr/>
                <p:nvPr/>
              </p:nvSpPr>
              <p:spPr bwMode="auto">
                <a:xfrm>
                  <a:off x="6602217" y="927326"/>
                  <a:ext cx="42149" cy="155184"/>
                </a:xfrm>
                <a:custGeom>
                  <a:avLst/>
                  <a:gdLst>
                    <a:gd name="T0" fmla="*/ 6 w 6"/>
                    <a:gd name="T1" fmla="*/ 20 h 22"/>
                    <a:gd name="T2" fmla="*/ 4 w 6"/>
                    <a:gd name="T3" fmla="*/ 22 h 22"/>
                    <a:gd name="T4" fmla="*/ 2 w 6"/>
                    <a:gd name="T5" fmla="*/ 20 h 22"/>
                    <a:gd name="T6" fmla="*/ 0 w 6"/>
                    <a:gd name="T7" fmla="*/ 2 h 22"/>
                    <a:gd name="T8" fmla="*/ 2 w 6"/>
                    <a:gd name="T9" fmla="*/ 0 h 22"/>
                    <a:gd name="T10" fmla="*/ 4 w 6"/>
                    <a:gd name="T11" fmla="*/ 2 h 22"/>
                    <a:gd name="T12" fmla="*/ 6 w 6"/>
                    <a:gd name="T13" fmla="*/ 20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6" h="22">
                      <a:moveTo>
                        <a:pt x="6" y="20"/>
                      </a:moveTo>
                      <a:cubicBezTo>
                        <a:pt x="6" y="21"/>
                        <a:pt x="5" y="22"/>
                        <a:pt x="4" y="22"/>
                      </a:cubicBezTo>
                      <a:cubicBezTo>
                        <a:pt x="3" y="22"/>
                        <a:pt x="2" y="21"/>
                        <a:pt x="2" y="20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1"/>
                        <a:pt x="1" y="0"/>
                        <a:pt x="2" y="0"/>
                      </a:cubicBezTo>
                      <a:cubicBezTo>
                        <a:pt x="3" y="0"/>
                        <a:pt x="4" y="1"/>
                        <a:pt x="4" y="2"/>
                      </a:cubicBezTo>
                      <a:lnTo>
                        <a:pt x="6" y="2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>
                    <a:solidFill>
                      <a:prstClr val="black"/>
                    </a:solidFill>
                    <a:latin typeface="+mn-lt"/>
                    <a:ea typeface="+mn-ea"/>
                  </a:endParaRPr>
                </a:p>
              </p:txBody>
            </p:sp>
            <p:sp>
              <p:nvSpPr>
                <p:cNvPr id="1178" name="Oval 151"/>
                <p:cNvSpPr>
                  <a:spLocks noChangeArrowheads="1"/>
                </p:cNvSpPr>
                <p:nvPr/>
              </p:nvSpPr>
              <p:spPr bwMode="auto">
                <a:xfrm>
                  <a:off x="6523668" y="843029"/>
                  <a:ext cx="78550" cy="76634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>
                    <a:solidFill>
                      <a:prstClr val="black"/>
                    </a:solidFill>
                    <a:latin typeface="+mn-lt"/>
                    <a:ea typeface="+mn-ea"/>
                  </a:endParaRPr>
                </a:p>
              </p:txBody>
            </p:sp>
            <p:sp>
              <p:nvSpPr>
                <p:cNvPr id="1179" name="Freeform 152"/>
                <p:cNvSpPr/>
                <p:nvPr/>
              </p:nvSpPr>
              <p:spPr bwMode="auto">
                <a:xfrm>
                  <a:off x="6523668" y="1040361"/>
                  <a:ext cx="36401" cy="170510"/>
                </a:xfrm>
                <a:custGeom>
                  <a:avLst/>
                  <a:gdLst>
                    <a:gd name="T0" fmla="*/ 5 w 5"/>
                    <a:gd name="T1" fmla="*/ 21 h 24"/>
                    <a:gd name="T2" fmla="*/ 2 w 5"/>
                    <a:gd name="T3" fmla="*/ 24 h 24"/>
                    <a:gd name="T4" fmla="*/ 0 w 5"/>
                    <a:gd name="T5" fmla="*/ 21 h 24"/>
                    <a:gd name="T6" fmla="*/ 0 w 5"/>
                    <a:gd name="T7" fmla="*/ 3 h 24"/>
                    <a:gd name="T8" fmla="*/ 2 w 5"/>
                    <a:gd name="T9" fmla="*/ 0 h 24"/>
                    <a:gd name="T10" fmla="*/ 5 w 5"/>
                    <a:gd name="T11" fmla="*/ 3 h 24"/>
                    <a:gd name="T12" fmla="*/ 5 w 5"/>
                    <a:gd name="T13" fmla="*/ 21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" h="24">
                      <a:moveTo>
                        <a:pt x="5" y="21"/>
                      </a:moveTo>
                      <a:cubicBezTo>
                        <a:pt x="5" y="23"/>
                        <a:pt x="4" y="24"/>
                        <a:pt x="2" y="24"/>
                      </a:cubicBezTo>
                      <a:cubicBezTo>
                        <a:pt x="1" y="24"/>
                        <a:pt x="0" y="23"/>
                        <a:pt x="0" y="21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1"/>
                        <a:pt x="1" y="0"/>
                        <a:pt x="2" y="0"/>
                      </a:cubicBezTo>
                      <a:cubicBezTo>
                        <a:pt x="4" y="0"/>
                        <a:pt x="5" y="1"/>
                        <a:pt x="5" y="3"/>
                      </a:cubicBezTo>
                      <a:lnTo>
                        <a:pt x="5" y="2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>
                    <a:solidFill>
                      <a:prstClr val="black"/>
                    </a:solidFill>
                    <a:latin typeface="+mn-lt"/>
                    <a:ea typeface="+mn-ea"/>
                  </a:endParaRPr>
                </a:p>
              </p:txBody>
            </p:sp>
            <p:sp>
              <p:nvSpPr>
                <p:cNvPr id="1180" name="Freeform 153"/>
                <p:cNvSpPr/>
                <p:nvPr/>
              </p:nvSpPr>
              <p:spPr bwMode="auto">
                <a:xfrm>
                  <a:off x="6573480" y="1040361"/>
                  <a:ext cx="36401" cy="170510"/>
                </a:xfrm>
                <a:custGeom>
                  <a:avLst/>
                  <a:gdLst>
                    <a:gd name="T0" fmla="*/ 5 w 5"/>
                    <a:gd name="T1" fmla="*/ 21 h 24"/>
                    <a:gd name="T2" fmla="*/ 2 w 5"/>
                    <a:gd name="T3" fmla="*/ 24 h 24"/>
                    <a:gd name="T4" fmla="*/ 0 w 5"/>
                    <a:gd name="T5" fmla="*/ 21 h 24"/>
                    <a:gd name="T6" fmla="*/ 0 w 5"/>
                    <a:gd name="T7" fmla="*/ 3 h 24"/>
                    <a:gd name="T8" fmla="*/ 2 w 5"/>
                    <a:gd name="T9" fmla="*/ 0 h 24"/>
                    <a:gd name="T10" fmla="*/ 5 w 5"/>
                    <a:gd name="T11" fmla="*/ 3 h 24"/>
                    <a:gd name="T12" fmla="*/ 5 w 5"/>
                    <a:gd name="T13" fmla="*/ 21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" h="24">
                      <a:moveTo>
                        <a:pt x="5" y="21"/>
                      </a:moveTo>
                      <a:cubicBezTo>
                        <a:pt x="5" y="23"/>
                        <a:pt x="3" y="24"/>
                        <a:pt x="2" y="24"/>
                      </a:cubicBezTo>
                      <a:cubicBezTo>
                        <a:pt x="1" y="24"/>
                        <a:pt x="0" y="23"/>
                        <a:pt x="0" y="21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1"/>
                        <a:pt x="1" y="0"/>
                        <a:pt x="2" y="0"/>
                      </a:cubicBezTo>
                      <a:cubicBezTo>
                        <a:pt x="3" y="0"/>
                        <a:pt x="5" y="1"/>
                        <a:pt x="5" y="3"/>
                      </a:cubicBezTo>
                      <a:lnTo>
                        <a:pt x="5" y="2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>
                    <a:solidFill>
                      <a:prstClr val="black"/>
                    </a:solidFill>
                    <a:latin typeface="+mn-lt"/>
                    <a:ea typeface="+mn-ea"/>
                  </a:endParaRPr>
                </a:p>
              </p:txBody>
            </p:sp>
            <p:sp>
              <p:nvSpPr>
                <p:cNvPr id="1181" name="Freeform 154"/>
                <p:cNvSpPr/>
                <p:nvPr/>
              </p:nvSpPr>
              <p:spPr bwMode="auto">
                <a:xfrm>
                  <a:off x="6468108" y="919663"/>
                  <a:ext cx="191585" cy="149436"/>
                </a:xfrm>
                <a:custGeom>
                  <a:avLst/>
                  <a:gdLst>
                    <a:gd name="T0" fmla="*/ 20 w 27"/>
                    <a:gd name="T1" fmla="*/ 17 h 21"/>
                    <a:gd name="T2" fmla="*/ 15 w 27"/>
                    <a:gd name="T3" fmla="*/ 21 h 21"/>
                    <a:gd name="T4" fmla="*/ 13 w 27"/>
                    <a:gd name="T5" fmla="*/ 21 h 21"/>
                    <a:gd name="T6" fmla="*/ 7 w 27"/>
                    <a:gd name="T7" fmla="*/ 17 h 21"/>
                    <a:gd name="T8" fmla="*/ 7 w 27"/>
                    <a:gd name="T9" fmla="*/ 5 h 21"/>
                    <a:gd name="T10" fmla="*/ 13 w 27"/>
                    <a:gd name="T11" fmla="*/ 0 h 21"/>
                    <a:gd name="T12" fmla="*/ 15 w 27"/>
                    <a:gd name="T13" fmla="*/ 0 h 21"/>
                    <a:gd name="T14" fmla="*/ 20 w 27"/>
                    <a:gd name="T15" fmla="*/ 5 h 21"/>
                    <a:gd name="T16" fmla="*/ 20 w 27"/>
                    <a:gd name="T17" fmla="*/ 17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7" h="21">
                      <a:moveTo>
                        <a:pt x="20" y="17"/>
                      </a:moveTo>
                      <a:cubicBezTo>
                        <a:pt x="20" y="20"/>
                        <a:pt x="18" y="21"/>
                        <a:pt x="15" y="21"/>
                      </a:cubicBezTo>
                      <a:cubicBezTo>
                        <a:pt x="13" y="21"/>
                        <a:pt x="13" y="21"/>
                        <a:pt x="13" y="21"/>
                      </a:cubicBezTo>
                      <a:cubicBezTo>
                        <a:pt x="10" y="21"/>
                        <a:pt x="7" y="20"/>
                        <a:pt x="7" y="17"/>
                      </a:cubicBezTo>
                      <a:cubicBezTo>
                        <a:pt x="7" y="5"/>
                        <a:pt x="7" y="5"/>
                        <a:pt x="7" y="5"/>
                      </a:cubicBezTo>
                      <a:cubicBezTo>
                        <a:pt x="0" y="1"/>
                        <a:pt x="10" y="0"/>
                        <a:pt x="13" y="0"/>
                      </a:cubicBezTo>
                      <a:cubicBezTo>
                        <a:pt x="15" y="0"/>
                        <a:pt x="15" y="0"/>
                        <a:pt x="15" y="0"/>
                      </a:cubicBezTo>
                      <a:cubicBezTo>
                        <a:pt x="18" y="0"/>
                        <a:pt x="27" y="2"/>
                        <a:pt x="20" y="5"/>
                      </a:cubicBezTo>
                      <a:lnTo>
                        <a:pt x="20" y="1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>
                    <a:solidFill>
                      <a:prstClr val="black"/>
                    </a:solidFill>
                    <a:latin typeface="+mn-lt"/>
                    <a:ea typeface="+mn-ea"/>
                  </a:endParaRPr>
                </a:p>
              </p:txBody>
            </p:sp>
            <p:sp>
              <p:nvSpPr>
                <p:cNvPr id="1182" name="Freeform 155"/>
                <p:cNvSpPr/>
                <p:nvPr/>
              </p:nvSpPr>
              <p:spPr bwMode="auto">
                <a:xfrm>
                  <a:off x="6673104" y="927326"/>
                  <a:ext cx="34485" cy="155184"/>
                </a:xfrm>
                <a:custGeom>
                  <a:avLst/>
                  <a:gdLst>
                    <a:gd name="T0" fmla="*/ 3 w 5"/>
                    <a:gd name="T1" fmla="*/ 20 h 22"/>
                    <a:gd name="T2" fmla="*/ 1 w 5"/>
                    <a:gd name="T3" fmla="*/ 22 h 22"/>
                    <a:gd name="T4" fmla="*/ 0 w 5"/>
                    <a:gd name="T5" fmla="*/ 20 h 22"/>
                    <a:gd name="T6" fmla="*/ 2 w 5"/>
                    <a:gd name="T7" fmla="*/ 2 h 22"/>
                    <a:gd name="T8" fmla="*/ 3 w 5"/>
                    <a:gd name="T9" fmla="*/ 0 h 22"/>
                    <a:gd name="T10" fmla="*/ 5 w 5"/>
                    <a:gd name="T11" fmla="*/ 2 h 22"/>
                    <a:gd name="T12" fmla="*/ 3 w 5"/>
                    <a:gd name="T13" fmla="*/ 20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" h="22">
                      <a:moveTo>
                        <a:pt x="3" y="20"/>
                      </a:moveTo>
                      <a:cubicBezTo>
                        <a:pt x="3" y="21"/>
                        <a:pt x="2" y="22"/>
                        <a:pt x="1" y="22"/>
                      </a:cubicBezTo>
                      <a:cubicBezTo>
                        <a:pt x="0" y="22"/>
                        <a:pt x="0" y="21"/>
                        <a:pt x="0" y="20"/>
                      </a:cubicBezTo>
                      <a:cubicBezTo>
                        <a:pt x="2" y="2"/>
                        <a:pt x="2" y="2"/>
                        <a:pt x="2" y="2"/>
                      </a:cubicBezTo>
                      <a:cubicBezTo>
                        <a:pt x="2" y="1"/>
                        <a:pt x="2" y="0"/>
                        <a:pt x="3" y="0"/>
                      </a:cubicBezTo>
                      <a:cubicBezTo>
                        <a:pt x="4" y="0"/>
                        <a:pt x="5" y="1"/>
                        <a:pt x="5" y="2"/>
                      </a:cubicBezTo>
                      <a:lnTo>
                        <a:pt x="3" y="2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>
                    <a:solidFill>
                      <a:prstClr val="black"/>
                    </a:solidFill>
                    <a:latin typeface="+mn-lt"/>
                    <a:ea typeface="+mn-ea"/>
                  </a:endParaRPr>
                </a:p>
              </p:txBody>
            </p:sp>
            <p:sp>
              <p:nvSpPr>
                <p:cNvPr id="1183" name="Freeform 156"/>
                <p:cNvSpPr/>
                <p:nvPr/>
              </p:nvSpPr>
              <p:spPr bwMode="auto">
                <a:xfrm>
                  <a:off x="6786139" y="927326"/>
                  <a:ext cx="42149" cy="155184"/>
                </a:xfrm>
                <a:custGeom>
                  <a:avLst/>
                  <a:gdLst>
                    <a:gd name="T0" fmla="*/ 6 w 6"/>
                    <a:gd name="T1" fmla="*/ 20 h 22"/>
                    <a:gd name="T2" fmla="*/ 4 w 6"/>
                    <a:gd name="T3" fmla="*/ 22 h 22"/>
                    <a:gd name="T4" fmla="*/ 2 w 6"/>
                    <a:gd name="T5" fmla="*/ 20 h 22"/>
                    <a:gd name="T6" fmla="*/ 0 w 6"/>
                    <a:gd name="T7" fmla="*/ 2 h 22"/>
                    <a:gd name="T8" fmla="*/ 2 w 6"/>
                    <a:gd name="T9" fmla="*/ 0 h 22"/>
                    <a:gd name="T10" fmla="*/ 4 w 6"/>
                    <a:gd name="T11" fmla="*/ 2 h 22"/>
                    <a:gd name="T12" fmla="*/ 6 w 6"/>
                    <a:gd name="T13" fmla="*/ 20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6" h="22">
                      <a:moveTo>
                        <a:pt x="6" y="20"/>
                      </a:moveTo>
                      <a:cubicBezTo>
                        <a:pt x="6" y="21"/>
                        <a:pt x="5" y="22"/>
                        <a:pt x="4" y="22"/>
                      </a:cubicBezTo>
                      <a:cubicBezTo>
                        <a:pt x="3" y="22"/>
                        <a:pt x="2" y="21"/>
                        <a:pt x="2" y="20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1"/>
                        <a:pt x="1" y="0"/>
                        <a:pt x="2" y="0"/>
                      </a:cubicBezTo>
                      <a:cubicBezTo>
                        <a:pt x="3" y="0"/>
                        <a:pt x="4" y="1"/>
                        <a:pt x="4" y="2"/>
                      </a:cubicBezTo>
                      <a:lnTo>
                        <a:pt x="6" y="2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>
                    <a:solidFill>
                      <a:prstClr val="black"/>
                    </a:solidFill>
                    <a:latin typeface="+mn-lt"/>
                    <a:ea typeface="+mn-ea"/>
                  </a:endParaRPr>
                </a:p>
              </p:txBody>
            </p:sp>
            <p:sp>
              <p:nvSpPr>
                <p:cNvPr id="1184" name="Oval 157"/>
                <p:cNvSpPr>
                  <a:spLocks noChangeArrowheads="1"/>
                </p:cNvSpPr>
                <p:nvPr/>
              </p:nvSpPr>
              <p:spPr bwMode="auto">
                <a:xfrm>
                  <a:off x="6707589" y="843029"/>
                  <a:ext cx="78550" cy="76634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>
                    <a:solidFill>
                      <a:prstClr val="black"/>
                    </a:solidFill>
                    <a:latin typeface="+mn-lt"/>
                    <a:ea typeface="+mn-ea"/>
                  </a:endParaRPr>
                </a:p>
              </p:txBody>
            </p:sp>
            <p:sp>
              <p:nvSpPr>
                <p:cNvPr id="1185" name="Freeform 158"/>
                <p:cNvSpPr/>
                <p:nvPr/>
              </p:nvSpPr>
              <p:spPr bwMode="auto">
                <a:xfrm>
                  <a:off x="6707589" y="1040361"/>
                  <a:ext cx="36401" cy="170510"/>
                </a:xfrm>
                <a:custGeom>
                  <a:avLst/>
                  <a:gdLst>
                    <a:gd name="T0" fmla="*/ 5 w 5"/>
                    <a:gd name="T1" fmla="*/ 21 h 24"/>
                    <a:gd name="T2" fmla="*/ 2 w 5"/>
                    <a:gd name="T3" fmla="*/ 24 h 24"/>
                    <a:gd name="T4" fmla="*/ 0 w 5"/>
                    <a:gd name="T5" fmla="*/ 21 h 24"/>
                    <a:gd name="T6" fmla="*/ 0 w 5"/>
                    <a:gd name="T7" fmla="*/ 3 h 24"/>
                    <a:gd name="T8" fmla="*/ 2 w 5"/>
                    <a:gd name="T9" fmla="*/ 0 h 24"/>
                    <a:gd name="T10" fmla="*/ 5 w 5"/>
                    <a:gd name="T11" fmla="*/ 3 h 24"/>
                    <a:gd name="T12" fmla="*/ 5 w 5"/>
                    <a:gd name="T13" fmla="*/ 21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" h="24">
                      <a:moveTo>
                        <a:pt x="5" y="21"/>
                      </a:moveTo>
                      <a:cubicBezTo>
                        <a:pt x="5" y="23"/>
                        <a:pt x="4" y="24"/>
                        <a:pt x="2" y="24"/>
                      </a:cubicBezTo>
                      <a:cubicBezTo>
                        <a:pt x="1" y="24"/>
                        <a:pt x="0" y="23"/>
                        <a:pt x="0" y="21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1"/>
                        <a:pt x="1" y="0"/>
                        <a:pt x="2" y="0"/>
                      </a:cubicBezTo>
                      <a:cubicBezTo>
                        <a:pt x="4" y="0"/>
                        <a:pt x="5" y="1"/>
                        <a:pt x="5" y="3"/>
                      </a:cubicBezTo>
                      <a:lnTo>
                        <a:pt x="5" y="2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>
                    <a:solidFill>
                      <a:prstClr val="black"/>
                    </a:solidFill>
                    <a:latin typeface="+mn-lt"/>
                    <a:ea typeface="+mn-ea"/>
                  </a:endParaRPr>
                </a:p>
              </p:txBody>
            </p:sp>
            <p:sp>
              <p:nvSpPr>
                <p:cNvPr id="1186" name="Freeform 159"/>
                <p:cNvSpPr/>
                <p:nvPr/>
              </p:nvSpPr>
              <p:spPr bwMode="auto">
                <a:xfrm>
                  <a:off x="6757401" y="1040361"/>
                  <a:ext cx="36401" cy="170510"/>
                </a:xfrm>
                <a:custGeom>
                  <a:avLst/>
                  <a:gdLst>
                    <a:gd name="T0" fmla="*/ 5 w 5"/>
                    <a:gd name="T1" fmla="*/ 21 h 24"/>
                    <a:gd name="T2" fmla="*/ 2 w 5"/>
                    <a:gd name="T3" fmla="*/ 24 h 24"/>
                    <a:gd name="T4" fmla="*/ 0 w 5"/>
                    <a:gd name="T5" fmla="*/ 21 h 24"/>
                    <a:gd name="T6" fmla="*/ 0 w 5"/>
                    <a:gd name="T7" fmla="*/ 3 h 24"/>
                    <a:gd name="T8" fmla="*/ 2 w 5"/>
                    <a:gd name="T9" fmla="*/ 0 h 24"/>
                    <a:gd name="T10" fmla="*/ 5 w 5"/>
                    <a:gd name="T11" fmla="*/ 3 h 24"/>
                    <a:gd name="T12" fmla="*/ 5 w 5"/>
                    <a:gd name="T13" fmla="*/ 21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" h="24">
                      <a:moveTo>
                        <a:pt x="5" y="21"/>
                      </a:moveTo>
                      <a:cubicBezTo>
                        <a:pt x="5" y="23"/>
                        <a:pt x="4" y="24"/>
                        <a:pt x="2" y="24"/>
                      </a:cubicBezTo>
                      <a:cubicBezTo>
                        <a:pt x="1" y="24"/>
                        <a:pt x="0" y="23"/>
                        <a:pt x="0" y="21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1"/>
                        <a:pt x="1" y="0"/>
                        <a:pt x="2" y="0"/>
                      </a:cubicBezTo>
                      <a:cubicBezTo>
                        <a:pt x="4" y="0"/>
                        <a:pt x="5" y="1"/>
                        <a:pt x="5" y="3"/>
                      </a:cubicBezTo>
                      <a:lnTo>
                        <a:pt x="5" y="2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>
                    <a:solidFill>
                      <a:prstClr val="black"/>
                    </a:solidFill>
                    <a:latin typeface="+mn-lt"/>
                    <a:ea typeface="+mn-ea"/>
                  </a:endParaRPr>
                </a:p>
              </p:txBody>
            </p:sp>
            <p:sp>
              <p:nvSpPr>
                <p:cNvPr id="1187" name="Freeform 160"/>
                <p:cNvSpPr/>
                <p:nvPr/>
              </p:nvSpPr>
              <p:spPr bwMode="auto">
                <a:xfrm>
                  <a:off x="6652029" y="919663"/>
                  <a:ext cx="197332" cy="149436"/>
                </a:xfrm>
                <a:custGeom>
                  <a:avLst/>
                  <a:gdLst>
                    <a:gd name="T0" fmla="*/ 20 w 28"/>
                    <a:gd name="T1" fmla="*/ 17 h 21"/>
                    <a:gd name="T2" fmla="*/ 15 w 28"/>
                    <a:gd name="T3" fmla="*/ 21 h 21"/>
                    <a:gd name="T4" fmla="*/ 13 w 28"/>
                    <a:gd name="T5" fmla="*/ 21 h 21"/>
                    <a:gd name="T6" fmla="*/ 8 w 28"/>
                    <a:gd name="T7" fmla="*/ 17 h 21"/>
                    <a:gd name="T8" fmla="*/ 8 w 28"/>
                    <a:gd name="T9" fmla="*/ 5 h 21"/>
                    <a:gd name="T10" fmla="*/ 13 w 28"/>
                    <a:gd name="T11" fmla="*/ 0 h 21"/>
                    <a:gd name="T12" fmla="*/ 15 w 28"/>
                    <a:gd name="T13" fmla="*/ 0 h 21"/>
                    <a:gd name="T14" fmla="*/ 20 w 28"/>
                    <a:gd name="T15" fmla="*/ 5 h 21"/>
                    <a:gd name="T16" fmla="*/ 20 w 28"/>
                    <a:gd name="T17" fmla="*/ 17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8" h="21">
                      <a:moveTo>
                        <a:pt x="20" y="17"/>
                      </a:moveTo>
                      <a:cubicBezTo>
                        <a:pt x="20" y="20"/>
                        <a:pt x="18" y="21"/>
                        <a:pt x="15" y="21"/>
                      </a:cubicBezTo>
                      <a:cubicBezTo>
                        <a:pt x="13" y="21"/>
                        <a:pt x="13" y="21"/>
                        <a:pt x="13" y="21"/>
                      </a:cubicBezTo>
                      <a:cubicBezTo>
                        <a:pt x="10" y="21"/>
                        <a:pt x="8" y="20"/>
                        <a:pt x="8" y="17"/>
                      </a:cubicBezTo>
                      <a:cubicBezTo>
                        <a:pt x="8" y="5"/>
                        <a:pt x="8" y="5"/>
                        <a:pt x="8" y="5"/>
                      </a:cubicBezTo>
                      <a:cubicBezTo>
                        <a:pt x="0" y="1"/>
                        <a:pt x="10" y="0"/>
                        <a:pt x="13" y="0"/>
                      </a:cubicBezTo>
                      <a:cubicBezTo>
                        <a:pt x="15" y="0"/>
                        <a:pt x="15" y="0"/>
                        <a:pt x="15" y="0"/>
                      </a:cubicBezTo>
                      <a:cubicBezTo>
                        <a:pt x="18" y="0"/>
                        <a:pt x="28" y="2"/>
                        <a:pt x="20" y="5"/>
                      </a:cubicBezTo>
                      <a:lnTo>
                        <a:pt x="20" y="1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>
                    <a:solidFill>
                      <a:prstClr val="black"/>
                    </a:solidFill>
                    <a:latin typeface="+mn-lt"/>
                    <a:ea typeface="+mn-ea"/>
                  </a:endParaRPr>
                </a:p>
              </p:txBody>
            </p:sp>
            <p:sp>
              <p:nvSpPr>
                <p:cNvPr id="1188" name="Freeform 161"/>
                <p:cNvSpPr/>
                <p:nvPr/>
              </p:nvSpPr>
              <p:spPr bwMode="auto">
                <a:xfrm>
                  <a:off x="6857025" y="927326"/>
                  <a:ext cx="36401" cy="155184"/>
                </a:xfrm>
                <a:custGeom>
                  <a:avLst/>
                  <a:gdLst>
                    <a:gd name="T0" fmla="*/ 3 w 5"/>
                    <a:gd name="T1" fmla="*/ 20 h 22"/>
                    <a:gd name="T2" fmla="*/ 1 w 5"/>
                    <a:gd name="T3" fmla="*/ 22 h 22"/>
                    <a:gd name="T4" fmla="*/ 0 w 5"/>
                    <a:gd name="T5" fmla="*/ 20 h 22"/>
                    <a:gd name="T6" fmla="*/ 2 w 5"/>
                    <a:gd name="T7" fmla="*/ 2 h 22"/>
                    <a:gd name="T8" fmla="*/ 4 w 5"/>
                    <a:gd name="T9" fmla="*/ 0 h 22"/>
                    <a:gd name="T10" fmla="*/ 5 w 5"/>
                    <a:gd name="T11" fmla="*/ 2 h 22"/>
                    <a:gd name="T12" fmla="*/ 3 w 5"/>
                    <a:gd name="T13" fmla="*/ 20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" h="22">
                      <a:moveTo>
                        <a:pt x="3" y="20"/>
                      </a:moveTo>
                      <a:cubicBezTo>
                        <a:pt x="3" y="21"/>
                        <a:pt x="2" y="22"/>
                        <a:pt x="1" y="22"/>
                      </a:cubicBezTo>
                      <a:cubicBezTo>
                        <a:pt x="0" y="22"/>
                        <a:pt x="0" y="21"/>
                        <a:pt x="0" y="20"/>
                      </a:cubicBezTo>
                      <a:cubicBezTo>
                        <a:pt x="2" y="2"/>
                        <a:pt x="2" y="2"/>
                        <a:pt x="2" y="2"/>
                      </a:cubicBezTo>
                      <a:cubicBezTo>
                        <a:pt x="2" y="1"/>
                        <a:pt x="3" y="0"/>
                        <a:pt x="4" y="0"/>
                      </a:cubicBezTo>
                      <a:cubicBezTo>
                        <a:pt x="5" y="0"/>
                        <a:pt x="5" y="1"/>
                        <a:pt x="5" y="2"/>
                      </a:cubicBezTo>
                      <a:lnTo>
                        <a:pt x="3" y="2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>
                    <a:solidFill>
                      <a:prstClr val="black"/>
                    </a:solidFill>
                    <a:latin typeface="+mn-lt"/>
                    <a:ea typeface="+mn-ea"/>
                  </a:endParaRPr>
                </a:p>
              </p:txBody>
            </p:sp>
            <p:sp>
              <p:nvSpPr>
                <p:cNvPr id="1189" name="Freeform 162"/>
                <p:cNvSpPr/>
                <p:nvPr/>
              </p:nvSpPr>
              <p:spPr bwMode="auto">
                <a:xfrm>
                  <a:off x="6970060" y="927326"/>
                  <a:ext cx="42149" cy="155184"/>
                </a:xfrm>
                <a:custGeom>
                  <a:avLst/>
                  <a:gdLst>
                    <a:gd name="T0" fmla="*/ 6 w 6"/>
                    <a:gd name="T1" fmla="*/ 20 h 22"/>
                    <a:gd name="T2" fmla="*/ 4 w 6"/>
                    <a:gd name="T3" fmla="*/ 22 h 22"/>
                    <a:gd name="T4" fmla="*/ 2 w 6"/>
                    <a:gd name="T5" fmla="*/ 20 h 22"/>
                    <a:gd name="T6" fmla="*/ 0 w 6"/>
                    <a:gd name="T7" fmla="*/ 2 h 22"/>
                    <a:gd name="T8" fmla="*/ 2 w 6"/>
                    <a:gd name="T9" fmla="*/ 0 h 22"/>
                    <a:gd name="T10" fmla="*/ 4 w 6"/>
                    <a:gd name="T11" fmla="*/ 2 h 22"/>
                    <a:gd name="T12" fmla="*/ 6 w 6"/>
                    <a:gd name="T13" fmla="*/ 20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6" h="22">
                      <a:moveTo>
                        <a:pt x="6" y="20"/>
                      </a:moveTo>
                      <a:cubicBezTo>
                        <a:pt x="6" y="21"/>
                        <a:pt x="5" y="22"/>
                        <a:pt x="4" y="22"/>
                      </a:cubicBezTo>
                      <a:cubicBezTo>
                        <a:pt x="3" y="22"/>
                        <a:pt x="2" y="21"/>
                        <a:pt x="2" y="20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1"/>
                        <a:pt x="1" y="0"/>
                        <a:pt x="2" y="0"/>
                      </a:cubicBezTo>
                      <a:cubicBezTo>
                        <a:pt x="3" y="0"/>
                        <a:pt x="4" y="1"/>
                        <a:pt x="4" y="2"/>
                      </a:cubicBezTo>
                      <a:lnTo>
                        <a:pt x="6" y="2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>
                    <a:solidFill>
                      <a:prstClr val="black"/>
                    </a:solidFill>
                    <a:latin typeface="+mn-lt"/>
                    <a:ea typeface="+mn-ea"/>
                  </a:endParaRPr>
                </a:p>
              </p:txBody>
            </p:sp>
            <p:sp>
              <p:nvSpPr>
                <p:cNvPr id="1190" name="Oval 163"/>
                <p:cNvSpPr>
                  <a:spLocks noChangeArrowheads="1"/>
                </p:cNvSpPr>
                <p:nvPr/>
              </p:nvSpPr>
              <p:spPr bwMode="auto">
                <a:xfrm>
                  <a:off x="6893426" y="843029"/>
                  <a:ext cx="76634" cy="76634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>
                    <a:solidFill>
                      <a:prstClr val="black"/>
                    </a:solidFill>
                    <a:latin typeface="+mn-lt"/>
                    <a:ea typeface="+mn-ea"/>
                  </a:endParaRPr>
                </a:p>
              </p:txBody>
            </p:sp>
            <p:sp>
              <p:nvSpPr>
                <p:cNvPr id="1191" name="Freeform 164"/>
                <p:cNvSpPr/>
                <p:nvPr/>
              </p:nvSpPr>
              <p:spPr bwMode="auto">
                <a:xfrm>
                  <a:off x="6893426" y="1040361"/>
                  <a:ext cx="34485" cy="170510"/>
                </a:xfrm>
                <a:custGeom>
                  <a:avLst/>
                  <a:gdLst>
                    <a:gd name="T0" fmla="*/ 5 w 5"/>
                    <a:gd name="T1" fmla="*/ 21 h 24"/>
                    <a:gd name="T2" fmla="*/ 2 w 5"/>
                    <a:gd name="T3" fmla="*/ 24 h 24"/>
                    <a:gd name="T4" fmla="*/ 0 w 5"/>
                    <a:gd name="T5" fmla="*/ 21 h 24"/>
                    <a:gd name="T6" fmla="*/ 0 w 5"/>
                    <a:gd name="T7" fmla="*/ 3 h 24"/>
                    <a:gd name="T8" fmla="*/ 2 w 5"/>
                    <a:gd name="T9" fmla="*/ 0 h 24"/>
                    <a:gd name="T10" fmla="*/ 5 w 5"/>
                    <a:gd name="T11" fmla="*/ 3 h 24"/>
                    <a:gd name="T12" fmla="*/ 5 w 5"/>
                    <a:gd name="T13" fmla="*/ 21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" h="24">
                      <a:moveTo>
                        <a:pt x="5" y="21"/>
                      </a:moveTo>
                      <a:cubicBezTo>
                        <a:pt x="5" y="23"/>
                        <a:pt x="4" y="24"/>
                        <a:pt x="2" y="24"/>
                      </a:cubicBezTo>
                      <a:cubicBezTo>
                        <a:pt x="1" y="24"/>
                        <a:pt x="0" y="23"/>
                        <a:pt x="0" y="21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1"/>
                        <a:pt x="1" y="0"/>
                        <a:pt x="2" y="0"/>
                      </a:cubicBezTo>
                      <a:cubicBezTo>
                        <a:pt x="4" y="0"/>
                        <a:pt x="5" y="1"/>
                        <a:pt x="5" y="3"/>
                      </a:cubicBezTo>
                      <a:lnTo>
                        <a:pt x="5" y="2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>
                    <a:solidFill>
                      <a:prstClr val="black"/>
                    </a:solidFill>
                    <a:latin typeface="+mn-lt"/>
                    <a:ea typeface="+mn-ea"/>
                  </a:endParaRPr>
                </a:p>
              </p:txBody>
            </p:sp>
            <p:sp>
              <p:nvSpPr>
                <p:cNvPr id="1192" name="Freeform 165"/>
                <p:cNvSpPr/>
                <p:nvPr/>
              </p:nvSpPr>
              <p:spPr bwMode="auto">
                <a:xfrm>
                  <a:off x="6941322" y="1040361"/>
                  <a:ext cx="36401" cy="170510"/>
                </a:xfrm>
                <a:custGeom>
                  <a:avLst/>
                  <a:gdLst>
                    <a:gd name="T0" fmla="*/ 5 w 5"/>
                    <a:gd name="T1" fmla="*/ 21 h 24"/>
                    <a:gd name="T2" fmla="*/ 2 w 5"/>
                    <a:gd name="T3" fmla="*/ 24 h 24"/>
                    <a:gd name="T4" fmla="*/ 0 w 5"/>
                    <a:gd name="T5" fmla="*/ 21 h 24"/>
                    <a:gd name="T6" fmla="*/ 0 w 5"/>
                    <a:gd name="T7" fmla="*/ 3 h 24"/>
                    <a:gd name="T8" fmla="*/ 2 w 5"/>
                    <a:gd name="T9" fmla="*/ 0 h 24"/>
                    <a:gd name="T10" fmla="*/ 5 w 5"/>
                    <a:gd name="T11" fmla="*/ 3 h 24"/>
                    <a:gd name="T12" fmla="*/ 5 w 5"/>
                    <a:gd name="T13" fmla="*/ 21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" h="24">
                      <a:moveTo>
                        <a:pt x="5" y="21"/>
                      </a:moveTo>
                      <a:cubicBezTo>
                        <a:pt x="5" y="23"/>
                        <a:pt x="4" y="24"/>
                        <a:pt x="2" y="24"/>
                      </a:cubicBezTo>
                      <a:cubicBezTo>
                        <a:pt x="1" y="24"/>
                        <a:pt x="0" y="23"/>
                        <a:pt x="0" y="21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1"/>
                        <a:pt x="1" y="0"/>
                        <a:pt x="2" y="0"/>
                      </a:cubicBezTo>
                      <a:cubicBezTo>
                        <a:pt x="4" y="0"/>
                        <a:pt x="5" y="1"/>
                        <a:pt x="5" y="3"/>
                      </a:cubicBezTo>
                      <a:lnTo>
                        <a:pt x="5" y="2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>
                    <a:solidFill>
                      <a:prstClr val="black"/>
                    </a:solidFill>
                    <a:latin typeface="+mn-lt"/>
                    <a:ea typeface="+mn-ea"/>
                  </a:endParaRPr>
                </a:p>
              </p:txBody>
            </p:sp>
            <p:sp>
              <p:nvSpPr>
                <p:cNvPr id="1193" name="Freeform 166"/>
                <p:cNvSpPr/>
                <p:nvPr/>
              </p:nvSpPr>
              <p:spPr bwMode="auto">
                <a:xfrm>
                  <a:off x="6835951" y="919663"/>
                  <a:ext cx="197332" cy="149436"/>
                </a:xfrm>
                <a:custGeom>
                  <a:avLst/>
                  <a:gdLst>
                    <a:gd name="T0" fmla="*/ 20 w 28"/>
                    <a:gd name="T1" fmla="*/ 17 h 21"/>
                    <a:gd name="T2" fmla="*/ 15 w 28"/>
                    <a:gd name="T3" fmla="*/ 21 h 21"/>
                    <a:gd name="T4" fmla="*/ 13 w 28"/>
                    <a:gd name="T5" fmla="*/ 21 h 21"/>
                    <a:gd name="T6" fmla="*/ 8 w 28"/>
                    <a:gd name="T7" fmla="*/ 17 h 21"/>
                    <a:gd name="T8" fmla="*/ 8 w 28"/>
                    <a:gd name="T9" fmla="*/ 5 h 21"/>
                    <a:gd name="T10" fmla="*/ 13 w 28"/>
                    <a:gd name="T11" fmla="*/ 0 h 21"/>
                    <a:gd name="T12" fmla="*/ 15 w 28"/>
                    <a:gd name="T13" fmla="*/ 0 h 21"/>
                    <a:gd name="T14" fmla="*/ 20 w 28"/>
                    <a:gd name="T15" fmla="*/ 5 h 21"/>
                    <a:gd name="T16" fmla="*/ 20 w 28"/>
                    <a:gd name="T17" fmla="*/ 17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8" h="21">
                      <a:moveTo>
                        <a:pt x="20" y="17"/>
                      </a:moveTo>
                      <a:cubicBezTo>
                        <a:pt x="20" y="20"/>
                        <a:pt x="18" y="21"/>
                        <a:pt x="15" y="21"/>
                      </a:cubicBezTo>
                      <a:cubicBezTo>
                        <a:pt x="13" y="21"/>
                        <a:pt x="13" y="21"/>
                        <a:pt x="13" y="21"/>
                      </a:cubicBezTo>
                      <a:cubicBezTo>
                        <a:pt x="10" y="21"/>
                        <a:pt x="8" y="20"/>
                        <a:pt x="8" y="17"/>
                      </a:cubicBezTo>
                      <a:cubicBezTo>
                        <a:pt x="8" y="5"/>
                        <a:pt x="8" y="5"/>
                        <a:pt x="8" y="5"/>
                      </a:cubicBezTo>
                      <a:cubicBezTo>
                        <a:pt x="0" y="1"/>
                        <a:pt x="10" y="0"/>
                        <a:pt x="13" y="0"/>
                      </a:cubicBezTo>
                      <a:cubicBezTo>
                        <a:pt x="15" y="0"/>
                        <a:pt x="15" y="0"/>
                        <a:pt x="15" y="0"/>
                      </a:cubicBezTo>
                      <a:cubicBezTo>
                        <a:pt x="18" y="0"/>
                        <a:pt x="28" y="2"/>
                        <a:pt x="20" y="5"/>
                      </a:cubicBezTo>
                      <a:lnTo>
                        <a:pt x="20" y="1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>
                    <a:solidFill>
                      <a:prstClr val="black"/>
                    </a:solidFill>
                    <a:latin typeface="+mn-lt"/>
                    <a:ea typeface="+mn-ea"/>
                  </a:endParaRPr>
                </a:p>
              </p:txBody>
            </p:sp>
            <p:sp>
              <p:nvSpPr>
                <p:cNvPr id="1194" name="Freeform 167"/>
                <p:cNvSpPr/>
                <p:nvPr/>
              </p:nvSpPr>
              <p:spPr bwMode="auto">
                <a:xfrm>
                  <a:off x="7040946" y="927326"/>
                  <a:ext cx="36401" cy="155184"/>
                </a:xfrm>
                <a:custGeom>
                  <a:avLst/>
                  <a:gdLst>
                    <a:gd name="T0" fmla="*/ 3 w 5"/>
                    <a:gd name="T1" fmla="*/ 20 h 22"/>
                    <a:gd name="T2" fmla="*/ 2 w 5"/>
                    <a:gd name="T3" fmla="*/ 22 h 22"/>
                    <a:gd name="T4" fmla="*/ 0 w 5"/>
                    <a:gd name="T5" fmla="*/ 20 h 22"/>
                    <a:gd name="T6" fmla="*/ 2 w 5"/>
                    <a:gd name="T7" fmla="*/ 2 h 22"/>
                    <a:gd name="T8" fmla="*/ 4 w 5"/>
                    <a:gd name="T9" fmla="*/ 0 h 22"/>
                    <a:gd name="T10" fmla="*/ 5 w 5"/>
                    <a:gd name="T11" fmla="*/ 2 h 22"/>
                    <a:gd name="T12" fmla="*/ 3 w 5"/>
                    <a:gd name="T13" fmla="*/ 20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" h="22">
                      <a:moveTo>
                        <a:pt x="3" y="20"/>
                      </a:moveTo>
                      <a:cubicBezTo>
                        <a:pt x="3" y="21"/>
                        <a:pt x="3" y="22"/>
                        <a:pt x="2" y="22"/>
                      </a:cubicBezTo>
                      <a:cubicBezTo>
                        <a:pt x="1" y="22"/>
                        <a:pt x="0" y="21"/>
                        <a:pt x="0" y="20"/>
                      </a:cubicBezTo>
                      <a:cubicBezTo>
                        <a:pt x="2" y="2"/>
                        <a:pt x="2" y="2"/>
                        <a:pt x="2" y="2"/>
                      </a:cubicBezTo>
                      <a:cubicBezTo>
                        <a:pt x="2" y="1"/>
                        <a:pt x="3" y="0"/>
                        <a:pt x="4" y="0"/>
                      </a:cubicBezTo>
                      <a:cubicBezTo>
                        <a:pt x="5" y="0"/>
                        <a:pt x="5" y="1"/>
                        <a:pt x="5" y="2"/>
                      </a:cubicBezTo>
                      <a:lnTo>
                        <a:pt x="3" y="2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>
                    <a:solidFill>
                      <a:prstClr val="black"/>
                    </a:solidFill>
                    <a:latin typeface="+mn-lt"/>
                    <a:ea typeface="+mn-ea"/>
                  </a:endParaRPr>
                </a:p>
              </p:txBody>
            </p:sp>
            <p:sp>
              <p:nvSpPr>
                <p:cNvPr id="1195" name="Freeform 168"/>
                <p:cNvSpPr/>
                <p:nvPr/>
              </p:nvSpPr>
              <p:spPr bwMode="auto">
                <a:xfrm>
                  <a:off x="7161644" y="927326"/>
                  <a:ext cx="34485" cy="155184"/>
                </a:xfrm>
                <a:custGeom>
                  <a:avLst/>
                  <a:gdLst>
                    <a:gd name="T0" fmla="*/ 5 w 5"/>
                    <a:gd name="T1" fmla="*/ 20 h 22"/>
                    <a:gd name="T2" fmla="*/ 3 w 5"/>
                    <a:gd name="T3" fmla="*/ 22 h 22"/>
                    <a:gd name="T4" fmla="*/ 2 w 5"/>
                    <a:gd name="T5" fmla="*/ 20 h 22"/>
                    <a:gd name="T6" fmla="*/ 0 w 5"/>
                    <a:gd name="T7" fmla="*/ 2 h 22"/>
                    <a:gd name="T8" fmla="*/ 1 w 5"/>
                    <a:gd name="T9" fmla="*/ 0 h 22"/>
                    <a:gd name="T10" fmla="*/ 3 w 5"/>
                    <a:gd name="T11" fmla="*/ 2 h 22"/>
                    <a:gd name="T12" fmla="*/ 5 w 5"/>
                    <a:gd name="T13" fmla="*/ 20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" h="22">
                      <a:moveTo>
                        <a:pt x="5" y="20"/>
                      </a:moveTo>
                      <a:cubicBezTo>
                        <a:pt x="5" y="21"/>
                        <a:pt x="4" y="22"/>
                        <a:pt x="3" y="22"/>
                      </a:cubicBezTo>
                      <a:cubicBezTo>
                        <a:pt x="2" y="22"/>
                        <a:pt x="2" y="21"/>
                        <a:pt x="2" y="20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1"/>
                        <a:pt x="0" y="0"/>
                        <a:pt x="1" y="0"/>
                      </a:cubicBezTo>
                      <a:cubicBezTo>
                        <a:pt x="2" y="0"/>
                        <a:pt x="3" y="1"/>
                        <a:pt x="3" y="2"/>
                      </a:cubicBezTo>
                      <a:lnTo>
                        <a:pt x="5" y="2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>
                    <a:solidFill>
                      <a:prstClr val="black"/>
                    </a:solidFill>
                    <a:latin typeface="+mn-lt"/>
                    <a:ea typeface="+mn-ea"/>
                  </a:endParaRPr>
                </a:p>
              </p:txBody>
            </p:sp>
            <p:sp>
              <p:nvSpPr>
                <p:cNvPr id="1196" name="Oval 169"/>
                <p:cNvSpPr>
                  <a:spLocks noChangeArrowheads="1"/>
                </p:cNvSpPr>
                <p:nvPr/>
              </p:nvSpPr>
              <p:spPr bwMode="auto">
                <a:xfrm>
                  <a:off x="7083095" y="843029"/>
                  <a:ext cx="70886" cy="76634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>
                    <a:solidFill>
                      <a:prstClr val="black"/>
                    </a:solidFill>
                    <a:latin typeface="+mn-lt"/>
                    <a:ea typeface="+mn-ea"/>
                  </a:endParaRPr>
                </a:p>
              </p:txBody>
            </p:sp>
            <p:sp>
              <p:nvSpPr>
                <p:cNvPr id="1197" name="Freeform 170"/>
                <p:cNvSpPr/>
                <p:nvPr/>
              </p:nvSpPr>
              <p:spPr bwMode="auto">
                <a:xfrm>
                  <a:off x="7077347" y="1040361"/>
                  <a:ext cx="34485" cy="170510"/>
                </a:xfrm>
                <a:custGeom>
                  <a:avLst/>
                  <a:gdLst>
                    <a:gd name="T0" fmla="*/ 5 w 5"/>
                    <a:gd name="T1" fmla="*/ 21 h 24"/>
                    <a:gd name="T2" fmla="*/ 3 w 5"/>
                    <a:gd name="T3" fmla="*/ 24 h 24"/>
                    <a:gd name="T4" fmla="*/ 0 w 5"/>
                    <a:gd name="T5" fmla="*/ 21 h 24"/>
                    <a:gd name="T6" fmla="*/ 0 w 5"/>
                    <a:gd name="T7" fmla="*/ 3 h 24"/>
                    <a:gd name="T8" fmla="*/ 3 w 5"/>
                    <a:gd name="T9" fmla="*/ 0 h 24"/>
                    <a:gd name="T10" fmla="*/ 5 w 5"/>
                    <a:gd name="T11" fmla="*/ 3 h 24"/>
                    <a:gd name="T12" fmla="*/ 5 w 5"/>
                    <a:gd name="T13" fmla="*/ 21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" h="24">
                      <a:moveTo>
                        <a:pt x="5" y="21"/>
                      </a:moveTo>
                      <a:cubicBezTo>
                        <a:pt x="5" y="23"/>
                        <a:pt x="4" y="24"/>
                        <a:pt x="3" y="24"/>
                      </a:cubicBezTo>
                      <a:cubicBezTo>
                        <a:pt x="1" y="24"/>
                        <a:pt x="0" y="23"/>
                        <a:pt x="0" y="21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1"/>
                        <a:pt x="1" y="0"/>
                        <a:pt x="3" y="0"/>
                      </a:cubicBezTo>
                      <a:cubicBezTo>
                        <a:pt x="4" y="0"/>
                        <a:pt x="5" y="1"/>
                        <a:pt x="5" y="3"/>
                      </a:cubicBezTo>
                      <a:lnTo>
                        <a:pt x="5" y="2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>
                    <a:solidFill>
                      <a:prstClr val="black"/>
                    </a:solidFill>
                    <a:latin typeface="+mn-lt"/>
                    <a:ea typeface="+mn-ea"/>
                  </a:endParaRPr>
                </a:p>
              </p:txBody>
            </p:sp>
            <p:sp>
              <p:nvSpPr>
                <p:cNvPr id="1198" name="Freeform 171"/>
                <p:cNvSpPr/>
                <p:nvPr/>
              </p:nvSpPr>
              <p:spPr bwMode="auto">
                <a:xfrm>
                  <a:off x="7125243" y="1040361"/>
                  <a:ext cx="36401" cy="170510"/>
                </a:xfrm>
                <a:custGeom>
                  <a:avLst/>
                  <a:gdLst>
                    <a:gd name="T0" fmla="*/ 5 w 5"/>
                    <a:gd name="T1" fmla="*/ 21 h 24"/>
                    <a:gd name="T2" fmla="*/ 2 w 5"/>
                    <a:gd name="T3" fmla="*/ 24 h 24"/>
                    <a:gd name="T4" fmla="*/ 0 w 5"/>
                    <a:gd name="T5" fmla="*/ 21 h 24"/>
                    <a:gd name="T6" fmla="*/ 0 w 5"/>
                    <a:gd name="T7" fmla="*/ 3 h 24"/>
                    <a:gd name="T8" fmla="*/ 2 w 5"/>
                    <a:gd name="T9" fmla="*/ 0 h 24"/>
                    <a:gd name="T10" fmla="*/ 5 w 5"/>
                    <a:gd name="T11" fmla="*/ 3 h 24"/>
                    <a:gd name="T12" fmla="*/ 5 w 5"/>
                    <a:gd name="T13" fmla="*/ 21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" h="24">
                      <a:moveTo>
                        <a:pt x="5" y="21"/>
                      </a:moveTo>
                      <a:cubicBezTo>
                        <a:pt x="5" y="23"/>
                        <a:pt x="4" y="24"/>
                        <a:pt x="2" y="24"/>
                      </a:cubicBezTo>
                      <a:cubicBezTo>
                        <a:pt x="1" y="24"/>
                        <a:pt x="0" y="23"/>
                        <a:pt x="0" y="21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1"/>
                        <a:pt x="1" y="0"/>
                        <a:pt x="2" y="0"/>
                      </a:cubicBezTo>
                      <a:cubicBezTo>
                        <a:pt x="4" y="0"/>
                        <a:pt x="5" y="1"/>
                        <a:pt x="5" y="3"/>
                      </a:cubicBezTo>
                      <a:lnTo>
                        <a:pt x="5" y="2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>
                    <a:solidFill>
                      <a:prstClr val="black"/>
                    </a:solidFill>
                    <a:latin typeface="+mn-lt"/>
                    <a:ea typeface="+mn-ea"/>
                  </a:endParaRPr>
                </a:p>
              </p:txBody>
            </p:sp>
            <p:sp>
              <p:nvSpPr>
                <p:cNvPr id="1199" name="Freeform 172"/>
                <p:cNvSpPr/>
                <p:nvPr/>
              </p:nvSpPr>
              <p:spPr bwMode="auto">
                <a:xfrm>
                  <a:off x="7019872" y="919663"/>
                  <a:ext cx="197332" cy="149436"/>
                </a:xfrm>
                <a:custGeom>
                  <a:avLst/>
                  <a:gdLst>
                    <a:gd name="T0" fmla="*/ 20 w 28"/>
                    <a:gd name="T1" fmla="*/ 17 h 21"/>
                    <a:gd name="T2" fmla="*/ 15 w 28"/>
                    <a:gd name="T3" fmla="*/ 21 h 21"/>
                    <a:gd name="T4" fmla="*/ 13 w 28"/>
                    <a:gd name="T5" fmla="*/ 21 h 21"/>
                    <a:gd name="T6" fmla="*/ 8 w 28"/>
                    <a:gd name="T7" fmla="*/ 17 h 21"/>
                    <a:gd name="T8" fmla="*/ 8 w 28"/>
                    <a:gd name="T9" fmla="*/ 5 h 21"/>
                    <a:gd name="T10" fmla="*/ 13 w 28"/>
                    <a:gd name="T11" fmla="*/ 0 h 21"/>
                    <a:gd name="T12" fmla="*/ 15 w 28"/>
                    <a:gd name="T13" fmla="*/ 0 h 21"/>
                    <a:gd name="T14" fmla="*/ 20 w 28"/>
                    <a:gd name="T15" fmla="*/ 5 h 21"/>
                    <a:gd name="T16" fmla="*/ 20 w 28"/>
                    <a:gd name="T17" fmla="*/ 17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8" h="21">
                      <a:moveTo>
                        <a:pt x="20" y="17"/>
                      </a:moveTo>
                      <a:cubicBezTo>
                        <a:pt x="20" y="20"/>
                        <a:pt x="18" y="21"/>
                        <a:pt x="15" y="21"/>
                      </a:cubicBezTo>
                      <a:cubicBezTo>
                        <a:pt x="13" y="21"/>
                        <a:pt x="13" y="21"/>
                        <a:pt x="13" y="21"/>
                      </a:cubicBezTo>
                      <a:cubicBezTo>
                        <a:pt x="10" y="21"/>
                        <a:pt x="8" y="20"/>
                        <a:pt x="8" y="17"/>
                      </a:cubicBezTo>
                      <a:cubicBezTo>
                        <a:pt x="8" y="5"/>
                        <a:pt x="8" y="5"/>
                        <a:pt x="8" y="5"/>
                      </a:cubicBezTo>
                      <a:cubicBezTo>
                        <a:pt x="0" y="1"/>
                        <a:pt x="10" y="0"/>
                        <a:pt x="13" y="0"/>
                      </a:cubicBezTo>
                      <a:cubicBezTo>
                        <a:pt x="15" y="0"/>
                        <a:pt x="15" y="0"/>
                        <a:pt x="15" y="0"/>
                      </a:cubicBezTo>
                      <a:cubicBezTo>
                        <a:pt x="18" y="0"/>
                        <a:pt x="28" y="2"/>
                        <a:pt x="20" y="5"/>
                      </a:cubicBezTo>
                      <a:lnTo>
                        <a:pt x="20" y="1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>
                    <a:solidFill>
                      <a:prstClr val="black"/>
                    </a:solidFill>
                    <a:latin typeface="+mn-lt"/>
                    <a:ea typeface="+mn-ea"/>
                  </a:endParaRPr>
                </a:p>
              </p:txBody>
            </p:sp>
          </p:grpSp>
          <p:sp>
            <p:nvSpPr>
              <p:cNvPr id="1200" name="Freeform 173"/>
              <p:cNvSpPr/>
              <p:nvPr/>
            </p:nvSpPr>
            <p:spPr bwMode="auto">
              <a:xfrm>
                <a:off x="6111883" y="2086575"/>
                <a:ext cx="36401" cy="147520"/>
              </a:xfrm>
              <a:custGeom>
                <a:avLst/>
                <a:gdLst>
                  <a:gd name="T0" fmla="*/ 2 w 5"/>
                  <a:gd name="T1" fmla="*/ 0 h 21"/>
                  <a:gd name="T2" fmla="*/ 2 w 5"/>
                  <a:gd name="T3" fmla="*/ 1 h 21"/>
                  <a:gd name="T4" fmla="*/ 0 w 5"/>
                  <a:gd name="T5" fmla="*/ 19 h 21"/>
                  <a:gd name="T6" fmla="*/ 2 w 5"/>
                  <a:gd name="T7" fmla="*/ 21 h 21"/>
                  <a:gd name="T8" fmla="*/ 4 w 5"/>
                  <a:gd name="T9" fmla="*/ 19 h 21"/>
                  <a:gd name="T10" fmla="*/ 5 w 5"/>
                  <a:gd name="T11" fmla="*/ 8 h 21"/>
                  <a:gd name="T12" fmla="*/ 5 w 5"/>
                  <a:gd name="T13" fmla="*/ 4 h 21"/>
                  <a:gd name="T14" fmla="*/ 2 w 5"/>
                  <a:gd name="T15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" h="21">
                    <a:moveTo>
                      <a:pt x="2" y="0"/>
                    </a:moveTo>
                    <a:cubicBezTo>
                      <a:pt x="2" y="1"/>
                      <a:pt x="2" y="1"/>
                      <a:pt x="2" y="1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20"/>
                      <a:pt x="1" y="21"/>
                      <a:pt x="2" y="21"/>
                    </a:cubicBezTo>
                    <a:cubicBezTo>
                      <a:pt x="3" y="21"/>
                      <a:pt x="4" y="20"/>
                      <a:pt x="4" y="19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2" y="2"/>
                      <a:pt x="2" y="1"/>
                      <a:pt x="2" y="0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201" name="Freeform 174"/>
              <p:cNvSpPr/>
              <p:nvPr/>
            </p:nvSpPr>
            <p:spPr bwMode="auto">
              <a:xfrm>
                <a:off x="6232582" y="2092322"/>
                <a:ext cx="34485" cy="141773"/>
              </a:xfrm>
              <a:custGeom>
                <a:avLst/>
                <a:gdLst>
                  <a:gd name="T0" fmla="*/ 3 w 5"/>
                  <a:gd name="T1" fmla="*/ 0 h 20"/>
                  <a:gd name="T2" fmla="*/ 0 w 5"/>
                  <a:gd name="T3" fmla="*/ 3 h 20"/>
                  <a:gd name="T4" fmla="*/ 0 w 5"/>
                  <a:gd name="T5" fmla="*/ 7 h 20"/>
                  <a:gd name="T6" fmla="*/ 2 w 5"/>
                  <a:gd name="T7" fmla="*/ 18 h 20"/>
                  <a:gd name="T8" fmla="*/ 4 w 5"/>
                  <a:gd name="T9" fmla="*/ 20 h 20"/>
                  <a:gd name="T10" fmla="*/ 5 w 5"/>
                  <a:gd name="T11" fmla="*/ 18 h 20"/>
                  <a:gd name="T12" fmla="*/ 3 w 5"/>
                  <a:gd name="T13" fmla="*/ 0 h 20"/>
                  <a:gd name="T14" fmla="*/ 3 w 5"/>
                  <a:gd name="T15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" h="20">
                    <a:moveTo>
                      <a:pt x="3" y="0"/>
                    </a:moveTo>
                    <a:cubicBezTo>
                      <a:pt x="3" y="1"/>
                      <a:pt x="2" y="1"/>
                      <a:pt x="0" y="3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2" y="18"/>
                      <a:pt x="2" y="18"/>
                      <a:pt x="2" y="18"/>
                    </a:cubicBezTo>
                    <a:cubicBezTo>
                      <a:pt x="2" y="19"/>
                      <a:pt x="3" y="20"/>
                      <a:pt x="4" y="20"/>
                    </a:cubicBezTo>
                    <a:cubicBezTo>
                      <a:pt x="5" y="20"/>
                      <a:pt x="5" y="19"/>
                      <a:pt x="5" y="18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202" name="Oval 175"/>
              <p:cNvSpPr>
                <a:spLocks noChangeArrowheads="1"/>
              </p:cNvSpPr>
              <p:nvPr/>
            </p:nvSpPr>
            <p:spPr bwMode="auto">
              <a:xfrm>
                <a:off x="6154032" y="1994614"/>
                <a:ext cx="70886" cy="76634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203" name="Freeform 176"/>
              <p:cNvSpPr/>
              <p:nvPr/>
            </p:nvSpPr>
            <p:spPr bwMode="auto">
              <a:xfrm>
                <a:off x="6148284" y="2207273"/>
                <a:ext cx="34485" cy="155184"/>
              </a:xfrm>
              <a:custGeom>
                <a:avLst/>
                <a:gdLst>
                  <a:gd name="T0" fmla="*/ 0 w 5"/>
                  <a:gd name="T1" fmla="*/ 0 h 22"/>
                  <a:gd name="T2" fmla="*/ 0 w 5"/>
                  <a:gd name="T3" fmla="*/ 1 h 22"/>
                  <a:gd name="T4" fmla="*/ 0 w 5"/>
                  <a:gd name="T5" fmla="*/ 19 h 22"/>
                  <a:gd name="T6" fmla="*/ 3 w 5"/>
                  <a:gd name="T7" fmla="*/ 22 h 22"/>
                  <a:gd name="T8" fmla="*/ 5 w 5"/>
                  <a:gd name="T9" fmla="*/ 19 h 22"/>
                  <a:gd name="T10" fmla="*/ 5 w 5"/>
                  <a:gd name="T11" fmla="*/ 2 h 22"/>
                  <a:gd name="T12" fmla="*/ 5 w 5"/>
                  <a:gd name="T13" fmla="*/ 2 h 22"/>
                  <a:gd name="T14" fmla="*/ 0 w 5"/>
                  <a:gd name="T15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" h="22">
                    <a:moveTo>
                      <a:pt x="0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21"/>
                      <a:pt x="1" y="22"/>
                      <a:pt x="3" y="22"/>
                    </a:cubicBezTo>
                    <a:cubicBezTo>
                      <a:pt x="4" y="22"/>
                      <a:pt x="5" y="21"/>
                      <a:pt x="5" y="19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3" y="2"/>
                      <a:pt x="1" y="2"/>
                      <a:pt x="0" y="0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204" name="Freeform 177"/>
              <p:cNvSpPr/>
              <p:nvPr/>
            </p:nvSpPr>
            <p:spPr bwMode="auto">
              <a:xfrm>
                <a:off x="6198096" y="2207273"/>
                <a:ext cx="34485" cy="155184"/>
              </a:xfrm>
              <a:custGeom>
                <a:avLst/>
                <a:gdLst>
                  <a:gd name="T0" fmla="*/ 5 w 5"/>
                  <a:gd name="T1" fmla="*/ 0 h 22"/>
                  <a:gd name="T2" fmla="*/ 0 w 5"/>
                  <a:gd name="T3" fmla="*/ 2 h 22"/>
                  <a:gd name="T4" fmla="*/ 0 w 5"/>
                  <a:gd name="T5" fmla="*/ 2 h 22"/>
                  <a:gd name="T6" fmla="*/ 0 w 5"/>
                  <a:gd name="T7" fmla="*/ 19 h 22"/>
                  <a:gd name="T8" fmla="*/ 3 w 5"/>
                  <a:gd name="T9" fmla="*/ 22 h 22"/>
                  <a:gd name="T10" fmla="*/ 5 w 5"/>
                  <a:gd name="T11" fmla="*/ 19 h 22"/>
                  <a:gd name="T12" fmla="*/ 5 w 5"/>
                  <a:gd name="T13" fmla="*/ 1 h 22"/>
                  <a:gd name="T14" fmla="*/ 5 w 5"/>
                  <a:gd name="T15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" h="22">
                    <a:moveTo>
                      <a:pt x="5" y="0"/>
                    </a:moveTo>
                    <a:cubicBezTo>
                      <a:pt x="4" y="2"/>
                      <a:pt x="2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21"/>
                      <a:pt x="1" y="22"/>
                      <a:pt x="3" y="22"/>
                    </a:cubicBezTo>
                    <a:cubicBezTo>
                      <a:pt x="4" y="22"/>
                      <a:pt x="5" y="21"/>
                      <a:pt x="5" y="19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1"/>
                      <a:pt x="5" y="0"/>
                      <a:pt x="5" y="0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205" name="Freeform 178"/>
              <p:cNvSpPr/>
              <p:nvPr/>
            </p:nvSpPr>
            <p:spPr bwMode="auto">
              <a:xfrm>
                <a:off x="6127210" y="2071248"/>
                <a:ext cx="126446" cy="149436"/>
              </a:xfrm>
              <a:custGeom>
                <a:avLst/>
                <a:gdLst>
                  <a:gd name="T0" fmla="*/ 10 w 18"/>
                  <a:gd name="T1" fmla="*/ 0 h 21"/>
                  <a:gd name="T2" fmla="*/ 8 w 18"/>
                  <a:gd name="T3" fmla="*/ 0 h 21"/>
                  <a:gd name="T4" fmla="*/ 0 w 18"/>
                  <a:gd name="T5" fmla="*/ 2 h 21"/>
                  <a:gd name="T6" fmla="*/ 3 w 18"/>
                  <a:gd name="T7" fmla="*/ 6 h 21"/>
                  <a:gd name="T8" fmla="*/ 3 w 18"/>
                  <a:gd name="T9" fmla="*/ 10 h 21"/>
                  <a:gd name="T10" fmla="*/ 3 w 18"/>
                  <a:gd name="T11" fmla="*/ 18 h 21"/>
                  <a:gd name="T12" fmla="*/ 3 w 18"/>
                  <a:gd name="T13" fmla="*/ 19 h 21"/>
                  <a:gd name="T14" fmla="*/ 8 w 18"/>
                  <a:gd name="T15" fmla="*/ 21 h 21"/>
                  <a:gd name="T16" fmla="*/ 8 w 18"/>
                  <a:gd name="T17" fmla="*/ 21 h 21"/>
                  <a:gd name="T18" fmla="*/ 10 w 18"/>
                  <a:gd name="T19" fmla="*/ 21 h 21"/>
                  <a:gd name="T20" fmla="*/ 10 w 18"/>
                  <a:gd name="T21" fmla="*/ 21 h 21"/>
                  <a:gd name="T22" fmla="*/ 15 w 18"/>
                  <a:gd name="T23" fmla="*/ 19 h 21"/>
                  <a:gd name="T24" fmla="*/ 15 w 18"/>
                  <a:gd name="T25" fmla="*/ 18 h 21"/>
                  <a:gd name="T26" fmla="*/ 15 w 18"/>
                  <a:gd name="T27" fmla="*/ 10 h 21"/>
                  <a:gd name="T28" fmla="*/ 15 w 18"/>
                  <a:gd name="T29" fmla="*/ 6 h 21"/>
                  <a:gd name="T30" fmla="*/ 18 w 18"/>
                  <a:gd name="T31" fmla="*/ 3 h 21"/>
                  <a:gd name="T32" fmla="*/ 10 w 18"/>
                  <a:gd name="T33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8" h="21">
                    <a:moveTo>
                      <a:pt x="10" y="0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6" y="0"/>
                      <a:pt x="1" y="1"/>
                      <a:pt x="0" y="2"/>
                    </a:cubicBezTo>
                    <a:cubicBezTo>
                      <a:pt x="0" y="3"/>
                      <a:pt x="0" y="4"/>
                      <a:pt x="3" y="6"/>
                    </a:cubicBezTo>
                    <a:cubicBezTo>
                      <a:pt x="3" y="10"/>
                      <a:pt x="3" y="10"/>
                      <a:pt x="3" y="10"/>
                    </a:cubicBezTo>
                    <a:cubicBezTo>
                      <a:pt x="3" y="18"/>
                      <a:pt x="3" y="18"/>
                      <a:pt x="3" y="18"/>
                    </a:cubicBezTo>
                    <a:cubicBezTo>
                      <a:pt x="3" y="18"/>
                      <a:pt x="3" y="19"/>
                      <a:pt x="3" y="19"/>
                    </a:cubicBezTo>
                    <a:cubicBezTo>
                      <a:pt x="4" y="21"/>
                      <a:pt x="6" y="21"/>
                      <a:pt x="8" y="21"/>
                    </a:cubicBezTo>
                    <a:cubicBezTo>
                      <a:pt x="8" y="21"/>
                      <a:pt x="8" y="21"/>
                      <a:pt x="8" y="21"/>
                    </a:cubicBezTo>
                    <a:cubicBezTo>
                      <a:pt x="10" y="21"/>
                      <a:pt x="10" y="21"/>
                      <a:pt x="10" y="21"/>
                    </a:cubicBezTo>
                    <a:cubicBezTo>
                      <a:pt x="10" y="21"/>
                      <a:pt x="10" y="21"/>
                      <a:pt x="10" y="21"/>
                    </a:cubicBezTo>
                    <a:cubicBezTo>
                      <a:pt x="12" y="21"/>
                      <a:pt x="14" y="21"/>
                      <a:pt x="15" y="19"/>
                    </a:cubicBezTo>
                    <a:cubicBezTo>
                      <a:pt x="15" y="19"/>
                      <a:pt x="15" y="18"/>
                      <a:pt x="15" y="18"/>
                    </a:cubicBezTo>
                    <a:cubicBezTo>
                      <a:pt x="15" y="10"/>
                      <a:pt x="15" y="10"/>
                      <a:pt x="15" y="10"/>
                    </a:cubicBezTo>
                    <a:cubicBezTo>
                      <a:pt x="15" y="6"/>
                      <a:pt x="15" y="6"/>
                      <a:pt x="15" y="6"/>
                    </a:cubicBezTo>
                    <a:cubicBezTo>
                      <a:pt x="17" y="4"/>
                      <a:pt x="18" y="4"/>
                      <a:pt x="18" y="3"/>
                    </a:cubicBezTo>
                    <a:cubicBezTo>
                      <a:pt x="18" y="1"/>
                      <a:pt x="12" y="0"/>
                      <a:pt x="10" y="0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206" name="Freeform 179"/>
              <p:cNvSpPr/>
              <p:nvPr/>
            </p:nvSpPr>
            <p:spPr bwMode="auto">
              <a:xfrm>
                <a:off x="6295804" y="2086575"/>
                <a:ext cx="36401" cy="147520"/>
              </a:xfrm>
              <a:custGeom>
                <a:avLst/>
                <a:gdLst>
                  <a:gd name="T0" fmla="*/ 2 w 5"/>
                  <a:gd name="T1" fmla="*/ 0 h 21"/>
                  <a:gd name="T2" fmla="*/ 2 w 5"/>
                  <a:gd name="T3" fmla="*/ 1 h 21"/>
                  <a:gd name="T4" fmla="*/ 0 w 5"/>
                  <a:gd name="T5" fmla="*/ 19 h 21"/>
                  <a:gd name="T6" fmla="*/ 2 w 5"/>
                  <a:gd name="T7" fmla="*/ 21 h 21"/>
                  <a:gd name="T8" fmla="*/ 4 w 5"/>
                  <a:gd name="T9" fmla="*/ 19 h 21"/>
                  <a:gd name="T10" fmla="*/ 5 w 5"/>
                  <a:gd name="T11" fmla="*/ 8 h 21"/>
                  <a:gd name="T12" fmla="*/ 5 w 5"/>
                  <a:gd name="T13" fmla="*/ 4 h 21"/>
                  <a:gd name="T14" fmla="*/ 2 w 5"/>
                  <a:gd name="T15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" h="21">
                    <a:moveTo>
                      <a:pt x="2" y="0"/>
                    </a:moveTo>
                    <a:cubicBezTo>
                      <a:pt x="2" y="1"/>
                      <a:pt x="2" y="1"/>
                      <a:pt x="2" y="1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20"/>
                      <a:pt x="1" y="21"/>
                      <a:pt x="2" y="21"/>
                    </a:cubicBezTo>
                    <a:cubicBezTo>
                      <a:pt x="3" y="21"/>
                      <a:pt x="4" y="20"/>
                      <a:pt x="4" y="19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3" y="2"/>
                      <a:pt x="2" y="1"/>
                      <a:pt x="2" y="0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207" name="Freeform 180"/>
              <p:cNvSpPr/>
              <p:nvPr/>
            </p:nvSpPr>
            <p:spPr bwMode="auto">
              <a:xfrm>
                <a:off x="6416503" y="2092322"/>
                <a:ext cx="36401" cy="141773"/>
              </a:xfrm>
              <a:custGeom>
                <a:avLst/>
                <a:gdLst>
                  <a:gd name="T0" fmla="*/ 3 w 5"/>
                  <a:gd name="T1" fmla="*/ 0 h 20"/>
                  <a:gd name="T2" fmla="*/ 0 w 5"/>
                  <a:gd name="T3" fmla="*/ 3 h 20"/>
                  <a:gd name="T4" fmla="*/ 0 w 5"/>
                  <a:gd name="T5" fmla="*/ 7 h 20"/>
                  <a:gd name="T6" fmla="*/ 2 w 5"/>
                  <a:gd name="T7" fmla="*/ 18 h 20"/>
                  <a:gd name="T8" fmla="*/ 4 w 5"/>
                  <a:gd name="T9" fmla="*/ 20 h 20"/>
                  <a:gd name="T10" fmla="*/ 5 w 5"/>
                  <a:gd name="T11" fmla="*/ 18 h 20"/>
                  <a:gd name="T12" fmla="*/ 3 w 5"/>
                  <a:gd name="T13" fmla="*/ 0 h 20"/>
                  <a:gd name="T14" fmla="*/ 3 w 5"/>
                  <a:gd name="T15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" h="20">
                    <a:moveTo>
                      <a:pt x="3" y="0"/>
                    </a:moveTo>
                    <a:cubicBezTo>
                      <a:pt x="3" y="1"/>
                      <a:pt x="3" y="1"/>
                      <a:pt x="0" y="3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2" y="18"/>
                      <a:pt x="2" y="18"/>
                      <a:pt x="2" y="18"/>
                    </a:cubicBezTo>
                    <a:cubicBezTo>
                      <a:pt x="2" y="19"/>
                      <a:pt x="3" y="20"/>
                      <a:pt x="4" y="20"/>
                    </a:cubicBezTo>
                    <a:cubicBezTo>
                      <a:pt x="5" y="20"/>
                      <a:pt x="5" y="19"/>
                      <a:pt x="5" y="18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208" name="Oval 181"/>
              <p:cNvSpPr>
                <a:spLocks noChangeArrowheads="1"/>
              </p:cNvSpPr>
              <p:nvPr/>
            </p:nvSpPr>
            <p:spPr bwMode="auto">
              <a:xfrm>
                <a:off x="6337953" y="1994614"/>
                <a:ext cx="78550" cy="76634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209" name="Freeform 182"/>
              <p:cNvSpPr/>
              <p:nvPr/>
            </p:nvSpPr>
            <p:spPr bwMode="auto">
              <a:xfrm>
                <a:off x="6332205" y="2207273"/>
                <a:ext cx="34485" cy="155184"/>
              </a:xfrm>
              <a:custGeom>
                <a:avLst/>
                <a:gdLst>
                  <a:gd name="T0" fmla="*/ 0 w 5"/>
                  <a:gd name="T1" fmla="*/ 0 h 22"/>
                  <a:gd name="T2" fmla="*/ 0 w 5"/>
                  <a:gd name="T3" fmla="*/ 1 h 22"/>
                  <a:gd name="T4" fmla="*/ 0 w 5"/>
                  <a:gd name="T5" fmla="*/ 19 h 22"/>
                  <a:gd name="T6" fmla="*/ 3 w 5"/>
                  <a:gd name="T7" fmla="*/ 22 h 22"/>
                  <a:gd name="T8" fmla="*/ 5 w 5"/>
                  <a:gd name="T9" fmla="*/ 19 h 22"/>
                  <a:gd name="T10" fmla="*/ 5 w 5"/>
                  <a:gd name="T11" fmla="*/ 2 h 22"/>
                  <a:gd name="T12" fmla="*/ 5 w 5"/>
                  <a:gd name="T13" fmla="*/ 2 h 22"/>
                  <a:gd name="T14" fmla="*/ 0 w 5"/>
                  <a:gd name="T15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" h="22">
                    <a:moveTo>
                      <a:pt x="0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21"/>
                      <a:pt x="1" y="22"/>
                      <a:pt x="3" y="22"/>
                    </a:cubicBezTo>
                    <a:cubicBezTo>
                      <a:pt x="4" y="22"/>
                      <a:pt x="5" y="21"/>
                      <a:pt x="5" y="19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3" y="2"/>
                      <a:pt x="1" y="2"/>
                      <a:pt x="0" y="0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210" name="Freeform 183"/>
              <p:cNvSpPr/>
              <p:nvPr/>
            </p:nvSpPr>
            <p:spPr bwMode="auto">
              <a:xfrm>
                <a:off x="6382017" y="2207273"/>
                <a:ext cx="34485" cy="155184"/>
              </a:xfrm>
              <a:custGeom>
                <a:avLst/>
                <a:gdLst>
                  <a:gd name="T0" fmla="*/ 5 w 5"/>
                  <a:gd name="T1" fmla="*/ 0 h 22"/>
                  <a:gd name="T2" fmla="*/ 0 w 5"/>
                  <a:gd name="T3" fmla="*/ 2 h 22"/>
                  <a:gd name="T4" fmla="*/ 0 w 5"/>
                  <a:gd name="T5" fmla="*/ 2 h 22"/>
                  <a:gd name="T6" fmla="*/ 0 w 5"/>
                  <a:gd name="T7" fmla="*/ 19 h 22"/>
                  <a:gd name="T8" fmla="*/ 3 w 5"/>
                  <a:gd name="T9" fmla="*/ 22 h 22"/>
                  <a:gd name="T10" fmla="*/ 5 w 5"/>
                  <a:gd name="T11" fmla="*/ 19 h 22"/>
                  <a:gd name="T12" fmla="*/ 5 w 5"/>
                  <a:gd name="T13" fmla="*/ 1 h 22"/>
                  <a:gd name="T14" fmla="*/ 5 w 5"/>
                  <a:gd name="T15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" h="22">
                    <a:moveTo>
                      <a:pt x="5" y="0"/>
                    </a:moveTo>
                    <a:cubicBezTo>
                      <a:pt x="4" y="2"/>
                      <a:pt x="3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21"/>
                      <a:pt x="1" y="22"/>
                      <a:pt x="3" y="22"/>
                    </a:cubicBezTo>
                    <a:cubicBezTo>
                      <a:pt x="4" y="22"/>
                      <a:pt x="5" y="21"/>
                      <a:pt x="5" y="19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1"/>
                      <a:pt x="5" y="0"/>
                      <a:pt x="5" y="0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211" name="Freeform 184"/>
              <p:cNvSpPr/>
              <p:nvPr/>
            </p:nvSpPr>
            <p:spPr bwMode="auto">
              <a:xfrm>
                <a:off x="6311131" y="2071248"/>
                <a:ext cx="126446" cy="149436"/>
              </a:xfrm>
              <a:custGeom>
                <a:avLst/>
                <a:gdLst>
                  <a:gd name="T0" fmla="*/ 10 w 18"/>
                  <a:gd name="T1" fmla="*/ 0 h 21"/>
                  <a:gd name="T2" fmla="*/ 8 w 18"/>
                  <a:gd name="T3" fmla="*/ 0 h 21"/>
                  <a:gd name="T4" fmla="*/ 0 w 18"/>
                  <a:gd name="T5" fmla="*/ 2 h 21"/>
                  <a:gd name="T6" fmla="*/ 3 w 18"/>
                  <a:gd name="T7" fmla="*/ 6 h 21"/>
                  <a:gd name="T8" fmla="*/ 3 w 18"/>
                  <a:gd name="T9" fmla="*/ 10 h 21"/>
                  <a:gd name="T10" fmla="*/ 3 w 18"/>
                  <a:gd name="T11" fmla="*/ 18 h 21"/>
                  <a:gd name="T12" fmla="*/ 3 w 18"/>
                  <a:gd name="T13" fmla="*/ 19 h 21"/>
                  <a:gd name="T14" fmla="*/ 8 w 18"/>
                  <a:gd name="T15" fmla="*/ 21 h 21"/>
                  <a:gd name="T16" fmla="*/ 8 w 18"/>
                  <a:gd name="T17" fmla="*/ 21 h 21"/>
                  <a:gd name="T18" fmla="*/ 10 w 18"/>
                  <a:gd name="T19" fmla="*/ 21 h 21"/>
                  <a:gd name="T20" fmla="*/ 10 w 18"/>
                  <a:gd name="T21" fmla="*/ 21 h 21"/>
                  <a:gd name="T22" fmla="*/ 15 w 18"/>
                  <a:gd name="T23" fmla="*/ 19 h 21"/>
                  <a:gd name="T24" fmla="*/ 15 w 18"/>
                  <a:gd name="T25" fmla="*/ 18 h 21"/>
                  <a:gd name="T26" fmla="*/ 15 w 18"/>
                  <a:gd name="T27" fmla="*/ 10 h 21"/>
                  <a:gd name="T28" fmla="*/ 15 w 18"/>
                  <a:gd name="T29" fmla="*/ 6 h 21"/>
                  <a:gd name="T30" fmla="*/ 18 w 18"/>
                  <a:gd name="T31" fmla="*/ 3 h 21"/>
                  <a:gd name="T32" fmla="*/ 10 w 18"/>
                  <a:gd name="T33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8" h="21">
                    <a:moveTo>
                      <a:pt x="10" y="0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6" y="0"/>
                      <a:pt x="1" y="1"/>
                      <a:pt x="0" y="2"/>
                    </a:cubicBezTo>
                    <a:cubicBezTo>
                      <a:pt x="0" y="3"/>
                      <a:pt x="1" y="4"/>
                      <a:pt x="3" y="6"/>
                    </a:cubicBezTo>
                    <a:cubicBezTo>
                      <a:pt x="3" y="10"/>
                      <a:pt x="3" y="10"/>
                      <a:pt x="3" y="10"/>
                    </a:cubicBezTo>
                    <a:cubicBezTo>
                      <a:pt x="3" y="18"/>
                      <a:pt x="3" y="18"/>
                      <a:pt x="3" y="18"/>
                    </a:cubicBezTo>
                    <a:cubicBezTo>
                      <a:pt x="3" y="18"/>
                      <a:pt x="3" y="19"/>
                      <a:pt x="3" y="19"/>
                    </a:cubicBezTo>
                    <a:cubicBezTo>
                      <a:pt x="4" y="21"/>
                      <a:pt x="6" y="21"/>
                      <a:pt x="8" y="21"/>
                    </a:cubicBezTo>
                    <a:cubicBezTo>
                      <a:pt x="8" y="21"/>
                      <a:pt x="8" y="21"/>
                      <a:pt x="8" y="21"/>
                    </a:cubicBezTo>
                    <a:cubicBezTo>
                      <a:pt x="10" y="21"/>
                      <a:pt x="10" y="21"/>
                      <a:pt x="10" y="21"/>
                    </a:cubicBezTo>
                    <a:cubicBezTo>
                      <a:pt x="10" y="21"/>
                      <a:pt x="10" y="21"/>
                      <a:pt x="10" y="21"/>
                    </a:cubicBezTo>
                    <a:cubicBezTo>
                      <a:pt x="13" y="21"/>
                      <a:pt x="14" y="21"/>
                      <a:pt x="15" y="19"/>
                    </a:cubicBezTo>
                    <a:cubicBezTo>
                      <a:pt x="15" y="19"/>
                      <a:pt x="15" y="18"/>
                      <a:pt x="15" y="18"/>
                    </a:cubicBezTo>
                    <a:cubicBezTo>
                      <a:pt x="15" y="10"/>
                      <a:pt x="15" y="10"/>
                      <a:pt x="15" y="10"/>
                    </a:cubicBezTo>
                    <a:cubicBezTo>
                      <a:pt x="15" y="6"/>
                      <a:pt x="15" y="6"/>
                      <a:pt x="15" y="6"/>
                    </a:cubicBezTo>
                    <a:cubicBezTo>
                      <a:pt x="18" y="4"/>
                      <a:pt x="18" y="4"/>
                      <a:pt x="18" y="3"/>
                    </a:cubicBezTo>
                    <a:cubicBezTo>
                      <a:pt x="18" y="1"/>
                      <a:pt x="12" y="0"/>
                      <a:pt x="10" y="0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212" name="Freeform 185"/>
              <p:cNvSpPr/>
              <p:nvPr/>
            </p:nvSpPr>
            <p:spPr bwMode="auto">
              <a:xfrm>
                <a:off x="6479726" y="2086575"/>
                <a:ext cx="36401" cy="147520"/>
              </a:xfrm>
              <a:custGeom>
                <a:avLst/>
                <a:gdLst>
                  <a:gd name="T0" fmla="*/ 3 w 5"/>
                  <a:gd name="T1" fmla="*/ 0 h 21"/>
                  <a:gd name="T2" fmla="*/ 2 w 5"/>
                  <a:gd name="T3" fmla="*/ 1 h 21"/>
                  <a:gd name="T4" fmla="*/ 0 w 5"/>
                  <a:gd name="T5" fmla="*/ 19 h 21"/>
                  <a:gd name="T6" fmla="*/ 2 w 5"/>
                  <a:gd name="T7" fmla="*/ 21 h 21"/>
                  <a:gd name="T8" fmla="*/ 4 w 5"/>
                  <a:gd name="T9" fmla="*/ 19 h 21"/>
                  <a:gd name="T10" fmla="*/ 5 w 5"/>
                  <a:gd name="T11" fmla="*/ 8 h 21"/>
                  <a:gd name="T12" fmla="*/ 5 w 5"/>
                  <a:gd name="T13" fmla="*/ 4 h 21"/>
                  <a:gd name="T14" fmla="*/ 3 w 5"/>
                  <a:gd name="T15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" h="21">
                    <a:moveTo>
                      <a:pt x="3" y="0"/>
                    </a:moveTo>
                    <a:cubicBezTo>
                      <a:pt x="2" y="1"/>
                      <a:pt x="2" y="1"/>
                      <a:pt x="2" y="1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20"/>
                      <a:pt x="1" y="21"/>
                      <a:pt x="2" y="21"/>
                    </a:cubicBezTo>
                    <a:cubicBezTo>
                      <a:pt x="3" y="21"/>
                      <a:pt x="4" y="20"/>
                      <a:pt x="4" y="19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3" y="2"/>
                      <a:pt x="2" y="1"/>
                      <a:pt x="3" y="0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213" name="Freeform 186"/>
              <p:cNvSpPr/>
              <p:nvPr/>
            </p:nvSpPr>
            <p:spPr bwMode="auto">
              <a:xfrm>
                <a:off x="6608087" y="2092322"/>
                <a:ext cx="34485" cy="141773"/>
              </a:xfrm>
              <a:custGeom>
                <a:avLst/>
                <a:gdLst>
                  <a:gd name="T0" fmla="*/ 2 w 5"/>
                  <a:gd name="T1" fmla="*/ 0 h 20"/>
                  <a:gd name="T2" fmla="*/ 0 w 5"/>
                  <a:gd name="T3" fmla="*/ 3 h 20"/>
                  <a:gd name="T4" fmla="*/ 0 w 5"/>
                  <a:gd name="T5" fmla="*/ 7 h 20"/>
                  <a:gd name="T6" fmla="*/ 1 w 5"/>
                  <a:gd name="T7" fmla="*/ 18 h 20"/>
                  <a:gd name="T8" fmla="*/ 3 w 5"/>
                  <a:gd name="T9" fmla="*/ 20 h 20"/>
                  <a:gd name="T10" fmla="*/ 5 w 5"/>
                  <a:gd name="T11" fmla="*/ 18 h 20"/>
                  <a:gd name="T12" fmla="*/ 2 w 5"/>
                  <a:gd name="T13" fmla="*/ 0 h 20"/>
                  <a:gd name="T14" fmla="*/ 2 w 5"/>
                  <a:gd name="T15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" h="20">
                    <a:moveTo>
                      <a:pt x="2" y="0"/>
                    </a:moveTo>
                    <a:cubicBezTo>
                      <a:pt x="2" y="1"/>
                      <a:pt x="2" y="1"/>
                      <a:pt x="0" y="3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1" y="18"/>
                      <a:pt x="1" y="18"/>
                      <a:pt x="1" y="18"/>
                    </a:cubicBezTo>
                    <a:cubicBezTo>
                      <a:pt x="1" y="19"/>
                      <a:pt x="2" y="20"/>
                      <a:pt x="3" y="20"/>
                    </a:cubicBezTo>
                    <a:cubicBezTo>
                      <a:pt x="4" y="20"/>
                      <a:pt x="5" y="19"/>
                      <a:pt x="5" y="18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214" name="Oval 187"/>
              <p:cNvSpPr>
                <a:spLocks noChangeArrowheads="1"/>
              </p:cNvSpPr>
              <p:nvPr/>
            </p:nvSpPr>
            <p:spPr bwMode="auto">
              <a:xfrm>
                <a:off x="6521874" y="1994614"/>
                <a:ext cx="78550" cy="76634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215" name="Freeform 188"/>
              <p:cNvSpPr/>
              <p:nvPr/>
            </p:nvSpPr>
            <p:spPr bwMode="auto">
              <a:xfrm>
                <a:off x="6516127" y="2207273"/>
                <a:ext cx="34485" cy="155184"/>
              </a:xfrm>
              <a:custGeom>
                <a:avLst/>
                <a:gdLst>
                  <a:gd name="T0" fmla="*/ 0 w 5"/>
                  <a:gd name="T1" fmla="*/ 0 h 22"/>
                  <a:gd name="T2" fmla="*/ 0 w 5"/>
                  <a:gd name="T3" fmla="*/ 1 h 22"/>
                  <a:gd name="T4" fmla="*/ 0 w 5"/>
                  <a:gd name="T5" fmla="*/ 19 h 22"/>
                  <a:gd name="T6" fmla="*/ 3 w 5"/>
                  <a:gd name="T7" fmla="*/ 22 h 22"/>
                  <a:gd name="T8" fmla="*/ 5 w 5"/>
                  <a:gd name="T9" fmla="*/ 19 h 22"/>
                  <a:gd name="T10" fmla="*/ 5 w 5"/>
                  <a:gd name="T11" fmla="*/ 2 h 22"/>
                  <a:gd name="T12" fmla="*/ 5 w 5"/>
                  <a:gd name="T13" fmla="*/ 2 h 22"/>
                  <a:gd name="T14" fmla="*/ 0 w 5"/>
                  <a:gd name="T15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" h="22">
                    <a:moveTo>
                      <a:pt x="0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21"/>
                      <a:pt x="2" y="22"/>
                      <a:pt x="3" y="22"/>
                    </a:cubicBezTo>
                    <a:cubicBezTo>
                      <a:pt x="4" y="22"/>
                      <a:pt x="5" y="21"/>
                      <a:pt x="5" y="19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3" y="2"/>
                      <a:pt x="1" y="2"/>
                      <a:pt x="0" y="0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216" name="Freeform 189"/>
              <p:cNvSpPr/>
              <p:nvPr/>
            </p:nvSpPr>
            <p:spPr bwMode="auto">
              <a:xfrm>
                <a:off x="6565939" y="2207273"/>
                <a:ext cx="34485" cy="155184"/>
              </a:xfrm>
              <a:custGeom>
                <a:avLst/>
                <a:gdLst>
                  <a:gd name="T0" fmla="*/ 5 w 5"/>
                  <a:gd name="T1" fmla="*/ 0 h 22"/>
                  <a:gd name="T2" fmla="*/ 0 w 5"/>
                  <a:gd name="T3" fmla="*/ 2 h 22"/>
                  <a:gd name="T4" fmla="*/ 0 w 5"/>
                  <a:gd name="T5" fmla="*/ 2 h 22"/>
                  <a:gd name="T6" fmla="*/ 0 w 5"/>
                  <a:gd name="T7" fmla="*/ 19 h 22"/>
                  <a:gd name="T8" fmla="*/ 3 w 5"/>
                  <a:gd name="T9" fmla="*/ 22 h 22"/>
                  <a:gd name="T10" fmla="*/ 5 w 5"/>
                  <a:gd name="T11" fmla="*/ 19 h 22"/>
                  <a:gd name="T12" fmla="*/ 5 w 5"/>
                  <a:gd name="T13" fmla="*/ 1 h 22"/>
                  <a:gd name="T14" fmla="*/ 5 w 5"/>
                  <a:gd name="T15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" h="22">
                    <a:moveTo>
                      <a:pt x="5" y="0"/>
                    </a:moveTo>
                    <a:cubicBezTo>
                      <a:pt x="5" y="2"/>
                      <a:pt x="3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21"/>
                      <a:pt x="1" y="22"/>
                      <a:pt x="3" y="22"/>
                    </a:cubicBezTo>
                    <a:cubicBezTo>
                      <a:pt x="4" y="22"/>
                      <a:pt x="5" y="21"/>
                      <a:pt x="5" y="19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1"/>
                      <a:pt x="5" y="0"/>
                      <a:pt x="5" y="0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217" name="Freeform 190"/>
              <p:cNvSpPr/>
              <p:nvPr/>
            </p:nvSpPr>
            <p:spPr bwMode="auto">
              <a:xfrm>
                <a:off x="6495052" y="2071248"/>
                <a:ext cx="126446" cy="149436"/>
              </a:xfrm>
              <a:custGeom>
                <a:avLst/>
                <a:gdLst>
                  <a:gd name="T0" fmla="*/ 10 w 18"/>
                  <a:gd name="T1" fmla="*/ 0 h 21"/>
                  <a:gd name="T2" fmla="*/ 8 w 18"/>
                  <a:gd name="T3" fmla="*/ 0 h 21"/>
                  <a:gd name="T4" fmla="*/ 1 w 18"/>
                  <a:gd name="T5" fmla="*/ 2 h 21"/>
                  <a:gd name="T6" fmla="*/ 3 w 18"/>
                  <a:gd name="T7" fmla="*/ 6 h 21"/>
                  <a:gd name="T8" fmla="*/ 3 w 18"/>
                  <a:gd name="T9" fmla="*/ 10 h 21"/>
                  <a:gd name="T10" fmla="*/ 3 w 18"/>
                  <a:gd name="T11" fmla="*/ 18 h 21"/>
                  <a:gd name="T12" fmla="*/ 3 w 18"/>
                  <a:gd name="T13" fmla="*/ 19 h 21"/>
                  <a:gd name="T14" fmla="*/ 8 w 18"/>
                  <a:gd name="T15" fmla="*/ 21 h 21"/>
                  <a:gd name="T16" fmla="*/ 8 w 18"/>
                  <a:gd name="T17" fmla="*/ 21 h 21"/>
                  <a:gd name="T18" fmla="*/ 10 w 18"/>
                  <a:gd name="T19" fmla="*/ 21 h 21"/>
                  <a:gd name="T20" fmla="*/ 10 w 18"/>
                  <a:gd name="T21" fmla="*/ 21 h 21"/>
                  <a:gd name="T22" fmla="*/ 15 w 18"/>
                  <a:gd name="T23" fmla="*/ 19 h 21"/>
                  <a:gd name="T24" fmla="*/ 16 w 18"/>
                  <a:gd name="T25" fmla="*/ 18 h 21"/>
                  <a:gd name="T26" fmla="*/ 16 w 18"/>
                  <a:gd name="T27" fmla="*/ 10 h 21"/>
                  <a:gd name="T28" fmla="*/ 16 w 18"/>
                  <a:gd name="T29" fmla="*/ 6 h 21"/>
                  <a:gd name="T30" fmla="*/ 18 w 18"/>
                  <a:gd name="T31" fmla="*/ 3 h 21"/>
                  <a:gd name="T32" fmla="*/ 10 w 18"/>
                  <a:gd name="T33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8" h="21">
                    <a:moveTo>
                      <a:pt x="10" y="0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6" y="0"/>
                      <a:pt x="1" y="1"/>
                      <a:pt x="1" y="2"/>
                    </a:cubicBezTo>
                    <a:cubicBezTo>
                      <a:pt x="0" y="3"/>
                      <a:pt x="1" y="4"/>
                      <a:pt x="3" y="6"/>
                    </a:cubicBezTo>
                    <a:cubicBezTo>
                      <a:pt x="3" y="10"/>
                      <a:pt x="3" y="10"/>
                      <a:pt x="3" y="10"/>
                    </a:cubicBezTo>
                    <a:cubicBezTo>
                      <a:pt x="3" y="18"/>
                      <a:pt x="3" y="18"/>
                      <a:pt x="3" y="18"/>
                    </a:cubicBezTo>
                    <a:cubicBezTo>
                      <a:pt x="3" y="18"/>
                      <a:pt x="3" y="19"/>
                      <a:pt x="3" y="19"/>
                    </a:cubicBezTo>
                    <a:cubicBezTo>
                      <a:pt x="4" y="21"/>
                      <a:pt x="6" y="21"/>
                      <a:pt x="8" y="21"/>
                    </a:cubicBezTo>
                    <a:cubicBezTo>
                      <a:pt x="8" y="21"/>
                      <a:pt x="8" y="21"/>
                      <a:pt x="8" y="21"/>
                    </a:cubicBezTo>
                    <a:cubicBezTo>
                      <a:pt x="10" y="21"/>
                      <a:pt x="10" y="21"/>
                      <a:pt x="10" y="21"/>
                    </a:cubicBezTo>
                    <a:cubicBezTo>
                      <a:pt x="10" y="21"/>
                      <a:pt x="10" y="21"/>
                      <a:pt x="10" y="21"/>
                    </a:cubicBezTo>
                    <a:cubicBezTo>
                      <a:pt x="13" y="21"/>
                      <a:pt x="15" y="21"/>
                      <a:pt x="15" y="19"/>
                    </a:cubicBezTo>
                    <a:cubicBezTo>
                      <a:pt x="15" y="19"/>
                      <a:pt x="16" y="18"/>
                      <a:pt x="16" y="18"/>
                    </a:cubicBezTo>
                    <a:cubicBezTo>
                      <a:pt x="16" y="10"/>
                      <a:pt x="16" y="10"/>
                      <a:pt x="16" y="10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18" y="4"/>
                      <a:pt x="18" y="4"/>
                      <a:pt x="18" y="3"/>
                    </a:cubicBezTo>
                    <a:cubicBezTo>
                      <a:pt x="18" y="1"/>
                      <a:pt x="12" y="0"/>
                      <a:pt x="10" y="0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218" name="Freeform 191"/>
              <p:cNvSpPr/>
              <p:nvPr/>
            </p:nvSpPr>
            <p:spPr bwMode="auto">
              <a:xfrm>
                <a:off x="5184614" y="2086575"/>
                <a:ext cx="36401" cy="147520"/>
              </a:xfrm>
              <a:custGeom>
                <a:avLst/>
                <a:gdLst>
                  <a:gd name="T0" fmla="*/ 3 w 5"/>
                  <a:gd name="T1" fmla="*/ 0 h 21"/>
                  <a:gd name="T2" fmla="*/ 2 w 5"/>
                  <a:gd name="T3" fmla="*/ 1 h 21"/>
                  <a:gd name="T4" fmla="*/ 0 w 5"/>
                  <a:gd name="T5" fmla="*/ 19 h 21"/>
                  <a:gd name="T6" fmla="*/ 2 w 5"/>
                  <a:gd name="T7" fmla="*/ 21 h 21"/>
                  <a:gd name="T8" fmla="*/ 4 w 5"/>
                  <a:gd name="T9" fmla="*/ 19 h 21"/>
                  <a:gd name="T10" fmla="*/ 5 w 5"/>
                  <a:gd name="T11" fmla="*/ 8 h 21"/>
                  <a:gd name="T12" fmla="*/ 5 w 5"/>
                  <a:gd name="T13" fmla="*/ 4 h 21"/>
                  <a:gd name="T14" fmla="*/ 3 w 5"/>
                  <a:gd name="T15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" h="21">
                    <a:moveTo>
                      <a:pt x="3" y="0"/>
                    </a:moveTo>
                    <a:cubicBezTo>
                      <a:pt x="2" y="1"/>
                      <a:pt x="2" y="1"/>
                      <a:pt x="2" y="1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20"/>
                      <a:pt x="1" y="21"/>
                      <a:pt x="2" y="21"/>
                    </a:cubicBezTo>
                    <a:cubicBezTo>
                      <a:pt x="3" y="21"/>
                      <a:pt x="4" y="20"/>
                      <a:pt x="4" y="19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3" y="2"/>
                      <a:pt x="2" y="1"/>
                      <a:pt x="3" y="0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219" name="Freeform 192"/>
              <p:cNvSpPr/>
              <p:nvPr/>
            </p:nvSpPr>
            <p:spPr bwMode="auto">
              <a:xfrm>
                <a:off x="5312976" y="2092322"/>
                <a:ext cx="34485" cy="141773"/>
              </a:xfrm>
              <a:custGeom>
                <a:avLst/>
                <a:gdLst>
                  <a:gd name="T0" fmla="*/ 3 w 5"/>
                  <a:gd name="T1" fmla="*/ 0 h 20"/>
                  <a:gd name="T2" fmla="*/ 0 w 5"/>
                  <a:gd name="T3" fmla="*/ 3 h 20"/>
                  <a:gd name="T4" fmla="*/ 0 w 5"/>
                  <a:gd name="T5" fmla="*/ 7 h 20"/>
                  <a:gd name="T6" fmla="*/ 1 w 5"/>
                  <a:gd name="T7" fmla="*/ 18 h 20"/>
                  <a:gd name="T8" fmla="*/ 3 w 5"/>
                  <a:gd name="T9" fmla="*/ 20 h 20"/>
                  <a:gd name="T10" fmla="*/ 5 w 5"/>
                  <a:gd name="T11" fmla="*/ 18 h 20"/>
                  <a:gd name="T12" fmla="*/ 3 w 5"/>
                  <a:gd name="T13" fmla="*/ 0 h 20"/>
                  <a:gd name="T14" fmla="*/ 3 w 5"/>
                  <a:gd name="T15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" h="20">
                    <a:moveTo>
                      <a:pt x="3" y="0"/>
                    </a:moveTo>
                    <a:cubicBezTo>
                      <a:pt x="3" y="1"/>
                      <a:pt x="2" y="1"/>
                      <a:pt x="0" y="3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1" y="18"/>
                      <a:pt x="1" y="18"/>
                      <a:pt x="1" y="18"/>
                    </a:cubicBezTo>
                    <a:cubicBezTo>
                      <a:pt x="1" y="19"/>
                      <a:pt x="2" y="20"/>
                      <a:pt x="3" y="20"/>
                    </a:cubicBezTo>
                    <a:cubicBezTo>
                      <a:pt x="4" y="20"/>
                      <a:pt x="5" y="19"/>
                      <a:pt x="5" y="18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220" name="Oval 193"/>
              <p:cNvSpPr>
                <a:spLocks noChangeArrowheads="1"/>
              </p:cNvSpPr>
              <p:nvPr/>
            </p:nvSpPr>
            <p:spPr bwMode="auto">
              <a:xfrm>
                <a:off x="5226763" y="1994614"/>
                <a:ext cx="78550" cy="76634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221" name="Freeform 194"/>
              <p:cNvSpPr/>
              <p:nvPr/>
            </p:nvSpPr>
            <p:spPr bwMode="auto">
              <a:xfrm>
                <a:off x="5226763" y="2207273"/>
                <a:ext cx="36401" cy="155184"/>
              </a:xfrm>
              <a:custGeom>
                <a:avLst/>
                <a:gdLst>
                  <a:gd name="T0" fmla="*/ 0 w 5"/>
                  <a:gd name="T1" fmla="*/ 0 h 22"/>
                  <a:gd name="T2" fmla="*/ 0 w 5"/>
                  <a:gd name="T3" fmla="*/ 1 h 22"/>
                  <a:gd name="T4" fmla="*/ 0 w 5"/>
                  <a:gd name="T5" fmla="*/ 19 h 22"/>
                  <a:gd name="T6" fmla="*/ 2 w 5"/>
                  <a:gd name="T7" fmla="*/ 22 h 22"/>
                  <a:gd name="T8" fmla="*/ 5 w 5"/>
                  <a:gd name="T9" fmla="*/ 19 h 22"/>
                  <a:gd name="T10" fmla="*/ 5 w 5"/>
                  <a:gd name="T11" fmla="*/ 2 h 22"/>
                  <a:gd name="T12" fmla="*/ 4 w 5"/>
                  <a:gd name="T13" fmla="*/ 2 h 22"/>
                  <a:gd name="T14" fmla="*/ 0 w 5"/>
                  <a:gd name="T15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" h="22">
                    <a:moveTo>
                      <a:pt x="0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21"/>
                      <a:pt x="1" y="22"/>
                      <a:pt x="2" y="22"/>
                    </a:cubicBezTo>
                    <a:cubicBezTo>
                      <a:pt x="3" y="22"/>
                      <a:pt x="5" y="21"/>
                      <a:pt x="5" y="19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2" y="2"/>
                      <a:pt x="0" y="2"/>
                      <a:pt x="0" y="0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222" name="Freeform 195"/>
              <p:cNvSpPr/>
              <p:nvPr/>
            </p:nvSpPr>
            <p:spPr bwMode="auto">
              <a:xfrm>
                <a:off x="5270827" y="2207273"/>
                <a:ext cx="34485" cy="155184"/>
              </a:xfrm>
              <a:custGeom>
                <a:avLst/>
                <a:gdLst>
                  <a:gd name="T0" fmla="*/ 5 w 5"/>
                  <a:gd name="T1" fmla="*/ 0 h 22"/>
                  <a:gd name="T2" fmla="*/ 1 w 5"/>
                  <a:gd name="T3" fmla="*/ 2 h 22"/>
                  <a:gd name="T4" fmla="*/ 0 w 5"/>
                  <a:gd name="T5" fmla="*/ 2 h 22"/>
                  <a:gd name="T6" fmla="*/ 0 w 5"/>
                  <a:gd name="T7" fmla="*/ 19 h 22"/>
                  <a:gd name="T8" fmla="*/ 3 w 5"/>
                  <a:gd name="T9" fmla="*/ 22 h 22"/>
                  <a:gd name="T10" fmla="*/ 5 w 5"/>
                  <a:gd name="T11" fmla="*/ 19 h 22"/>
                  <a:gd name="T12" fmla="*/ 5 w 5"/>
                  <a:gd name="T13" fmla="*/ 1 h 22"/>
                  <a:gd name="T14" fmla="*/ 5 w 5"/>
                  <a:gd name="T15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" h="22">
                    <a:moveTo>
                      <a:pt x="5" y="0"/>
                    </a:moveTo>
                    <a:cubicBezTo>
                      <a:pt x="5" y="2"/>
                      <a:pt x="3" y="2"/>
                      <a:pt x="1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21"/>
                      <a:pt x="2" y="22"/>
                      <a:pt x="3" y="22"/>
                    </a:cubicBezTo>
                    <a:cubicBezTo>
                      <a:pt x="4" y="22"/>
                      <a:pt x="5" y="21"/>
                      <a:pt x="5" y="19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1"/>
                      <a:pt x="5" y="0"/>
                      <a:pt x="5" y="0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223" name="Freeform 196"/>
              <p:cNvSpPr/>
              <p:nvPr/>
            </p:nvSpPr>
            <p:spPr bwMode="auto">
              <a:xfrm>
                <a:off x="5199941" y="2071248"/>
                <a:ext cx="134109" cy="149436"/>
              </a:xfrm>
              <a:custGeom>
                <a:avLst/>
                <a:gdLst>
                  <a:gd name="T0" fmla="*/ 11 w 19"/>
                  <a:gd name="T1" fmla="*/ 0 h 21"/>
                  <a:gd name="T2" fmla="*/ 8 w 19"/>
                  <a:gd name="T3" fmla="*/ 0 h 21"/>
                  <a:gd name="T4" fmla="*/ 1 w 19"/>
                  <a:gd name="T5" fmla="*/ 2 h 21"/>
                  <a:gd name="T6" fmla="*/ 3 w 19"/>
                  <a:gd name="T7" fmla="*/ 6 h 21"/>
                  <a:gd name="T8" fmla="*/ 3 w 19"/>
                  <a:gd name="T9" fmla="*/ 10 h 21"/>
                  <a:gd name="T10" fmla="*/ 3 w 19"/>
                  <a:gd name="T11" fmla="*/ 18 h 21"/>
                  <a:gd name="T12" fmla="*/ 4 w 19"/>
                  <a:gd name="T13" fmla="*/ 19 h 21"/>
                  <a:gd name="T14" fmla="*/ 8 w 19"/>
                  <a:gd name="T15" fmla="*/ 21 h 21"/>
                  <a:gd name="T16" fmla="*/ 9 w 19"/>
                  <a:gd name="T17" fmla="*/ 21 h 21"/>
                  <a:gd name="T18" fmla="*/ 10 w 19"/>
                  <a:gd name="T19" fmla="*/ 21 h 21"/>
                  <a:gd name="T20" fmla="*/ 11 w 19"/>
                  <a:gd name="T21" fmla="*/ 21 h 21"/>
                  <a:gd name="T22" fmla="*/ 15 w 19"/>
                  <a:gd name="T23" fmla="*/ 19 h 21"/>
                  <a:gd name="T24" fmla="*/ 16 w 19"/>
                  <a:gd name="T25" fmla="*/ 18 h 21"/>
                  <a:gd name="T26" fmla="*/ 16 w 19"/>
                  <a:gd name="T27" fmla="*/ 10 h 21"/>
                  <a:gd name="T28" fmla="*/ 16 w 19"/>
                  <a:gd name="T29" fmla="*/ 6 h 21"/>
                  <a:gd name="T30" fmla="*/ 19 w 19"/>
                  <a:gd name="T31" fmla="*/ 3 h 21"/>
                  <a:gd name="T32" fmla="*/ 11 w 19"/>
                  <a:gd name="T33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9" h="21">
                    <a:moveTo>
                      <a:pt x="11" y="0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7" y="0"/>
                      <a:pt x="2" y="1"/>
                      <a:pt x="1" y="2"/>
                    </a:cubicBezTo>
                    <a:cubicBezTo>
                      <a:pt x="0" y="3"/>
                      <a:pt x="1" y="4"/>
                      <a:pt x="3" y="6"/>
                    </a:cubicBezTo>
                    <a:cubicBezTo>
                      <a:pt x="3" y="10"/>
                      <a:pt x="3" y="10"/>
                      <a:pt x="3" y="10"/>
                    </a:cubicBezTo>
                    <a:cubicBezTo>
                      <a:pt x="3" y="18"/>
                      <a:pt x="3" y="18"/>
                      <a:pt x="3" y="18"/>
                    </a:cubicBezTo>
                    <a:cubicBezTo>
                      <a:pt x="3" y="18"/>
                      <a:pt x="3" y="19"/>
                      <a:pt x="4" y="19"/>
                    </a:cubicBezTo>
                    <a:cubicBezTo>
                      <a:pt x="4" y="21"/>
                      <a:pt x="6" y="21"/>
                      <a:pt x="8" y="21"/>
                    </a:cubicBezTo>
                    <a:cubicBezTo>
                      <a:pt x="9" y="21"/>
                      <a:pt x="9" y="21"/>
                      <a:pt x="9" y="21"/>
                    </a:cubicBezTo>
                    <a:cubicBezTo>
                      <a:pt x="10" y="21"/>
                      <a:pt x="10" y="21"/>
                      <a:pt x="10" y="21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3" y="21"/>
                      <a:pt x="15" y="21"/>
                      <a:pt x="15" y="19"/>
                    </a:cubicBezTo>
                    <a:cubicBezTo>
                      <a:pt x="16" y="19"/>
                      <a:pt x="16" y="18"/>
                      <a:pt x="16" y="18"/>
                    </a:cubicBezTo>
                    <a:cubicBezTo>
                      <a:pt x="16" y="10"/>
                      <a:pt x="16" y="10"/>
                      <a:pt x="16" y="10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18" y="4"/>
                      <a:pt x="19" y="4"/>
                      <a:pt x="19" y="3"/>
                    </a:cubicBezTo>
                    <a:cubicBezTo>
                      <a:pt x="18" y="1"/>
                      <a:pt x="13" y="0"/>
                      <a:pt x="11" y="0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224" name="Freeform 197"/>
              <p:cNvSpPr/>
              <p:nvPr/>
            </p:nvSpPr>
            <p:spPr bwMode="auto">
              <a:xfrm>
                <a:off x="5368535" y="2086575"/>
                <a:ext cx="36401" cy="147520"/>
              </a:xfrm>
              <a:custGeom>
                <a:avLst/>
                <a:gdLst>
                  <a:gd name="T0" fmla="*/ 3 w 5"/>
                  <a:gd name="T1" fmla="*/ 0 h 21"/>
                  <a:gd name="T2" fmla="*/ 3 w 5"/>
                  <a:gd name="T3" fmla="*/ 1 h 21"/>
                  <a:gd name="T4" fmla="*/ 0 w 5"/>
                  <a:gd name="T5" fmla="*/ 19 h 21"/>
                  <a:gd name="T6" fmla="*/ 2 w 5"/>
                  <a:gd name="T7" fmla="*/ 21 h 21"/>
                  <a:gd name="T8" fmla="*/ 4 w 5"/>
                  <a:gd name="T9" fmla="*/ 19 h 21"/>
                  <a:gd name="T10" fmla="*/ 5 w 5"/>
                  <a:gd name="T11" fmla="*/ 8 h 21"/>
                  <a:gd name="T12" fmla="*/ 5 w 5"/>
                  <a:gd name="T13" fmla="*/ 4 h 21"/>
                  <a:gd name="T14" fmla="*/ 3 w 5"/>
                  <a:gd name="T15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" h="21">
                    <a:moveTo>
                      <a:pt x="3" y="0"/>
                    </a:moveTo>
                    <a:cubicBezTo>
                      <a:pt x="3" y="1"/>
                      <a:pt x="3" y="1"/>
                      <a:pt x="3" y="1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20"/>
                      <a:pt x="1" y="21"/>
                      <a:pt x="2" y="21"/>
                    </a:cubicBezTo>
                    <a:cubicBezTo>
                      <a:pt x="3" y="21"/>
                      <a:pt x="4" y="20"/>
                      <a:pt x="4" y="19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3" y="2"/>
                      <a:pt x="2" y="1"/>
                      <a:pt x="3" y="0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225" name="Freeform 198"/>
              <p:cNvSpPr/>
              <p:nvPr/>
            </p:nvSpPr>
            <p:spPr bwMode="auto">
              <a:xfrm>
                <a:off x="5496897" y="2092322"/>
                <a:ext cx="34485" cy="141773"/>
              </a:xfrm>
              <a:custGeom>
                <a:avLst/>
                <a:gdLst>
                  <a:gd name="T0" fmla="*/ 3 w 5"/>
                  <a:gd name="T1" fmla="*/ 0 h 20"/>
                  <a:gd name="T2" fmla="*/ 0 w 5"/>
                  <a:gd name="T3" fmla="*/ 3 h 20"/>
                  <a:gd name="T4" fmla="*/ 0 w 5"/>
                  <a:gd name="T5" fmla="*/ 7 h 20"/>
                  <a:gd name="T6" fmla="*/ 1 w 5"/>
                  <a:gd name="T7" fmla="*/ 18 h 20"/>
                  <a:gd name="T8" fmla="*/ 3 w 5"/>
                  <a:gd name="T9" fmla="*/ 20 h 20"/>
                  <a:gd name="T10" fmla="*/ 5 w 5"/>
                  <a:gd name="T11" fmla="*/ 18 h 20"/>
                  <a:gd name="T12" fmla="*/ 3 w 5"/>
                  <a:gd name="T13" fmla="*/ 0 h 20"/>
                  <a:gd name="T14" fmla="*/ 3 w 5"/>
                  <a:gd name="T15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" h="20">
                    <a:moveTo>
                      <a:pt x="3" y="0"/>
                    </a:moveTo>
                    <a:cubicBezTo>
                      <a:pt x="3" y="1"/>
                      <a:pt x="2" y="1"/>
                      <a:pt x="0" y="3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1" y="18"/>
                      <a:pt x="1" y="18"/>
                      <a:pt x="1" y="18"/>
                    </a:cubicBezTo>
                    <a:cubicBezTo>
                      <a:pt x="1" y="19"/>
                      <a:pt x="2" y="20"/>
                      <a:pt x="3" y="20"/>
                    </a:cubicBezTo>
                    <a:cubicBezTo>
                      <a:pt x="4" y="20"/>
                      <a:pt x="5" y="19"/>
                      <a:pt x="5" y="18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226" name="Oval 199"/>
              <p:cNvSpPr>
                <a:spLocks noChangeArrowheads="1"/>
              </p:cNvSpPr>
              <p:nvPr/>
            </p:nvSpPr>
            <p:spPr bwMode="auto">
              <a:xfrm>
                <a:off x="5410684" y="1994614"/>
                <a:ext cx="78550" cy="76634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227" name="Freeform 200"/>
              <p:cNvSpPr/>
              <p:nvPr/>
            </p:nvSpPr>
            <p:spPr bwMode="auto">
              <a:xfrm>
                <a:off x="5410684" y="2207273"/>
                <a:ext cx="36401" cy="155184"/>
              </a:xfrm>
              <a:custGeom>
                <a:avLst/>
                <a:gdLst>
                  <a:gd name="T0" fmla="*/ 0 w 5"/>
                  <a:gd name="T1" fmla="*/ 0 h 22"/>
                  <a:gd name="T2" fmla="*/ 0 w 5"/>
                  <a:gd name="T3" fmla="*/ 1 h 22"/>
                  <a:gd name="T4" fmla="*/ 0 w 5"/>
                  <a:gd name="T5" fmla="*/ 19 h 22"/>
                  <a:gd name="T6" fmla="*/ 2 w 5"/>
                  <a:gd name="T7" fmla="*/ 22 h 22"/>
                  <a:gd name="T8" fmla="*/ 5 w 5"/>
                  <a:gd name="T9" fmla="*/ 19 h 22"/>
                  <a:gd name="T10" fmla="*/ 5 w 5"/>
                  <a:gd name="T11" fmla="*/ 2 h 22"/>
                  <a:gd name="T12" fmla="*/ 5 w 5"/>
                  <a:gd name="T13" fmla="*/ 2 h 22"/>
                  <a:gd name="T14" fmla="*/ 0 w 5"/>
                  <a:gd name="T15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" h="22">
                    <a:moveTo>
                      <a:pt x="0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21"/>
                      <a:pt x="1" y="22"/>
                      <a:pt x="2" y="22"/>
                    </a:cubicBezTo>
                    <a:cubicBezTo>
                      <a:pt x="4" y="22"/>
                      <a:pt x="5" y="21"/>
                      <a:pt x="5" y="19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2" y="2"/>
                      <a:pt x="0" y="2"/>
                      <a:pt x="0" y="0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228" name="Freeform 201"/>
              <p:cNvSpPr/>
              <p:nvPr/>
            </p:nvSpPr>
            <p:spPr bwMode="auto">
              <a:xfrm>
                <a:off x="5460496" y="2207273"/>
                <a:ext cx="36401" cy="155184"/>
              </a:xfrm>
              <a:custGeom>
                <a:avLst/>
                <a:gdLst>
                  <a:gd name="T0" fmla="*/ 5 w 5"/>
                  <a:gd name="T1" fmla="*/ 0 h 22"/>
                  <a:gd name="T2" fmla="*/ 0 w 5"/>
                  <a:gd name="T3" fmla="*/ 2 h 22"/>
                  <a:gd name="T4" fmla="*/ 0 w 5"/>
                  <a:gd name="T5" fmla="*/ 2 h 22"/>
                  <a:gd name="T6" fmla="*/ 0 w 5"/>
                  <a:gd name="T7" fmla="*/ 19 h 22"/>
                  <a:gd name="T8" fmla="*/ 2 w 5"/>
                  <a:gd name="T9" fmla="*/ 22 h 22"/>
                  <a:gd name="T10" fmla="*/ 5 w 5"/>
                  <a:gd name="T11" fmla="*/ 19 h 22"/>
                  <a:gd name="T12" fmla="*/ 5 w 5"/>
                  <a:gd name="T13" fmla="*/ 1 h 22"/>
                  <a:gd name="T14" fmla="*/ 5 w 5"/>
                  <a:gd name="T15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" h="22">
                    <a:moveTo>
                      <a:pt x="5" y="0"/>
                    </a:moveTo>
                    <a:cubicBezTo>
                      <a:pt x="4" y="2"/>
                      <a:pt x="2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21"/>
                      <a:pt x="1" y="22"/>
                      <a:pt x="2" y="22"/>
                    </a:cubicBezTo>
                    <a:cubicBezTo>
                      <a:pt x="3" y="22"/>
                      <a:pt x="5" y="21"/>
                      <a:pt x="5" y="19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1"/>
                      <a:pt x="5" y="0"/>
                      <a:pt x="5" y="0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229" name="Freeform 202"/>
              <p:cNvSpPr/>
              <p:nvPr/>
            </p:nvSpPr>
            <p:spPr bwMode="auto">
              <a:xfrm>
                <a:off x="5383862" y="2071248"/>
                <a:ext cx="134109" cy="149436"/>
              </a:xfrm>
              <a:custGeom>
                <a:avLst/>
                <a:gdLst>
                  <a:gd name="T0" fmla="*/ 11 w 19"/>
                  <a:gd name="T1" fmla="*/ 0 h 21"/>
                  <a:gd name="T2" fmla="*/ 9 w 19"/>
                  <a:gd name="T3" fmla="*/ 0 h 21"/>
                  <a:gd name="T4" fmla="*/ 1 w 19"/>
                  <a:gd name="T5" fmla="*/ 2 h 21"/>
                  <a:gd name="T6" fmla="*/ 3 w 19"/>
                  <a:gd name="T7" fmla="*/ 6 h 21"/>
                  <a:gd name="T8" fmla="*/ 3 w 19"/>
                  <a:gd name="T9" fmla="*/ 10 h 21"/>
                  <a:gd name="T10" fmla="*/ 3 w 19"/>
                  <a:gd name="T11" fmla="*/ 18 h 21"/>
                  <a:gd name="T12" fmla="*/ 4 w 19"/>
                  <a:gd name="T13" fmla="*/ 19 h 21"/>
                  <a:gd name="T14" fmla="*/ 9 w 19"/>
                  <a:gd name="T15" fmla="*/ 21 h 21"/>
                  <a:gd name="T16" fmla="*/ 9 w 19"/>
                  <a:gd name="T17" fmla="*/ 21 h 21"/>
                  <a:gd name="T18" fmla="*/ 11 w 19"/>
                  <a:gd name="T19" fmla="*/ 21 h 21"/>
                  <a:gd name="T20" fmla="*/ 11 w 19"/>
                  <a:gd name="T21" fmla="*/ 21 h 21"/>
                  <a:gd name="T22" fmla="*/ 16 w 19"/>
                  <a:gd name="T23" fmla="*/ 19 h 21"/>
                  <a:gd name="T24" fmla="*/ 16 w 19"/>
                  <a:gd name="T25" fmla="*/ 18 h 21"/>
                  <a:gd name="T26" fmla="*/ 16 w 19"/>
                  <a:gd name="T27" fmla="*/ 10 h 21"/>
                  <a:gd name="T28" fmla="*/ 16 w 19"/>
                  <a:gd name="T29" fmla="*/ 6 h 21"/>
                  <a:gd name="T30" fmla="*/ 19 w 19"/>
                  <a:gd name="T31" fmla="*/ 3 h 21"/>
                  <a:gd name="T32" fmla="*/ 11 w 19"/>
                  <a:gd name="T33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9" h="21">
                    <a:moveTo>
                      <a:pt x="11" y="0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7" y="0"/>
                      <a:pt x="2" y="1"/>
                      <a:pt x="1" y="2"/>
                    </a:cubicBezTo>
                    <a:cubicBezTo>
                      <a:pt x="0" y="3"/>
                      <a:pt x="1" y="4"/>
                      <a:pt x="3" y="6"/>
                    </a:cubicBezTo>
                    <a:cubicBezTo>
                      <a:pt x="3" y="10"/>
                      <a:pt x="3" y="10"/>
                      <a:pt x="3" y="10"/>
                    </a:cubicBezTo>
                    <a:cubicBezTo>
                      <a:pt x="3" y="18"/>
                      <a:pt x="3" y="18"/>
                      <a:pt x="3" y="18"/>
                    </a:cubicBezTo>
                    <a:cubicBezTo>
                      <a:pt x="3" y="18"/>
                      <a:pt x="4" y="19"/>
                      <a:pt x="4" y="19"/>
                    </a:cubicBezTo>
                    <a:cubicBezTo>
                      <a:pt x="4" y="21"/>
                      <a:pt x="6" y="21"/>
                      <a:pt x="9" y="21"/>
                    </a:cubicBezTo>
                    <a:cubicBezTo>
                      <a:pt x="9" y="21"/>
                      <a:pt x="9" y="21"/>
                      <a:pt x="9" y="21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3" y="21"/>
                      <a:pt x="15" y="21"/>
                      <a:pt x="16" y="19"/>
                    </a:cubicBezTo>
                    <a:cubicBezTo>
                      <a:pt x="16" y="19"/>
                      <a:pt x="16" y="18"/>
                      <a:pt x="16" y="18"/>
                    </a:cubicBezTo>
                    <a:cubicBezTo>
                      <a:pt x="16" y="10"/>
                      <a:pt x="16" y="10"/>
                      <a:pt x="16" y="10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18" y="4"/>
                      <a:pt x="19" y="4"/>
                      <a:pt x="19" y="3"/>
                    </a:cubicBezTo>
                    <a:cubicBezTo>
                      <a:pt x="19" y="1"/>
                      <a:pt x="13" y="0"/>
                      <a:pt x="11" y="0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230" name="Freeform 203"/>
              <p:cNvSpPr/>
              <p:nvPr/>
            </p:nvSpPr>
            <p:spPr bwMode="auto">
              <a:xfrm>
                <a:off x="5560120" y="2086575"/>
                <a:ext cx="34485" cy="147520"/>
              </a:xfrm>
              <a:custGeom>
                <a:avLst/>
                <a:gdLst>
                  <a:gd name="T0" fmla="*/ 2 w 5"/>
                  <a:gd name="T1" fmla="*/ 0 h 21"/>
                  <a:gd name="T2" fmla="*/ 2 w 5"/>
                  <a:gd name="T3" fmla="*/ 1 h 21"/>
                  <a:gd name="T4" fmla="*/ 0 w 5"/>
                  <a:gd name="T5" fmla="*/ 19 h 21"/>
                  <a:gd name="T6" fmla="*/ 1 w 5"/>
                  <a:gd name="T7" fmla="*/ 21 h 21"/>
                  <a:gd name="T8" fmla="*/ 3 w 5"/>
                  <a:gd name="T9" fmla="*/ 19 h 21"/>
                  <a:gd name="T10" fmla="*/ 5 w 5"/>
                  <a:gd name="T11" fmla="*/ 8 h 21"/>
                  <a:gd name="T12" fmla="*/ 5 w 5"/>
                  <a:gd name="T13" fmla="*/ 4 h 21"/>
                  <a:gd name="T14" fmla="*/ 2 w 5"/>
                  <a:gd name="T15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" h="21">
                    <a:moveTo>
                      <a:pt x="2" y="0"/>
                    </a:moveTo>
                    <a:cubicBezTo>
                      <a:pt x="2" y="1"/>
                      <a:pt x="2" y="1"/>
                      <a:pt x="2" y="1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20"/>
                      <a:pt x="0" y="21"/>
                      <a:pt x="1" y="21"/>
                    </a:cubicBezTo>
                    <a:cubicBezTo>
                      <a:pt x="2" y="21"/>
                      <a:pt x="3" y="20"/>
                      <a:pt x="3" y="19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2" y="2"/>
                      <a:pt x="1" y="1"/>
                      <a:pt x="2" y="0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231" name="Freeform 204"/>
              <p:cNvSpPr/>
              <p:nvPr/>
            </p:nvSpPr>
            <p:spPr bwMode="auto">
              <a:xfrm>
                <a:off x="5680818" y="2092322"/>
                <a:ext cx="34485" cy="141773"/>
              </a:xfrm>
              <a:custGeom>
                <a:avLst/>
                <a:gdLst>
                  <a:gd name="T0" fmla="*/ 3 w 5"/>
                  <a:gd name="T1" fmla="*/ 0 h 20"/>
                  <a:gd name="T2" fmla="*/ 0 w 5"/>
                  <a:gd name="T3" fmla="*/ 3 h 20"/>
                  <a:gd name="T4" fmla="*/ 0 w 5"/>
                  <a:gd name="T5" fmla="*/ 7 h 20"/>
                  <a:gd name="T6" fmla="*/ 1 w 5"/>
                  <a:gd name="T7" fmla="*/ 18 h 20"/>
                  <a:gd name="T8" fmla="*/ 3 w 5"/>
                  <a:gd name="T9" fmla="*/ 20 h 20"/>
                  <a:gd name="T10" fmla="*/ 5 w 5"/>
                  <a:gd name="T11" fmla="*/ 18 h 20"/>
                  <a:gd name="T12" fmla="*/ 3 w 5"/>
                  <a:gd name="T13" fmla="*/ 0 h 20"/>
                  <a:gd name="T14" fmla="*/ 3 w 5"/>
                  <a:gd name="T15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" h="20">
                    <a:moveTo>
                      <a:pt x="3" y="0"/>
                    </a:moveTo>
                    <a:cubicBezTo>
                      <a:pt x="3" y="1"/>
                      <a:pt x="2" y="1"/>
                      <a:pt x="0" y="3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1" y="18"/>
                      <a:pt x="1" y="18"/>
                      <a:pt x="1" y="18"/>
                    </a:cubicBezTo>
                    <a:cubicBezTo>
                      <a:pt x="1" y="19"/>
                      <a:pt x="2" y="20"/>
                      <a:pt x="3" y="20"/>
                    </a:cubicBezTo>
                    <a:cubicBezTo>
                      <a:pt x="4" y="20"/>
                      <a:pt x="5" y="19"/>
                      <a:pt x="5" y="18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232" name="Oval 205"/>
              <p:cNvSpPr>
                <a:spLocks noChangeArrowheads="1"/>
              </p:cNvSpPr>
              <p:nvPr/>
            </p:nvSpPr>
            <p:spPr bwMode="auto">
              <a:xfrm>
                <a:off x="5594605" y="1994614"/>
                <a:ext cx="78550" cy="76634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233" name="Freeform 206"/>
              <p:cNvSpPr/>
              <p:nvPr/>
            </p:nvSpPr>
            <p:spPr bwMode="auto">
              <a:xfrm>
                <a:off x="5594605" y="2207273"/>
                <a:ext cx="36401" cy="155184"/>
              </a:xfrm>
              <a:custGeom>
                <a:avLst/>
                <a:gdLst>
                  <a:gd name="T0" fmla="*/ 0 w 5"/>
                  <a:gd name="T1" fmla="*/ 0 h 22"/>
                  <a:gd name="T2" fmla="*/ 0 w 5"/>
                  <a:gd name="T3" fmla="*/ 1 h 22"/>
                  <a:gd name="T4" fmla="*/ 0 w 5"/>
                  <a:gd name="T5" fmla="*/ 19 h 22"/>
                  <a:gd name="T6" fmla="*/ 2 w 5"/>
                  <a:gd name="T7" fmla="*/ 22 h 22"/>
                  <a:gd name="T8" fmla="*/ 5 w 5"/>
                  <a:gd name="T9" fmla="*/ 19 h 22"/>
                  <a:gd name="T10" fmla="*/ 5 w 5"/>
                  <a:gd name="T11" fmla="*/ 2 h 22"/>
                  <a:gd name="T12" fmla="*/ 5 w 5"/>
                  <a:gd name="T13" fmla="*/ 2 h 22"/>
                  <a:gd name="T14" fmla="*/ 0 w 5"/>
                  <a:gd name="T15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" h="22">
                    <a:moveTo>
                      <a:pt x="0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21"/>
                      <a:pt x="1" y="22"/>
                      <a:pt x="2" y="22"/>
                    </a:cubicBezTo>
                    <a:cubicBezTo>
                      <a:pt x="4" y="22"/>
                      <a:pt x="5" y="21"/>
                      <a:pt x="5" y="19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2" y="2"/>
                      <a:pt x="1" y="2"/>
                      <a:pt x="0" y="0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234" name="Freeform 207"/>
              <p:cNvSpPr/>
              <p:nvPr/>
            </p:nvSpPr>
            <p:spPr bwMode="auto">
              <a:xfrm>
                <a:off x="5644417" y="2207273"/>
                <a:ext cx="36401" cy="155184"/>
              </a:xfrm>
              <a:custGeom>
                <a:avLst/>
                <a:gdLst>
                  <a:gd name="T0" fmla="*/ 5 w 5"/>
                  <a:gd name="T1" fmla="*/ 0 h 22"/>
                  <a:gd name="T2" fmla="*/ 0 w 5"/>
                  <a:gd name="T3" fmla="*/ 2 h 22"/>
                  <a:gd name="T4" fmla="*/ 0 w 5"/>
                  <a:gd name="T5" fmla="*/ 2 h 22"/>
                  <a:gd name="T6" fmla="*/ 0 w 5"/>
                  <a:gd name="T7" fmla="*/ 19 h 22"/>
                  <a:gd name="T8" fmla="*/ 2 w 5"/>
                  <a:gd name="T9" fmla="*/ 22 h 22"/>
                  <a:gd name="T10" fmla="*/ 5 w 5"/>
                  <a:gd name="T11" fmla="*/ 19 h 22"/>
                  <a:gd name="T12" fmla="*/ 5 w 5"/>
                  <a:gd name="T13" fmla="*/ 1 h 22"/>
                  <a:gd name="T14" fmla="*/ 5 w 5"/>
                  <a:gd name="T15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" h="22">
                    <a:moveTo>
                      <a:pt x="5" y="0"/>
                    </a:moveTo>
                    <a:cubicBezTo>
                      <a:pt x="4" y="2"/>
                      <a:pt x="2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21"/>
                      <a:pt x="1" y="22"/>
                      <a:pt x="2" y="22"/>
                    </a:cubicBezTo>
                    <a:cubicBezTo>
                      <a:pt x="4" y="22"/>
                      <a:pt x="5" y="21"/>
                      <a:pt x="5" y="19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1"/>
                      <a:pt x="5" y="0"/>
                      <a:pt x="5" y="0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235" name="Freeform 208"/>
              <p:cNvSpPr/>
              <p:nvPr/>
            </p:nvSpPr>
            <p:spPr bwMode="auto">
              <a:xfrm>
                <a:off x="5567783" y="2071248"/>
                <a:ext cx="134109" cy="149436"/>
              </a:xfrm>
              <a:custGeom>
                <a:avLst/>
                <a:gdLst>
                  <a:gd name="T0" fmla="*/ 11 w 19"/>
                  <a:gd name="T1" fmla="*/ 0 h 21"/>
                  <a:gd name="T2" fmla="*/ 9 w 19"/>
                  <a:gd name="T3" fmla="*/ 0 h 21"/>
                  <a:gd name="T4" fmla="*/ 1 w 19"/>
                  <a:gd name="T5" fmla="*/ 2 h 21"/>
                  <a:gd name="T6" fmla="*/ 4 w 19"/>
                  <a:gd name="T7" fmla="*/ 6 h 21"/>
                  <a:gd name="T8" fmla="*/ 4 w 19"/>
                  <a:gd name="T9" fmla="*/ 10 h 21"/>
                  <a:gd name="T10" fmla="*/ 4 w 19"/>
                  <a:gd name="T11" fmla="*/ 18 h 21"/>
                  <a:gd name="T12" fmla="*/ 4 w 19"/>
                  <a:gd name="T13" fmla="*/ 19 h 21"/>
                  <a:gd name="T14" fmla="*/ 9 w 19"/>
                  <a:gd name="T15" fmla="*/ 21 h 21"/>
                  <a:gd name="T16" fmla="*/ 9 w 19"/>
                  <a:gd name="T17" fmla="*/ 21 h 21"/>
                  <a:gd name="T18" fmla="*/ 11 w 19"/>
                  <a:gd name="T19" fmla="*/ 21 h 21"/>
                  <a:gd name="T20" fmla="*/ 11 w 19"/>
                  <a:gd name="T21" fmla="*/ 21 h 21"/>
                  <a:gd name="T22" fmla="*/ 16 w 19"/>
                  <a:gd name="T23" fmla="*/ 19 h 21"/>
                  <a:gd name="T24" fmla="*/ 16 w 19"/>
                  <a:gd name="T25" fmla="*/ 18 h 21"/>
                  <a:gd name="T26" fmla="*/ 16 w 19"/>
                  <a:gd name="T27" fmla="*/ 10 h 21"/>
                  <a:gd name="T28" fmla="*/ 16 w 19"/>
                  <a:gd name="T29" fmla="*/ 6 h 21"/>
                  <a:gd name="T30" fmla="*/ 19 w 19"/>
                  <a:gd name="T31" fmla="*/ 3 h 21"/>
                  <a:gd name="T32" fmla="*/ 11 w 19"/>
                  <a:gd name="T33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9" h="21">
                    <a:moveTo>
                      <a:pt x="11" y="0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7" y="0"/>
                      <a:pt x="2" y="1"/>
                      <a:pt x="1" y="2"/>
                    </a:cubicBezTo>
                    <a:cubicBezTo>
                      <a:pt x="0" y="3"/>
                      <a:pt x="1" y="4"/>
                      <a:pt x="4" y="6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4" y="18"/>
                      <a:pt x="4" y="18"/>
                      <a:pt x="4" y="18"/>
                    </a:cubicBezTo>
                    <a:cubicBezTo>
                      <a:pt x="4" y="18"/>
                      <a:pt x="4" y="19"/>
                      <a:pt x="4" y="19"/>
                    </a:cubicBezTo>
                    <a:cubicBezTo>
                      <a:pt x="5" y="21"/>
                      <a:pt x="6" y="21"/>
                      <a:pt x="9" y="21"/>
                    </a:cubicBezTo>
                    <a:cubicBezTo>
                      <a:pt x="9" y="21"/>
                      <a:pt x="9" y="21"/>
                      <a:pt x="9" y="21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3" y="21"/>
                      <a:pt x="15" y="21"/>
                      <a:pt x="16" y="19"/>
                    </a:cubicBezTo>
                    <a:cubicBezTo>
                      <a:pt x="16" y="19"/>
                      <a:pt x="16" y="18"/>
                      <a:pt x="16" y="18"/>
                    </a:cubicBezTo>
                    <a:cubicBezTo>
                      <a:pt x="16" y="10"/>
                      <a:pt x="16" y="10"/>
                      <a:pt x="16" y="10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18" y="4"/>
                      <a:pt x="19" y="4"/>
                      <a:pt x="19" y="3"/>
                    </a:cubicBezTo>
                    <a:cubicBezTo>
                      <a:pt x="19" y="1"/>
                      <a:pt x="13" y="0"/>
                      <a:pt x="11" y="0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236" name="Freeform 209"/>
              <p:cNvSpPr/>
              <p:nvPr/>
            </p:nvSpPr>
            <p:spPr bwMode="auto">
              <a:xfrm>
                <a:off x="5744041" y="2086575"/>
                <a:ext cx="36401" cy="147520"/>
              </a:xfrm>
              <a:custGeom>
                <a:avLst/>
                <a:gdLst>
                  <a:gd name="T0" fmla="*/ 2 w 5"/>
                  <a:gd name="T1" fmla="*/ 0 h 21"/>
                  <a:gd name="T2" fmla="*/ 2 w 5"/>
                  <a:gd name="T3" fmla="*/ 1 h 21"/>
                  <a:gd name="T4" fmla="*/ 0 w 5"/>
                  <a:gd name="T5" fmla="*/ 19 h 21"/>
                  <a:gd name="T6" fmla="*/ 1 w 5"/>
                  <a:gd name="T7" fmla="*/ 21 h 21"/>
                  <a:gd name="T8" fmla="*/ 3 w 5"/>
                  <a:gd name="T9" fmla="*/ 19 h 21"/>
                  <a:gd name="T10" fmla="*/ 5 w 5"/>
                  <a:gd name="T11" fmla="*/ 8 h 21"/>
                  <a:gd name="T12" fmla="*/ 5 w 5"/>
                  <a:gd name="T13" fmla="*/ 4 h 21"/>
                  <a:gd name="T14" fmla="*/ 2 w 5"/>
                  <a:gd name="T15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" h="21">
                    <a:moveTo>
                      <a:pt x="2" y="0"/>
                    </a:moveTo>
                    <a:cubicBezTo>
                      <a:pt x="2" y="1"/>
                      <a:pt x="2" y="1"/>
                      <a:pt x="2" y="1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20"/>
                      <a:pt x="0" y="21"/>
                      <a:pt x="1" y="21"/>
                    </a:cubicBezTo>
                    <a:cubicBezTo>
                      <a:pt x="2" y="21"/>
                      <a:pt x="3" y="20"/>
                      <a:pt x="3" y="19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2" y="2"/>
                      <a:pt x="2" y="1"/>
                      <a:pt x="2" y="0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237" name="Freeform 210"/>
              <p:cNvSpPr/>
              <p:nvPr/>
            </p:nvSpPr>
            <p:spPr bwMode="auto">
              <a:xfrm>
                <a:off x="5864739" y="2092322"/>
                <a:ext cx="34485" cy="141773"/>
              </a:xfrm>
              <a:custGeom>
                <a:avLst/>
                <a:gdLst>
                  <a:gd name="T0" fmla="*/ 3 w 5"/>
                  <a:gd name="T1" fmla="*/ 0 h 20"/>
                  <a:gd name="T2" fmla="*/ 0 w 5"/>
                  <a:gd name="T3" fmla="*/ 3 h 20"/>
                  <a:gd name="T4" fmla="*/ 0 w 5"/>
                  <a:gd name="T5" fmla="*/ 7 h 20"/>
                  <a:gd name="T6" fmla="*/ 1 w 5"/>
                  <a:gd name="T7" fmla="*/ 18 h 20"/>
                  <a:gd name="T8" fmla="*/ 3 w 5"/>
                  <a:gd name="T9" fmla="*/ 20 h 20"/>
                  <a:gd name="T10" fmla="*/ 5 w 5"/>
                  <a:gd name="T11" fmla="*/ 18 h 20"/>
                  <a:gd name="T12" fmla="*/ 3 w 5"/>
                  <a:gd name="T13" fmla="*/ 0 h 20"/>
                  <a:gd name="T14" fmla="*/ 3 w 5"/>
                  <a:gd name="T15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" h="20">
                    <a:moveTo>
                      <a:pt x="3" y="0"/>
                    </a:moveTo>
                    <a:cubicBezTo>
                      <a:pt x="3" y="1"/>
                      <a:pt x="2" y="1"/>
                      <a:pt x="0" y="3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1" y="18"/>
                      <a:pt x="1" y="18"/>
                      <a:pt x="1" y="18"/>
                    </a:cubicBezTo>
                    <a:cubicBezTo>
                      <a:pt x="1" y="19"/>
                      <a:pt x="2" y="20"/>
                      <a:pt x="3" y="20"/>
                    </a:cubicBezTo>
                    <a:cubicBezTo>
                      <a:pt x="4" y="20"/>
                      <a:pt x="5" y="19"/>
                      <a:pt x="5" y="18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238" name="Oval 211"/>
              <p:cNvSpPr>
                <a:spLocks noChangeArrowheads="1"/>
              </p:cNvSpPr>
              <p:nvPr/>
            </p:nvSpPr>
            <p:spPr bwMode="auto">
              <a:xfrm>
                <a:off x="5780442" y="1994614"/>
                <a:ext cx="76634" cy="76634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239" name="Freeform 212"/>
              <p:cNvSpPr/>
              <p:nvPr/>
            </p:nvSpPr>
            <p:spPr bwMode="auto">
              <a:xfrm>
                <a:off x="5780442" y="2207273"/>
                <a:ext cx="34485" cy="155184"/>
              </a:xfrm>
              <a:custGeom>
                <a:avLst/>
                <a:gdLst>
                  <a:gd name="T0" fmla="*/ 0 w 5"/>
                  <a:gd name="T1" fmla="*/ 0 h 22"/>
                  <a:gd name="T2" fmla="*/ 0 w 5"/>
                  <a:gd name="T3" fmla="*/ 1 h 22"/>
                  <a:gd name="T4" fmla="*/ 0 w 5"/>
                  <a:gd name="T5" fmla="*/ 19 h 22"/>
                  <a:gd name="T6" fmla="*/ 2 w 5"/>
                  <a:gd name="T7" fmla="*/ 22 h 22"/>
                  <a:gd name="T8" fmla="*/ 5 w 5"/>
                  <a:gd name="T9" fmla="*/ 19 h 22"/>
                  <a:gd name="T10" fmla="*/ 5 w 5"/>
                  <a:gd name="T11" fmla="*/ 2 h 22"/>
                  <a:gd name="T12" fmla="*/ 5 w 5"/>
                  <a:gd name="T13" fmla="*/ 2 h 22"/>
                  <a:gd name="T14" fmla="*/ 0 w 5"/>
                  <a:gd name="T15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" h="22">
                    <a:moveTo>
                      <a:pt x="0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21"/>
                      <a:pt x="1" y="22"/>
                      <a:pt x="2" y="22"/>
                    </a:cubicBezTo>
                    <a:cubicBezTo>
                      <a:pt x="4" y="22"/>
                      <a:pt x="5" y="21"/>
                      <a:pt x="5" y="19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3" y="2"/>
                      <a:pt x="1" y="2"/>
                      <a:pt x="0" y="0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240" name="Freeform 213"/>
              <p:cNvSpPr/>
              <p:nvPr/>
            </p:nvSpPr>
            <p:spPr bwMode="auto">
              <a:xfrm>
                <a:off x="5828338" y="2207273"/>
                <a:ext cx="36401" cy="155184"/>
              </a:xfrm>
              <a:custGeom>
                <a:avLst/>
                <a:gdLst>
                  <a:gd name="T0" fmla="*/ 5 w 5"/>
                  <a:gd name="T1" fmla="*/ 0 h 22"/>
                  <a:gd name="T2" fmla="*/ 0 w 5"/>
                  <a:gd name="T3" fmla="*/ 2 h 22"/>
                  <a:gd name="T4" fmla="*/ 0 w 5"/>
                  <a:gd name="T5" fmla="*/ 2 h 22"/>
                  <a:gd name="T6" fmla="*/ 0 w 5"/>
                  <a:gd name="T7" fmla="*/ 19 h 22"/>
                  <a:gd name="T8" fmla="*/ 2 w 5"/>
                  <a:gd name="T9" fmla="*/ 22 h 22"/>
                  <a:gd name="T10" fmla="*/ 5 w 5"/>
                  <a:gd name="T11" fmla="*/ 19 h 22"/>
                  <a:gd name="T12" fmla="*/ 5 w 5"/>
                  <a:gd name="T13" fmla="*/ 1 h 22"/>
                  <a:gd name="T14" fmla="*/ 5 w 5"/>
                  <a:gd name="T15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" h="22">
                    <a:moveTo>
                      <a:pt x="5" y="0"/>
                    </a:moveTo>
                    <a:cubicBezTo>
                      <a:pt x="4" y="2"/>
                      <a:pt x="2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21"/>
                      <a:pt x="1" y="22"/>
                      <a:pt x="2" y="22"/>
                    </a:cubicBezTo>
                    <a:cubicBezTo>
                      <a:pt x="4" y="22"/>
                      <a:pt x="5" y="21"/>
                      <a:pt x="5" y="19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1"/>
                      <a:pt x="5" y="0"/>
                      <a:pt x="5" y="0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241" name="Freeform 214"/>
              <p:cNvSpPr/>
              <p:nvPr/>
            </p:nvSpPr>
            <p:spPr bwMode="auto">
              <a:xfrm>
                <a:off x="5757452" y="2071248"/>
                <a:ext cx="128362" cy="149436"/>
              </a:xfrm>
              <a:custGeom>
                <a:avLst/>
                <a:gdLst>
                  <a:gd name="T0" fmla="*/ 10 w 18"/>
                  <a:gd name="T1" fmla="*/ 0 h 21"/>
                  <a:gd name="T2" fmla="*/ 8 w 18"/>
                  <a:gd name="T3" fmla="*/ 0 h 21"/>
                  <a:gd name="T4" fmla="*/ 0 w 18"/>
                  <a:gd name="T5" fmla="*/ 2 h 21"/>
                  <a:gd name="T6" fmla="*/ 3 w 18"/>
                  <a:gd name="T7" fmla="*/ 6 h 21"/>
                  <a:gd name="T8" fmla="*/ 3 w 18"/>
                  <a:gd name="T9" fmla="*/ 10 h 21"/>
                  <a:gd name="T10" fmla="*/ 3 w 18"/>
                  <a:gd name="T11" fmla="*/ 18 h 21"/>
                  <a:gd name="T12" fmla="*/ 3 w 18"/>
                  <a:gd name="T13" fmla="*/ 19 h 21"/>
                  <a:gd name="T14" fmla="*/ 8 w 18"/>
                  <a:gd name="T15" fmla="*/ 21 h 21"/>
                  <a:gd name="T16" fmla="*/ 8 w 18"/>
                  <a:gd name="T17" fmla="*/ 21 h 21"/>
                  <a:gd name="T18" fmla="*/ 10 w 18"/>
                  <a:gd name="T19" fmla="*/ 21 h 21"/>
                  <a:gd name="T20" fmla="*/ 10 w 18"/>
                  <a:gd name="T21" fmla="*/ 21 h 21"/>
                  <a:gd name="T22" fmla="*/ 15 w 18"/>
                  <a:gd name="T23" fmla="*/ 19 h 21"/>
                  <a:gd name="T24" fmla="*/ 15 w 18"/>
                  <a:gd name="T25" fmla="*/ 18 h 21"/>
                  <a:gd name="T26" fmla="*/ 15 w 18"/>
                  <a:gd name="T27" fmla="*/ 10 h 21"/>
                  <a:gd name="T28" fmla="*/ 15 w 18"/>
                  <a:gd name="T29" fmla="*/ 6 h 21"/>
                  <a:gd name="T30" fmla="*/ 18 w 18"/>
                  <a:gd name="T31" fmla="*/ 3 h 21"/>
                  <a:gd name="T32" fmla="*/ 10 w 18"/>
                  <a:gd name="T33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8" h="21">
                    <a:moveTo>
                      <a:pt x="10" y="0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6" y="0"/>
                      <a:pt x="1" y="1"/>
                      <a:pt x="0" y="2"/>
                    </a:cubicBezTo>
                    <a:cubicBezTo>
                      <a:pt x="0" y="3"/>
                      <a:pt x="0" y="4"/>
                      <a:pt x="3" y="6"/>
                    </a:cubicBezTo>
                    <a:cubicBezTo>
                      <a:pt x="3" y="10"/>
                      <a:pt x="3" y="10"/>
                      <a:pt x="3" y="10"/>
                    </a:cubicBezTo>
                    <a:cubicBezTo>
                      <a:pt x="3" y="18"/>
                      <a:pt x="3" y="18"/>
                      <a:pt x="3" y="18"/>
                    </a:cubicBezTo>
                    <a:cubicBezTo>
                      <a:pt x="3" y="18"/>
                      <a:pt x="3" y="19"/>
                      <a:pt x="3" y="19"/>
                    </a:cubicBezTo>
                    <a:cubicBezTo>
                      <a:pt x="4" y="21"/>
                      <a:pt x="6" y="21"/>
                      <a:pt x="8" y="21"/>
                    </a:cubicBezTo>
                    <a:cubicBezTo>
                      <a:pt x="8" y="21"/>
                      <a:pt x="8" y="21"/>
                      <a:pt x="8" y="21"/>
                    </a:cubicBezTo>
                    <a:cubicBezTo>
                      <a:pt x="10" y="21"/>
                      <a:pt x="10" y="21"/>
                      <a:pt x="10" y="21"/>
                    </a:cubicBezTo>
                    <a:cubicBezTo>
                      <a:pt x="10" y="21"/>
                      <a:pt x="10" y="21"/>
                      <a:pt x="10" y="21"/>
                    </a:cubicBezTo>
                    <a:cubicBezTo>
                      <a:pt x="12" y="21"/>
                      <a:pt x="14" y="21"/>
                      <a:pt x="15" y="19"/>
                    </a:cubicBezTo>
                    <a:cubicBezTo>
                      <a:pt x="15" y="19"/>
                      <a:pt x="15" y="18"/>
                      <a:pt x="15" y="18"/>
                    </a:cubicBezTo>
                    <a:cubicBezTo>
                      <a:pt x="15" y="10"/>
                      <a:pt x="15" y="10"/>
                      <a:pt x="15" y="10"/>
                    </a:cubicBezTo>
                    <a:cubicBezTo>
                      <a:pt x="15" y="6"/>
                      <a:pt x="15" y="6"/>
                      <a:pt x="15" y="6"/>
                    </a:cubicBezTo>
                    <a:cubicBezTo>
                      <a:pt x="17" y="4"/>
                      <a:pt x="18" y="4"/>
                      <a:pt x="18" y="3"/>
                    </a:cubicBezTo>
                    <a:cubicBezTo>
                      <a:pt x="18" y="1"/>
                      <a:pt x="12" y="0"/>
                      <a:pt x="10" y="0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242" name="Freeform 215"/>
              <p:cNvSpPr/>
              <p:nvPr/>
            </p:nvSpPr>
            <p:spPr bwMode="auto">
              <a:xfrm>
                <a:off x="5927962" y="2086575"/>
                <a:ext cx="36401" cy="147520"/>
              </a:xfrm>
              <a:custGeom>
                <a:avLst/>
                <a:gdLst>
                  <a:gd name="T0" fmla="*/ 2 w 5"/>
                  <a:gd name="T1" fmla="*/ 0 h 21"/>
                  <a:gd name="T2" fmla="*/ 2 w 5"/>
                  <a:gd name="T3" fmla="*/ 1 h 21"/>
                  <a:gd name="T4" fmla="*/ 0 w 5"/>
                  <a:gd name="T5" fmla="*/ 19 h 21"/>
                  <a:gd name="T6" fmla="*/ 2 w 5"/>
                  <a:gd name="T7" fmla="*/ 21 h 21"/>
                  <a:gd name="T8" fmla="*/ 3 w 5"/>
                  <a:gd name="T9" fmla="*/ 19 h 21"/>
                  <a:gd name="T10" fmla="*/ 5 w 5"/>
                  <a:gd name="T11" fmla="*/ 8 h 21"/>
                  <a:gd name="T12" fmla="*/ 5 w 5"/>
                  <a:gd name="T13" fmla="*/ 4 h 21"/>
                  <a:gd name="T14" fmla="*/ 2 w 5"/>
                  <a:gd name="T15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" h="21">
                    <a:moveTo>
                      <a:pt x="2" y="0"/>
                    </a:moveTo>
                    <a:cubicBezTo>
                      <a:pt x="2" y="1"/>
                      <a:pt x="2" y="1"/>
                      <a:pt x="2" y="1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20"/>
                      <a:pt x="1" y="21"/>
                      <a:pt x="2" y="21"/>
                    </a:cubicBezTo>
                    <a:cubicBezTo>
                      <a:pt x="3" y="21"/>
                      <a:pt x="3" y="20"/>
                      <a:pt x="3" y="19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2" y="2"/>
                      <a:pt x="2" y="1"/>
                      <a:pt x="2" y="0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243" name="Freeform 216"/>
              <p:cNvSpPr/>
              <p:nvPr/>
            </p:nvSpPr>
            <p:spPr bwMode="auto">
              <a:xfrm>
                <a:off x="6048660" y="2092322"/>
                <a:ext cx="34485" cy="141773"/>
              </a:xfrm>
              <a:custGeom>
                <a:avLst/>
                <a:gdLst>
                  <a:gd name="T0" fmla="*/ 3 w 5"/>
                  <a:gd name="T1" fmla="*/ 0 h 20"/>
                  <a:gd name="T2" fmla="*/ 0 w 5"/>
                  <a:gd name="T3" fmla="*/ 3 h 20"/>
                  <a:gd name="T4" fmla="*/ 0 w 5"/>
                  <a:gd name="T5" fmla="*/ 7 h 20"/>
                  <a:gd name="T6" fmla="*/ 2 w 5"/>
                  <a:gd name="T7" fmla="*/ 18 h 20"/>
                  <a:gd name="T8" fmla="*/ 3 w 5"/>
                  <a:gd name="T9" fmla="*/ 20 h 20"/>
                  <a:gd name="T10" fmla="*/ 5 w 5"/>
                  <a:gd name="T11" fmla="*/ 18 h 20"/>
                  <a:gd name="T12" fmla="*/ 3 w 5"/>
                  <a:gd name="T13" fmla="*/ 0 h 20"/>
                  <a:gd name="T14" fmla="*/ 3 w 5"/>
                  <a:gd name="T15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" h="20">
                    <a:moveTo>
                      <a:pt x="3" y="0"/>
                    </a:moveTo>
                    <a:cubicBezTo>
                      <a:pt x="3" y="1"/>
                      <a:pt x="2" y="1"/>
                      <a:pt x="0" y="3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2" y="18"/>
                      <a:pt x="2" y="18"/>
                      <a:pt x="2" y="18"/>
                    </a:cubicBezTo>
                    <a:cubicBezTo>
                      <a:pt x="2" y="19"/>
                      <a:pt x="2" y="20"/>
                      <a:pt x="3" y="20"/>
                    </a:cubicBezTo>
                    <a:cubicBezTo>
                      <a:pt x="4" y="20"/>
                      <a:pt x="5" y="19"/>
                      <a:pt x="5" y="18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244" name="Oval 217"/>
              <p:cNvSpPr>
                <a:spLocks noChangeArrowheads="1"/>
              </p:cNvSpPr>
              <p:nvPr/>
            </p:nvSpPr>
            <p:spPr bwMode="auto">
              <a:xfrm>
                <a:off x="5970111" y="1994614"/>
                <a:ext cx="70886" cy="76634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245" name="Freeform 218"/>
              <p:cNvSpPr/>
              <p:nvPr/>
            </p:nvSpPr>
            <p:spPr bwMode="auto">
              <a:xfrm>
                <a:off x="5964363" y="2207273"/>
                <a:ext cx="34485" cy="155184"/>
              </a:xfrm>
              <a:custGeom>
                <a:avLst/>
                <a:gdLst>
                  <a:gd name="T0" fmla="*/ 0 w 5"/>
                  <a:gd name="T1" fmla="*/ 0 h 22"/>
                  <a:gd name="T2" fmla="*/ 0 w 5"/>
                  <a:gd name="T3" fmla="*/ 1 h 22"/>
                  <a:gd name="T4" fmla="*/ 0 w 5"/>
                  <a:gd name="T5" fmla="*/ 19 h 22"/>
                  <a:gd name="T6" fmla="*/ 3 w 5"/>
                  <a:gd name="T7" fmla="*/ 22 h 22"/>
                  <a:gd name="T8" fmla="*/ 5 w 5"/>
                  <a:gd name="T9" fmla="*/ 19 h 22"/>
                  <a:gd name="T10" fmla="*/ 5 w 5"/>
                  <a:gd name="T11" fmla="*/ 2 h 22"/>
                  <a:gd name="T12" fmla="*/ 5 w 5"/>
                  <a:gd name="T13" fmla="*/ 2 h 22"/>
                  <a:gd name="T14" fmla="*/ 0 w 5"/>
                  <a:gd name="T15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" h="22">
                    <a:moveTo>
                      <a:pt x="0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21"/>
                      <a:pt x="1" y="22"/>
                      <a:pt x="3" y="22"/>
                    </a:cubicBezTo>
                    <a:cubicBezTo>
                      <a:pt x="4" y="22"/>
                      <a:pt x="5" y="21"/>
                      <a:pt x="5" y="19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3" y="2"/>
                      <a:pt x="1" y="2"/>
                      <a:pt x="0" y="0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246" name="Freeform 219"/>
              <p:cNvSpPr/>
              <p:nvPr/>
            </p:nvSpPr>
            <p:spPr bwMode="auto">
              <a:xfrm>
                <a:off x="6012259" y="2207273"/>
                <a:ext cx="36401" cy="155184"/>
              </a:xfrm>
              <a:custGeom>
                <a:avLst/>
                <a:gdLst>
                  <a:gd name="T0" fmla="*/ 5 w 5"/>
                  <a:gd name="T1" fmla="*/ 0 h 22"/>
                  <a:gd name="T2" fmla="*/ 0 w 5"/>
                  <a:gd name="T3" fmla="*/ 2 h 22"/>
                  <a:gd name="T4" fmla="*/ 0 w 5"/>
                  <a:gd name="T5" fmla="*/ 2 h 22"/>
                  <a:gd name="T6" fmla="*/ 0 w 5"/>
                  <a:gd name="T7" fmla="*/ 19 h 22"/>
                  <a:gd name="T8" fmla="*/ 2 w 5"/>
                  <a:gd name="T9" fmla="*/ 22 h 22"/>
                  <a:gd name="T10" fmla="*/ 5 w 5"/>
                  <a:gd name="T11" fmla="*/ 19 h 22"/>
                  <a:gd name="T12" fmla="*/ 5 w 5"/>
                  <a:gd name="T13" fmla="*/ 1 h 22"/>
                  <a:gd name="T14" fmla="*/ 5 w 5"/>
                  <a:gd name="T15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" h="22">
                    <a:moveTo>
                      <a:pt x="5" y="0"/>
                    </a:moveTo>
                    <a:cubicBezTo>
                      <a:pt x="4" y="2"/>
                      <a:pt x="2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21"/>
                      <a:pt x="1" y="22"/>
                      <a:pt x="2" y="22"/>
                    </a:cubicBezTo>
                    <a:cubicBezTo>
                      <a:pt x="4" y="22"/>
                      <a:pt x="5" y="21"/>
                      <a:pt x="5" y="19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1"/>
                      <a:pt x="5" y="0"/>
                      <a:pt x="5" y="0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247" name="Freeform 220"/>
              <p:cNvSpPr/>
              <p:nvPr/>
            </p:nvSpPr>
            <p:spPr bwMode="auto">
              <a:xfrm>
                <a:off x="5943289" y="2071248"/>
                <a:ext cx="126446" cy="149436"/>
              </a:xfrm>
              <a:custGeom>
                <a:avLst/>
                <a:gdLst>
                  <a:gd name="T0" fmla="*/ 10 w 18"/>
                  <a:gd name="T1" fmla="*/ 0 h 21"/>
                  <a:gd name="T2" fmla="*/ 8 w 18"/>
                  <a:gd name="T3" fmla="*/ 0 h 21"/>
                  <a:gd name="T4" fmla="*/ 0 w 18"/>
                  <a:gd name="T5" fmla="*/ 2 h 21"/>
                  <a:gd name="T6" fmla="*/ 3 w 18"/>
                  <a:gd name="T7" fmla="*/ 6 h 21"/>
                  <a:gd name="T8" fmla="*/ 3 w 18"/>
                  <a:gd name="T9" fmla="*/ 10 h 21"/>
                  <a:gd name="T10" fmla="*/ 3 w 18"/>
                  <a:gd name="T11" fmla="*/ 18 h 21"/>
                  <a:gd name="T12" fmla="*/ 3 w 18"/>
                  <a:gd name="T13" fmla="*/ 19 h 21"/>
                  <a:gd name="T14" fmla="*/ 8 w 18"/>
                  <a:gd name="T15" fmla="*/ 21 h 21"/>
                  <a:gd name="T16" fmla="*/ 8 w 18"/>
                  <a:gd name="T17" fmla="*/ 21 h 21"/>
                  <a:gd name="T18" fmla="*/ 10 w 18"/>
                  <a:gd name="T19" fmla="*/ 21 h 21"/>
                  <a:gd name="T20" fmla="*/ 10 w 18"/>
                  <a:gd name="T21" fmla="*/ 21 h 21"/>
                  <a:gd name="T22" fmla="*/ 15 w 18"/>
                  <a:gd name="T23" fmla="*/ 19 h 21"/>
                  <a:gd name="T24" fmla="*/ 15 w 18"/>
                  <a:gd name="T25" fmla="*/ 18 h 21"/>
                  <a:gd name="T26" fmla="*/ 15 w 18"/>
                  <a:gd name="T27" fmla="*/ 10 h 21"/>
                  <a:gd name="T28" fmla="*/ 15 w 18"/>
                  <a:gd name="T29" fmla="*/ 6 h 21"/>
                  <a:gd name="T30" fmla="*/ 18 w 18"/>
                  <a:gd name="T31" fmla="*/ 3 h 21"/>
                  <a:gd name="T32" fmla="*/ 10 w 18"/>
                  <a:gd name="T33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8" h="21">
                    <a:moveTo>
                      <a:pt x="10" y="0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6" y="0"/>
                      <a:pt x="1" y="1"/>
                      <a:pt x="0" y="2"/>
                    </a:cubicBezTo>
                    <a:cubicBezTo>
                      <a:pt x="0" y="3"/>
                      <a:pt x="0" y="4"/>
                      <a:pt x="3" y="6"/>
                    </a:cubicBezTo>
                    <a:cubicBezTo>
                      <a:pt x="3" y="10"/>
                      <a:pt x="3" y="10"/>
                      <a:pt x="3" y="10"/>
                    </a:cubicBezTo>
                    <a:cubicBezTo>
                      <a:pt x="3" y="18"/>
                      <a:pt x="3" y="18"/>
                      <a:pt x="3" y="18"/>
                    </a:cubicBezTo>
                    <a:cubicBezTo>
                      <a:pt x="3" y="18"/>
                      <a:pt x="3" y="19"/>
                      <a:pt x="3" y="19"/>
                    </a:cubicBezTo>
                    <a:cubicBezTo>
                      <a:pt x="4" y="21"/>
                      <a:pt x="6" y="21"/>
                      <a:pt x="8" y="21"/>
                    </a:cubicBezTo>
                    <a:cubicBezTo>
                      <a:pt x="8" y="21"/>
                      <a:pt x="8" y="21"/>
                      <a:pt x="8" y="21"/>
                    </a:cubicBezTo>
                    <a:cubicBezTo>
                      <a:pt x="10" y="21"/>
                      <a:pt x="10" y="21"/>
                      <a:pt x="10" y="21"/>
                    </a:cubicBezTo>
                    <a:cubicBezTo>
                      <a:pt x="10" y="21"/>
                      <a:pt x="10" y="21"/>
                      <a:pt x="10" y="21"/>
                    </a:cubicBezTo>
                    <a:cubicBezTo>
                      <a:pt x="12" y="21"/>
                      <a:pt x="14" y="21"/>
                      <a:pt x="15" y="19"/>
                    </a:cubicBezTo>
                    <a:cubicBezTo>
                      <a:pt x="15" y="19"/>
                      <a:pt x="15" y="18"/>
                      <a:pt x="15" y="18"/>
                    </a:cubicBezTo>
                    <a:cubicBezTo>
                      <a:pt x="15" y="10"/>
                      <a:pt x="15" y="10"/>
                      <a:pt x="15" y="10"/>
                    </a:cubicBezTo>
                    <a:cubicBezTo>
                      <a:pt x="15" y="6"/>
                      <a:pt x="15" y="6"/>
                      <a:pt x="15" y="6"/>
                    </a:cubicBezTo>
                    <a:cubicBezTo>
                      <a:pt x="17" y="4"/>
                      <a:pt x="18" y="4"/>
                      <a:pt x="18" y="3"/>
                    </a:cubicBezTo>
                    <a:cubicBezTo>
                      <a:pt x="18" y="1"/>
                      <a:pt x="12" y="0"/>
                      <a:pt x="10" y="0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248" name="Freeform 221"/>
              <p:cNvSpPr/>
              <p:nvPr/>
            </p:nvSpPr>
            <p:spPr bwMode="auto">
              <a:xfrm>
                <a:off x="5184614" y="2488903"/>
                <a:ext cx="36401" cy="141773"/>
              </a:xfrm>
              <a:custGeom>
                <a:avLst/>
                <a:gdLst>
                  <a:gd name="T0" fmla="*/ 3 w 5"/>
                  <a:gd name="T1" fmla="*/ 0 h 20"/>
                  <a:gd name="T2" fmla="*/ 2 w 5"/>
                  <a:gd name="T3" fmla="*/ 1 h 20"/>
                  <a:gd name="T4" fmla="*/ 0 w 5"/>
                  <a:gd name="T5" fmla="*/ 18 h 20"/>
                  <a:gd name="T6" fmla="*/ 2 w 5"/>
                  <a:gd name="T7" fmla="*/ 20 h 20"/>
                  <a:gd name="T8" fmla="*/ 4 w 5"/>
                  <a:gd name="T9" fmla="*/ 18 h 20"/>
                  <a:gd name="T10" fmla="*/ 5 w 5"/>
                  <a:gd name="T11" fmla="*/ 7 h 20"/>
                  <a:gd name="T12" fmla="*/ 5 w 5"/>
                  <a:gd name="T13" fmla="*/ 3 h 20"/>
                  <a:gd name="T14" fmla="*/ 3 w 5"/>
                  <a:gd name="T15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" h="20">
                    <a:moveTo>
                      <a:pt x="3" y="0"/>
                    </a:moveTo>
                    <a:cubicBezTo>
                      <a:pt x="3" y="0"/>
                      <a:pt x="2" y="0"/>
                      <a:pt x="2" y="1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19"/>
                      <a:pt x="1" y="20"/>
                      <a:pt x="2" y="20"/>
                    </a:cubicBezTo>
                    <a:cubicBezTo>
                      <a:pt x="3" y="20"/>
                      <a:pt x="4" y="19"/>
                      <a:pt x="4" y="18"/>
                    </a:cubicBezTo>
                    <a:cubicBezTo>
                      <a:pt x="5" y="7"/>
                      <a:pt x="5" y="7"/>
                      <a:pt x="5" y="7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3" y="1"/>
                      <a:pt x="2" y="0"/>
                      <a:pt x="3" y="0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249" name="Freeform 222"/>
              <p:cNvSpPr/>
              <p:nvPr/>
            </p:nvSpPr>
            <p:spPr bwMode="auto">
              <a:xfrm>
                <a:off x="5312976" y="2488903"/>
                <a:ext cx="34485" cy="141773"/>
              </a:xfrm>
              <a:custGeom>
                <a:avLst/>
                <a:gdLst>
                  <a:gd name="T0" fmla="*/ 3 w 5"/>
                  <a:gd name="T1" fmla="*/ 0 h 20"/>
                  <a:gd name="T2" fmla="*/ 0 w 5"/>
                  <a:gd name="T3" fmla="*/ 3 h 20"/>
                  <a:gd name="T4" fmla="*/ 0 w 5"/>
                  <a:gd name="T5" fmla="*/ 7 h 20"/>
                  <a:gd name="T6" fmla="*/ 1 w 5"/>
                  <a:gd name="T7" fmla="*/ 18 h 20"/>
                  <a:gd name="T8" fmla="*/ 3 w 5"/>
                  <a:gd name="T9" fmla="*/ 20 h 20"/>
                  <a:gd name="T10" fmla="*/ 5 w 5"/>
                  <a:gd name="T11" fmla="*/ 18 h 20"/>
                  <a:gd name="T12" fmla="*/ 3 w 5"/>
                  <a:gd name="T13" fmla="*/ 1 h 20"/>
                  <a:gd name="T14" fmla="*/ 3 w 5"/>
                  <a:gd name="T15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" h="20">
                    <a:moveTo>
                      <a:pt x="3" y="0"/>
                    </a:moveTo>
                    <a:cubicBezTo>
                      <a:pt x="3" y="1"/>
                      <a:pt x="2" y="2"/>
                      <a:pt x="0" y="3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1" y="18"/>
                      <a:pt x="1" y="18"/>
                      <a:pt x="1" y="18"/>
                    </a:cubicBezTo>
                    <a:cubicBezTo>
                      <a:pt x="1" y="19"/>
                      <a:pt x="2" y="20"/>
                      <a:pt x="3" y="20"/>
                    </a:cubicBezTo>
                    <a:cubicBezTo>
                      <a:pt x="4" y="20"/>
                      <a:pt x="5" y="19"/>
                      <a:pt x="5" y="18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0"/>
                      <a:pt x="3" y="0"/>
                      <a:pt x="3" y="0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250" name="Oval 223"/>
              <p:cNvSpPr>
                <a:spLocks noChangeArrowheads="1"/>
              </p:cNvSpPr>
              <p:nvPr/>
            </p:nvSpPr>
            <p:spPr bwMode="auto">
              <a:xfrm>
                <a:off x="5226763" y="2391194"/>
                <a:ext cx="78550" cy="76634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251" name="Freeform 224"/>
              <p:cNvSpPr/>
              <p:nvPr/>
            </p:nvSpPr>
            <p:spPr bwMode="auto">
              <a:xfrm>
                <a:off x="5226763" y="2603853"/>
                <a:ext cx="36401" cy="155184"/>
              </a:xfrm>
              <a:custGeom>
                <a:avLst/>
                <a:gdLst>
                  <a:gd name="T0" fmla="*/ 0 w 5"/>
                  <a:gd name="T1" fmla="*/ 0 h 22"/>
                  <a:gd name="T2" fmla="*/ 0 w 5"/>
                  <a:gd name="T3" fmla="*/ 1 h 22"/>
                  <a:gd name="T4" fmla="*/ 0 w 5"/>
                  <a:gd name="T5" fmla="*/ 20 h 22"/>
                  <a:gd name="T6" fmla="*/ 2 w 5"/>
                  <a:gd name="T7" fmla="*/ 22 h 22"/>
                  <a:gd name="T8" fmla="*/ 5 w 5"/>
                  <a:gd name="T9" fmla="*/ 20 h 22"/>
                  <a:gd name="T10" fmla="*/ 5 w 5"/>
                  <a:gd name="T11" fmla="*/ 2 h 22"/>
                  <a:gd name="T12" fmla="*/ 4 w 5"/>
                  <a:gd name="T13" fmla="*/ 2 h 22"/>
                  <a:gd name="T14" fmla="*/ 0 w 5"/>
                  <a:gd name="T15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" h="22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1"/>
                      <a:pt x="1" y="22"/>
                      <a:pt x="2" y="22"/>
                    </a:cubicBezTo>
                    <a:cubicBezTo>
                      <a:pt x="3" y="22"/>
                      <a:pt x="5" y="21"/>
                      <a:pt x="5" y="20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2" y="2"/>
                      <a:pt x="0" y="2"/>
                      <a:pt x="0" y="0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252" name="Freeform 225"/>
              <p:cNvSpPr/>
              <p:nvPr/>
            </p:nvSpPr>
            <p:spPr bwMode="auto">
              <a:xfrm>
                <a:off x="5270827" y="2603853"/>
                <a:ext cx="34485" cy="155184"/>
              </a:xfrm>
              <a:custGeom>
                <a:avLst/>
                <a:gdLst>
                  <a:gd name="T0" fmla="*/ 5 w 5"/>
                  <a:gd name="T1" fmla="*/ 0 h 22"/>
                  <a:gd name="T2" fmla="*/ 1 w 5"/>
                  <a:gd name="T3" fmla="*/ 2 h 22"/>
                  <a:gd name="T4" fmla="*/ 0 w 5"/>
                  <a:gd name="T5" fmla="*/ 2 h 22"/>
                  <a:gd name="T6" fmla="*/ 0 w 5"/>
                  <a:gd name="T7" fmla="*/ 20 h 22"/>
                  <a:gd name="T8" fmla="*/ 3 w 5"/>
                  <a:gd name="T9" fmla="*/ 22 h 22"/>
                  <a:gd name="T10" fmla="*/ 5 w 5"/>
                  <a:gd name="T11" fmla="*/ 20 h 22"/>
                  <a:gd name="T12" fmla="*/ 5 w 5"/>
                  <a:gd name="T13" fmla="*/ 1 h 22"/>
                  <a:gd name="T14" fmla="*/ 5 w 5"/>
                  <a:gd name="T15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" h="22">
                    <a:moveTo>
                      <a:pt x="5" y="0"/>
                    </a:moveTo>
                    <a:cubicBezTo>
                      <a:pt x="5" y="2"/>
                      <a:pt x="3" y="2"/>
                      <a:pt x="1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1"/>
                      <a:pt x="2" y="22"/>
                      <a:pt x="3" y="22"/>
                    </a:cubicBezTo>
                    <a:cubicBezTo>
                      <a:pt x="4" y="22"/>
                      <a:pt x="5" y="21"/>
                      <a:pt x="5" y="20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1"/>
                      <a:pt x="5" y="1"/>
                      <a:pt x="5" y="0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253" name="Freeform 226"/>
              <p:cNvSpPr/>
              <p:nvPr/>
            </p:nvSpPr>
            <p:spPr bwMode="auto">
              <a:xfrm>
                <a:off x="5199941" y="2475492"/>
                <a:ext cx="134109" cy="141773"/>
              </a:xfrm>
              <a:custGeom>
                <a:avLst/>
                <a:gdLst>
                  <a:gd name="T0" fmla="*/ 11 w 19"/>
                  <a:gd name="T1" fmla="*/ 0 h 20"/>
                  <a:gd name="T2" fmla="*/ 8 w 19"/>
                  <a:gd name="T3" fmla="*/ 0 h 20"/>
                  <a:gd name="T4" fmla="*/ 1 w 19"/>
                  <a:gd name="T5" fmla="*/ 2 h 20"/>
                  <a:gd name="T6" fmla="*/ 3 w 19"/>
                  <a:gd name="T7" fmla="*/ 5 h 20"/>
                  <a:gd name="T8" fmla="*/ 3 w 19"/>
                  <a:gd name="T9" fmla="*/ 9 h 20"/>
                  <a:gd name="T10" fmla="*/ 3 w 19"/>
                  <a:gd name="T11" fmla="*/ 17 h 20"/>
                  <a:gd name="T12" fmla="*/ 4 w 19"/>
                  <a:gd name="T13" fmla="*/ 18 h 20"/>
                  <a:gd name="T14" fmla="*/ 8 w 19"/>
                  <a:gd name="T15" fmla="*/ 20 h 20"/>
                  <a:gd name="T16" fmla="*/ 9 w 19"/>
                  <a:gd name="T17" fmla="*/ 20 h 20"/>
                  <a:gd name="T18" fmla="*/ 10 w 19"/>
                  <a:gd name="T19" fmla="*/ 20 h 20"/>
                  <a:gd name="T20" fmla="*/ 11 w 19"/>
                  <a:gd name="T21" fmla="*/ 20 h 20"/>
                  <a:gd name="T22" fmla="*/ 15 w 19"/>
                  <a:gd name="T23" fmla="*/ 18 h 20"/>
                  <a:gd name="T24" fmla="*/ 16 w 19"/>
                  <a:gd name="T25" fmla="*/ 17 h 20"/>
                  <a:gd name="T26" fmla="*/ 16 w 19"/>
                  <a:gd name="T27" fmla="*/ 9 h 20"/>
                  <a:gd name="T28" fmla="*/ 16 w 19"/>
                  <a:gd name="T29" fmla="*/ 5 h 20"/>
                  <a:gd name="T30" fmla="*/ 19 w 19"/>
                  <a:gd name="T31" fmla="*/ 2 h 20"/>
                  <a:gd name="T32" fmla="*/ 11 w 19"/>
                  <a:gd name="T33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9" h="20">
                    <a:moveTo>
                      <a:pt x="11" y="0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7" y="0"/>
                      <a:pt x="2" y="0"/>
                      <a:pt x="1" y="2"/>
                    </a:cubicBezTo>
                    <a:cubicBezTo>
                      <a:pt x="0" y="2"/>
                      <a:pt x="1" y="3"/>
                      <a:pt x="3" y="5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3" y="17"/>
                      <a:pt x="3" y="17"/>
                      <a:pt x="3" y="17"/>
                    </a:cubicBezTo>
                    <a:cubicBezTo>
                      <a:pt x="3" y="17"/>
                      <a:pt x="3" y="18"/>
                      <a:pt x="4" y="18"/>
                    </a:cubicBezTo>
                    <a:cubicBezTo>
                      <a:pt x="4" y="20"/>
                      <a:pt x="6" y="20"/>
                      <a:pt x="8" y="20"/>
                    </a:cubicBezTo>
                    <a:cubicBezTo>
                      <a:pt x="9" y="20"/>
                      <a:pt x="9" y="20"/>
                      <a:pt x="9" y="20"/>
                    </a:cubicBezTo>
                    <a:cubicBezTo>
                      <a:pt x="10" y="20"/>
                      <a:pt x="10" y="20"/>
                      <a:pt x="10" y="20"/>
                    </a:cubicBezTo>
                    <a:cubicBezTo>
                      <a:pt x="11" y="20"/>
                      <a:pt x="11" y="20"/>
                      <a:pt x="11" y="20"/>
                    </a:cubicBezTo>
                    <a:cubicBezTo>
                      <a:pt x="13" y="20"/>
                      <a:pt x="15" y="20"/>
                      <a:pt x="15" y="18"/>
                    </a:cubicBezTo>
                    <a:cubicBezTo>
                      <a:pt x="16" y="18"/>
                      <a:pt x="16" y="17"/>
                      <a:pt x="16" y="17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8" y="4"/>
                      <a:pt x="19" y="3"/>
                      <a:pt x="19" y="2"/>
                    </a:cubicBezTo>
                    <a:cubicBezTo>
                      <a:pt x="18" y="0"/>
                      <a:pt x="13" y="0"/>
                      <a:pt x="11" y="0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254" name="Freeform 227"/>
              <p:cNvSpPr/>
              <p:nvPr/>
            </p:nvSpPr>
            <p:spPr bwMode="auto">
              <a:xfrm>
                <a:off x="5368535" y="2488903"/>
                <a:ext cx="36401" cy="141773"/>
              </a:xfrm>
              <a:custGeom>
                <a:avLst/>
                <a:gdLst>
                  <a:gd name="T0" fmla="*/ 3 w 5"/>
                  <a:gd name="T1" fmla="*/ 0 h 20"/>
                  <a:gd name="T2" fmla="*/ 3 w 5"/>
                  <a:gd name="T3" fmla="*/ 1 h 20"/>
                  <a:gd name="T4" fmla="*/ 0 w 5"/>
                  <a:gd name="T5" fmla="*/ 18 h 20"/>
                  <a:gd name="T6" fmla="*/ 2 w 5"/>
                  <a:gd name="T7" fmla="*/ 20 h 20"/>
                  <a:gd name="T8" fmla="*/ 4 w 5"/>
                  <a:gd name="T9" fmla="*/ 18 h 20"/>
                  <a:gd name="T10" fmla="*/ 5 w 5"/>
                  <a:gd name="T11" fmla="*/ 7 h 20"/>
                  <a:gd name="T12" fmla="*/ 5 w 5"/>
                  <a:gd name="T13" fmla="*/ 3 h 20"/>
                  <a:gd name="T14" fmla="*/ 3 w 5"/>
                  <a:gd name="T15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" h="20">
                    <a:moveTo>
                      <a:pt x="3" y="0"/>
                    </a:moveTo>
                    <a:cubicBezTo>
                      <a:pt x="3" y="0"/>
                      <a:pt x="3" y="0"/>
                      <a:pt x="3" y="1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19"/>
                      <a:pt x="1" y="20"/>
                      <a:pt x="2" y="20"/>
                    </a:cubicBezTo>
                    <a:cubicBezTo>
                      <a:pt x="3" y="20"/>
                      <a:pt x="4" y="19"/>
                      <a:pt x="4" y="18"/>
                    </a:cubicBezTo>
                    <a:cubicBezTo>
                      <a:pt x="5" y="7"/>
                      <a:pt x="5" y="7"/>
                      <a:pt x="5" y="7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3" y="1"/>
                      <a:pt x="2" y="0"/>
                      <a:pt x="3" y="0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255" name="Freeform 228"/>
              <p:cNvSpPr/>
              <p:nvPr/>
            </p:nvSpPr>
            <p:spPr bwMode="auto">
              <a:xfrm>
                <a:off x="5496897" y="2488903"/>
                <a:ext cx="34485" cy="141773"/>
              </a:xfrm>
              <a:custGeom>
                <a:avLst/>
                <a:gdLst>
                  <a:gd name="T0" fmla="*/ 3 w 5"/>
                  <a:gd name="T1" fmla="*/ 0 h 20"/>
                  <a:gd name="T2" fmla="*/ 0 w 5"/>
                  <a:gd name="T3" fmla="*/ 3 h 20"/>
                  <a:gd name="T4" fmla="*/ 0 w 5"/>
                  <a:gd name="T5" fmla="*/ 7 h 20"/>
                  <a:gd name="T6" fmla="*/ 1 w 5"/>
                  <a:gd name="T7" fmla="*/ 18 h 20"/>
                  <a:gd name="T8" fmla="*/ 3 w 5"/>
                  <a:gd name="T9" fmla="*/ 20 h 20"/>
                  <a:gd name="T10" fmla="*/ 5 w 5"/>
                  <a:gd name="T11" fmla="*/ 18 h 20"/>
                  <a:gd name="T12" fmla="*/ 3 w 5"/>
                  <a:gd name="T13" fmla="*/ 1 h 20"/>
                  <a:gd name="T14" fmla="*/ 3 w 5"/>
                  <a:gd name="T15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" h="20">
                    <a:moveTo>
                      <a:pt x="3" y="0"/>
                    </a:moveTo>
                    <a:cubicBezTo>
                      <a:pt x="3" y="1"/>
                      <a:pt x="2" y="2"/>
                      <a:pt x="0" y="3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1" y="18"/>
                      <a:pt x="1" y="18"/>
                      <a:pt x="1" y="18"/>
                    </a:cubicBezTo>
                    <a:cubicBezTo>
                      <a:pt x="1" y="19"/>
                      <a:pt x="2" y="20"/>
                      <a:pt x="3" y="20"/>
                    </a:cubicBezTo>
                    <a:cubicBezTo>
                      <a:pt x="4" y="20"/>
                      <a:pt x="5" y="19"/>
                      <a:pt x="5" y="18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0"/>
                      <a:pt x="3" y="0"/>
                      <a:pt x="3" y="0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256" name="Oval 229"/>
              <p:cNvSpPr>
                <a:spLocks noChangeArrowheads="1"/>
              </p:cNvSpPr>
              <p:nvPr/>
            </p:nvSpPr>
            <p:spPr bwMode="auto">
              <a:xfrm>
                <a:off x="5410684" y="2391194"/>
                <a:ext cx="78550" cy="76634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257" name="Freeform 230"/>
              <p:cNvSpPr/>
              <p:nvPr/>
            </p:nvSpPr>
            <p:spPr bwMode="auto">
              <a:xfrm>
                <a:off x="5410684" y="2603853"/>
                <a:ext cx="36401" cy="155184"/>
              </a:xfrm>
              <a:custGeom>
                <a:avLst/>
                <a:gdLst>
                  <a:gd name="T0" fmla="*/ 0 w 5"/>
                  <a:gd name="T1" fmla="*/ 0 h 22"/>
                  <a:gd name="T2" fmla="*/ 0 w 5"/>
                  <a:gd name="T3" fmla="*/ 1 h 22"/>
                  <a:gd name="T4" fmla="*/ 0 w 5"/>
                  <a:gd name="T5" fmla="*/ 20 h 22"/>
                  <a:gd name="T6" fmla="*/ 2 w 5"/>
                  <a:gd name="T7" fmla="*/ 22 h 22"/>
                  <a:gd name="T8" fmla="*/ 5 w 5"/>
                  <a:gd name="T9" fmla="*/ 20 h 22"/>
                  <a:gd name="T10" fmla="*/ 5 w 5"/>
                  <a:gd name="T11" fmla="*/ 2 h 22"/>
                  <a:gd name="T12" fmla="*/ 5 w 5"/>
                  <a:gd name="T13" fmla="*/ 2 h 22"/>
                  <a:gd name="T14" fmla="*/ 0 w 5"/>
                  <a:gd name="T15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" h="22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1"/>
                      <a:pt x="1" y="22"/>
                      <a:pt x="2" y="22"/>
                    </a:cubicBezTo>
                    <a:cubicBezTo>
                      <a:pt x="4" y="22"/>
                      <a:pt x="5" y="21"/>
                      <a:pt x="5" y="20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2" y="2"/>
                      <a:pt x="0" y="2"/>
                      <a:pt x="0" y="0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258" name="Freeform 231"/>
              <p:cNvSpPr/>
              <p:nvPr/>
            </p:nvSpPr>
            <p:spPr bwMode="auto">
              <a:xfrm>
                <a:off x="5460496" y="2603853"/>
                <a:ext cx="36401" cy="155184"/>
              </a:xfrm>
              <a:custGeom>
                <a:avLst/>
                <a:gdLst>
                  <a:gd name="T0" fmla="*/ 5 w 5"/>
                  <a:gd name="T1" fmla="*/ 0 h 22"/>
                  <a:gd name="T2" fmla="*/ 0 w 5"/>
                  <a:gd name="T3" fmla="*/ 2 h 22"/>
                  <a:gd name="T4" fmla="*/ 0 w 5"/>
                  <a:gd name="T5" fmla="*/ 2 h 22"/>
                  <a:gd name="T6" fmla="*/ 0 w 5"/>
                  <a:gd name="T7" fmla="*/ 20 h 22"/>
                  <a:gd name="T8" fmla="*/ 2 w 5"/>
                  <a:gd name="T9" fmla="*/ 22 h 22"/>
                  <a:gd name="T10" fmla="*/ 5 w 5"/>
                  <a:gd name="T11" fmla="*/ 20 h 22"/>
                  <a:gd name="T12" fmla="*/ 5 w 5"/>
                  <a:gd name="T13" fmla="*/ 1 h 22"/>
                  <a:gd name="T14" fmla="*/ 5 w 5"/>
                  <a:gd name="T15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" h="22">
                    <a:moveTo>
                      <a:pt x="5" y="0"/>
                    </a:moveTo>
                    <a:cubicBezTo>
                      <a:pt x="4" y="2"/>
                      <a:pt x="2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1"/>
                      <a:pt x="1" y="22"/>
                      <a:pt x="2" y="22"/>
                    </a:cubicBezTo>
                    <a:cubicBezTo>
                      <a:pt x="3" y="22"/>
                      <a:pt x="5" y="21"/>
                      <a:pt x="5" y="20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1"/>
                      <a:pt x="5" y="1"/>
                      <a:pt x="5" y="0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259" name="Freeform 232"/>
              <p:cNvSpPr/>
              <p:nvPr/>
            </p:nvSpPr>
            <p:spPr bwMode="auto">
              <a:xfrm>
                <a:off x="5383862" y="2475492"/>
                <a:ext cx="134109" cy="141773"/>
              </a:xfrm>
              <a:custGeom>
                <a:avLst/>
                <a:gdLst>
                  <a:gd name="T0" fmla="*/ 11 w 19"/>
                  <a:gd name="T1" fmla="*/ 0 h 20"/>
                  <a:gd name="T2" fmla="*/ 9 w 19"/>
                  <a:gd name="T3" fmla="*/ 0 h 20"/>
                  <a:gd name="T4" fmla="*/ 1 w 19"/>
                  <a:gd name="T5" fmla="*/ 2 h 20"/>
                  <a:gd name="T6" fmla="*/ 3 w 19"/>
                  <a:gd name="T7" fmla="*/ 5 h 20"/>
                  <a:gd name="T8" fmla="*/ 3 w 19"/>
                  <a:gd name="T9" fmla="*/ 9 h 20"/>
                  <a:gd name="T10" fmla="*/ 3 w 19"/>
                  <a:gd name="T11" fmla="*/ 17 h 20"/>
                  <a:gd name="T12" fmla="*/ 4 w 19"/>
                  <a:gd name="T13" fmla="*/ 18 h 20"/>
                  <a:gd name="T14" fmla="*/ 9 w 19"/>
                  <a:gd name="T15" fmla="*/ 20 h 20"/>
                  <a:gd name="T16" fmla="*/ 9 w 19"/>
                  <a:gd name="T17" fmla="*/ 20 h 20"/>
                  <a:gd name="T18" fmla="*/ 11 w 19"/>
                  <a:gd name="T19" fmla="*/ 20 h 20"/>
                  <a:gd name="T20" fmla="*/ 11 w 19"/>
                  <a:gd name="T21" fmla="*/ 20 h 20"/>
                  <a:gd name="T22" fmla="*/ 16 w 19"/>
                  <a:gd name="T23" fmla="*/ 18 h 20"/>
                  <a:gd name="T24" fmla="*/ 16 w 19"/>
                  <a:gd name="T25" fmla="*/ 17 h 20"/>
                  <a:gd name="T26" fmla="*/ 16 w 19"/>
                  <a:gd name="T27" fmla="*/ 9 h 20"/>
                  <a:gd name="T28" fmla="*/ 16 w 19"/>
                  <a:gd name="T29" fmla="*/ 5 h 20"/>
                  <a:gd name="T30" fmla="*/ 19 w 19"/>
                  <a:gd name="T31" fmla="*/ 2 h 20"/>
                  <a:gd name="T32" fmla="*/ 11 w 19"/>
                  <a:gd name="T33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9" h="20">
                    <a:moveTo>
                      <a:pt x="11" y="0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7" y="0"/>
                      <a:pt x="2" y="0"/>
                      <a:pt x="1" y="2"/>
                    </a:cubicBezTo>
                    <a:cubicBezTo>
                      <a:pt x="0" y="2"/>
                      <a:pt x="1" y="3"/>
                      <a:pt x="3" y="5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3" y="17"/>
                      <a:pt x="3" y="17"/>
                      <a:pt x="3" y="17"/>
                    </a:cubicBezTo>
                    <a:cubicBezTo>
                      <a:pt x="3" y="17"/>
                      <a:pt x="4" y="18"/>
                      <a:pt x="4" y="18"/>
                    </a:cubicBezTo>
                    <a:cubicBezTo>
                      <a:pt x="4" y="20"/>
                      <a:pt x="6" y="20"/>
                      <a:pt x="9" y="20"/>
                    </a:cubicBezTo>
                    <a:cubicBezTo>
                      <a:pt x="9" y="20"/>
                      <a:pt x="9" y="20"/>
                      <a:pt x="9" y="20"/>
                    </a:cubicBezTo>
                    <a:cubicBezTo>
                      <a:pt x="11" y="20"/>
                      <a:pt x="11" y="20"/>
                      <a:pt x="11" y="20"/>
                    </a:cubicBezTo>
                    <a:cubicBezTo>
                      <a:pt x="11" y="20"/>
                      <a:pt x="11" y="20"/>
                      <a:pt x="11" y="20"/>
                    </a:cubicBezTo>
                    <a:cubicBezTo>
                      <a:pt x="13" y="20"/>
                      <a:pt x="15" y="20"/>
                      <a:pt x="16" y="18"/>
                    </a:cubicBezTo>
                    <a:cubicBezTo>
                      <a:pt x="16" y="18"/>
                      <a:pt x="16" y="17"/>
                      <a:pt x="16" y="17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8" y="4"/>
                      <a:pt x="19" y="3"/>
                      <a:pt x="19" y="2"/>
                    </a:cubicBezTo>
                    <a:cubicBezTo>
                      <a:pt x="19" y="0"/>
                      <a:pt x="13" y="0"/>
                      <a:pt x="11" y="0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260" name="Freeform 233"/>
              <p:cNvSpPr/>
              <p:nvPr/>
            </p:nvSpPr>
            <p:spPr bwMode="auto">
              <a:xfrm>
                <a:off x="5560120" y="2488903"/>
                <a:ext cx="34485" cy="141773"/>
              </a:xfrm>
              <a:custGeom>
                <a:avLst/>
                <a:gdLst>
                  <a:gd name="T0" fmla="*/ 2 w 5"/>
                  <a:gd name="T1" fmla="*/ 0 h 20"/>
                  <a:gd name="T2" fmla="*/ 2 w 5"/>
                  <a:gd name="T3" fmla="*/ 1 h 20"/>
                  <a:gd name="T4" fmla="*/ 0 w 5"/>
                  <a:gd name="T5" fmla="*/ 18 h 20"/>
                  <a:gd name="T6" fmla="*/ 1 w 5"/>
                  <a:gd name="T7" fmla="*/ 20 h 20"/>
                  <a:gd name="T8" fmla="*/ 3 w 5"/>
                  <a:gd name="T9" fmla="*/ 18 h 20"/>
                  <a:gd name="T10" fmla="*/ 5 w 5"/>
                  <a:gd name="T11" fmla="*/ 7 h 20"/>
                  <a:gd name="T12" fmla="*/ 5 w 5"/>
                  <a:gd name="T13" fmla="*/ 3 h 20"/>
                  <a:gd name="T14" fmla="*/ 2 w 5"/>
                  <a:gd name="T15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" h="20">
                    <a:moveTo>
                      <a:pt x="2" y="0"/>
                    </a:moveTo>
                    <a:cubicBezTo>
                      <a:pt x="2" y="0"/>
                      <a:pt x="2" y="0"/>
                      <a:pt x="2" y="1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19"/>
                      <a:pt x="0" y="20"/>
                      <a:pt x="1" y="20"/>
                    </a:cubicBezTo>
                    <a:cubicBezTo>
                      <a:pt x="2" y="20"/>
                      <a:pt x="3" y="19"/>
                      <a:pt x="3" y="18"/>
                    </a:cubicBezTo>
                    <a:cubicBezTo>
                      <a:pt x="5" y="7"/>
                      <a:pt x="5" y="7"/>
                      <a:pt x="5" y="7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2" y="1"/>
                      <a:pt x="1" y="0"/>
                      <a:pt x="2" y="0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261" name="Freeform 234"/>
              <p:cNvSpPr/>
              <p:nvPr/>
            </p:nvSpPr>
            <p:spPr bwMode="auto">
              <a:xfrm>
                <a:off x="5680818" y="2488903"/>
                <a:ext cx="34485" cy="141773"/>
              </a:xfrm>
              <a:custGeom>
                <a:avLst/>
                <a:gdLst>
                  <a:gd name="T0" fmla="*/ 3 w 5"/>
                  <a:gd name="T1" fmla="*/ 0 h 20"/>
                  <a:gd name="T2" fmla="*/ 0 w 5"/>
                  <a:gd name="T3" fmla="*/ 3 h 20"/>
                  <a:gd name="T4" fmla="*/ 0 w 5"/>
                  <a:gd name="T5" fmla="*/ 7 h 20"/>
                  <a:gd name="T6" fmla="*/ 1 w 5"/>
                  <a:gd name="T7" fmla="*/ 18 h 20"/>
                  <a:gd name="T8" fmla="*/ 3 w 5"/>
                  <a:gd name="T9" fmla="*/ 20 h 20"/>
                  <a:gd name="T10" fmla="*/ 5 w 5"/>
                  <a:gd name="T11" fmla="*/ 18 h 20"/>
                  <a:gd name="T12" fmla="*/ 3 w 5"/>
                  <a:gd name="T13" fmla="*/ 1 h 20"/>
                  <a:gd name="T14" fmla="*/ 3 w 5"/>
                  <a:gd name="T15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" h="20">
                    <a:moveTo>
                      <a:pt x="3" y="0"/>
                    </a:moveTo>
                    <a:cubicBezTo>
                      <a:pt x="3" y="1"/>
                      <a:pt x="2" y="2"/>
                      <a:pt x="0" y="3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1" y="18"/>
                      <a:pt x="1" y="18"/>
                      <a:pt x="1" y="18"/>
                    </a:cubicBezTo>
                    <a:cubicBezTo>
                      <a:pt x="1" y="19"/>
                      <a:pt x="2" y="20"/>
                      <a:pt x="3" y="20"/>
                    </a:cubicBezTo>
                    <a:cubicBezTo>
                      <a:pt x="4" y="20"/>
                      <a:pt x="5" y="19"/>
                      <a:pt x="5" y="18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0"/>
                      <a:pt x="3" y="0"/>
                      <a:pt x="3" y="0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262" name="Oval 235"/>
              <p:cNvSpPr>
                <a:spLocks noChangeArrowheads="1"/>
              </p:cNvSpPr>
              <p:nvPr/>
            </p:nvSpPr>
            <p:spPr bwMode="auto">
              <a:xfrm>
                <a:off x="5594605" y="2391194"/>
                <a:ext cx="78550" cy="76634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263" name="Freeform 236"/>
              <p:cNvSpPr/>
              <p:nvPr/>
            </p:nvSpPr>
            <p:spPr bwMode="auto">
              <a:xfrm>
                <a:off x="5594605" y="2603853"/>
                <a:ext cx="36401" cy="155184"/>
              </a:xfrm>
              <a:custGeom>
                <a:avLst/>
                <a:gdLst>
                  <a:gd name="T0" fmla="*/ 0 w 5"/>
                  <a:gd name="T1" fmla="*/ 0 h 22"/>
                  <a:gd name="T2" fmla="*/ 0 w 5"/>
                  <a:gd name="T3" fmla="*/ 1 h 22"/>
                  <a:gd name="T4" fmla="*/ 0 w 5"/>
                  <a:gd name="T5" fmla="*/ 20 h 22"/>
                  <a:gd name="T6" fmla="*/ 2 w 5"/>
                  <a:gd name="T7" fmla="*/ 22 h 22"/>
                  <a:gd name="T8" fmla="*/ 5 w 5"/>
                  <a:gd name="T9" fmla="*/ 20 h 22"/>
                  <a:gd name="T10" fmla="*/ 5 w 5"/>
                  <a:gd name="T11" fmla="*/ 2 h 22"/>
                  <a:gd name="T12" fmla="*/ 5 w 5"/>
                  <a:gd name="T13" fmla="*/ 2 h 22"/>
                  <a:gd name="T14" fmla="*/ 0 w 5"/>
                  <a:gd name="T15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" h="22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1"/>
                      <a:pt x="1" y="22"/>
                      <a:pt x="2" y="22"/>
                    </a:cubicBezTo>
                    <a:cubicBezTo>
                      <a:pt x="4" y="22"/>
                      <a:pt x="5" y="21"/>
                      <a:pt x="5" y="20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2" y="2"/>
                      <a:pt x="1" y="2"/>
                      <a:pt x="0" y="0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264" name="Freeform 237"/>
              <p:cNvSpPr/>
              <p:nvPr/>
            </p:nvSpPr>
            <p:spPr bwMode="auto">
              <a:xfrm>
                <a:off x="5644417" y="2603853"/>
                <a:ext cx="36401" cy="155184"/>
              </a:xfrm>
              <a:custGeom>
                <a:avLst/>
                <a:gdLst>
                  <a:gd name="T0" fmla="*/ 5 w 5"/>
                  <a:gd name="T1" fmla="*/ 0 h 22"/>
                  <a:gd name="T2" fmla="*/ 0 w 5"/>
                  <a:gd name="T3" fmla="*/ 2 h 22"/>
                  <a:gd name="T4" fmla="*/ 0 w 5"/>
                  <a:gd name="T5" fmla="*/ 2 h 22"/>
                  <a:gd name="T6" fmla="*/ 0 w 5"/>
                  <a:gd name="T7" fmla="*/ 20 h 22"/>
                  <a:gd name="T8" fmla="*/ 2 w 5"/>
                  <a:gd name="T9" fmla="*/ 22 h 22"/>
                  <a:gd name="T10" fmla="*/ 5 w 5"/>
                  <a:gd name="T11" fmla="*/ 20 h 22"/>
                  <a:gd name="T12" fmla="*/ 5 w 5"/>
                  <a:gd name="T13" fmla="*/ 1 h 22"/>
                  <a:gd name="T14" fmla="*/ 5 w 5"/>
                  <a:gd name="T15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" h="22">
                    <a:moveTo>
                      <a:pt x="5" y="0"/>
                    </a:moveTo>
                    <a:cubicBezTo>
                      <a:pt x="4" y="2"/>
                      <a:pt x="2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1"/>
                      <a:pt x="1" y="22"/>
                      <a:pt x="2" y="22"/>
                    </a:cubicBezTo>
                    <a:cubicBezTo>
                      <a:pt x="4" y="22"/>
                      <a:pt x="5" y="21"/>
                      <a:pt x="5" y="20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1"/>
                      <a:pt x="5" y="1"/>
                      <a:pt x="5" y="0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265" name="Freeform 238"/>
              <p:cNvSpPr/>
              <p:nvPr/>
            </p:nvSpPr>
            <p:spPr bwMode="auto">
              <a:xfrm>
                <a:off x="5567783" y="2475492"/>
                <a:ext cx="134109" cy="141773"/>
              </a:xfrm>
              <a:custGeom>
                <a:avLst/>
                <a:gdLst>
                  <a:gd name="T0" fmla="*/ 11 w 19"/>
                  <a:gd name="T1" fmla="*/ 0 h 20"/>
                  <a:gd name="T2" fmla="*/ 9 w 19"/>
                  <a:gd name="T3" fmla="*/ 0 h 20"/>
                  <a:gd name="T4" fmla="*/ 1 w 19"/>
                  <a:gd name="T5" fmla="*/ 2 h 20"/>
                  <a:gd name="T6" fmla="*/ 4 w 19"/>
                  <a:gd name="T7" fmla="*/ 5 h 20"/>
                  <a:gd name="T8" fmla="*/ 4 w 19"/>
                  <a:gd name="T9" fmla="*/ 9 h 20"/>
                  <a:gd name="T10" fmla="*/ 4 w 19"/>
                  <a:gd name="T11" fmla="*/ 17 h 20"/>
                  <a:gd name="T12" fmla="*/ 4 w 19"/>
                  <a:gd name="T13" fmla="*/ 18 h 20"/>
                  <a:gd name="T14" fmla="*/ 9 w 19"/>
                  <a:gd name="T15" fmla="*/ 20 h 20"/>
                  <a:gd name="T16" fmla="*/ 9 w 19"/>
                  <a:gd name="T17" fmla="*/ 20 h 20"/>
                  <a:gd name="T18" fmla="*/ 11 w 19"/>
                  <a:gd name="T19" fmla="*/ 20 h 20"/>
                  <a:gd name="T20" fmla="*/ 11 w 19"/>
                  <a:gd name="T21" fmla="*/ 20 h 20"/>
                  <a:gd name="T22" fmla="*/ 16 w 19"/>
                  <a:gd name="T23" fmla="*/ 18 h 20"/>
                  <a:gd name="T24" fmla="*/ 16 w 19"/>
                  <a:gd name="T25" fmla="*/ 17 h 20"/>
                  <a:gd name="T26" fmla="*/ 16 w 19"/>
                  <a:gd name="T27" fmla="*/ 9 h 20"/>
                  <a:gd name="T28" fmla="*/ 16 w 19"/>
                  <a:gd name="T29" fmla="*/ 5 h 20"/>
                  <a:gd name="T30" fmla="*/ 19 w 19"/>
                  <a:gd name="T31" fmla="*/ 2 h 20"/>
                  <a:gd name="T32" fmla="*/ 11 w 19"/>
                  <a:gd name="T33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9" h="20">
                    <a:moveTo>
                      <a:pt x="11" y="0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7" y="0"/>
                      <a:pt x="2" y="0"/>
                      <a:pt x="1" y="2"/>
                    </a:cubicBezTo>
                    <a:cubicBezTo>
                      <a:pt x="0" y="2"/>
                      <a:pt x="1" y="3"/>
                      <a:pt x="4" y="5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4" y="17"/>
                      <a:pt x="4" y="17"/>
                      <a:pt x="4" y="17"/>
                    </a:cubicBezTo>
                    <a:cubicBezTo>
                      <a:pt x="4" y="17"/>
                      <a:pt x="4" y="18"/>
                      <a:pt x="4" y="18"/>
                    </a:cubicBezTo>
                    <a:cubicBezTo>
                      <a:pt x="5" y="20"/>
                      <a:pt x="6" y="20"/>
                      <a:pt x="9" y="20"/>
                    </a:cubicBezTo>
                    <a:cubicBezTo>
                      <a:pt x="9" y="20"/>
                      <a:pt x="9" y="20"/>
                      <a:pt x="9" y="20"/>
                    </a:cubicBezTo>
                    <a:cubicBezTo>
                      <a:pt x="11" y="20"/>
                      <a:pt x="11" y="20"/>
                      <a:pt x="11" y="20"/>
                    </a:cubicBezTo>
                    <a:cubicBezTo>
                      <a:pt x="11" y="20"/>
                      <a:pt x="11" y="20"/>
                      <a:pt x="11" y="20"/>
                    </a:cubicBezTo>
                    <a:cubicBezTo>
                      <a:pt x="13" y="20"/>
                      <a:pt x="15" y="20"/>
                      <a:pt x="16" y="18"/>
                    </a:cubicBezTo>
                    <a:cubicBezTo>
                      <a:pt x="16" y="18"/>
                      <a:pt x="16" y="17"/>
                      <a:pt x="16" y="17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8" y="4"/>
                      <a:pt x="19" y="3"/>
                      <a:pt x="19" y="2"/>
                    </a:cubicBezTo>
                    <a:cubicBezTo>
                      <a:pt x="19" y="0"/>
                      <a:pt x="13" y="0"/>
                      <a:pt x="11" y="0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266" name="Freeform 239"/>
              <p:cNvSpPr/>
              <p:nvPr/>
            </p:nvSpPr>
            <p:spPr bwMode="auto">
              <a:xfrm>
                <a:off x="5736377" y="2488903"/>
                <a:ext cx="36401" cy="141773"/>
              </a:xfrm>
              <a:custGeom>
                <a:avLst/>
                <a:gdLst>
                  <a:gd name="T0" fmla="*/ 2 w 5"/>
                  <a:gd name="T1" fmla="*/ 0 h 20"/>
                  <a:gd name="T2" fmla="*/ 2 w 5"/>
                  <a:gd name="T3" fmla="*/ 1 h 20"/>
                  <a:gd name="T4" fmla="*/ 0 w 5"/>
                  <a:gd name="T5" fmla="*/ 18 h 20"/>
                  <a:gd name="T6" fmla="*/ 2 w 5"/>
                  <a:gd name="T7" fmla="*/ 20 h 20"/>
                  <a:gd name="T8" fmla="*/ 4 w 5"/>
                  <a:gd name="T9" fmla="*/ 18 h 20"/>
                  <a:gd name="T10" fmla="*/ 5 w 5"/>
                  <a:gd name="T11" fmla="*/ 7 h 20"/>
                  <a:gd name="T12" fmla="*/ 5 w 5"/>
                  <a:gd name="T13" fmla="*/ 3 h 20"/>
                  <a:gd name="T14" fmla="*/ 2 w 5"/>
                  <a:gd name="T15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" h="20">
                    <a:moveTo>
                      <a:pt x="2" y="0"/>
                    </a:moveTo>
                    <a:cubicBezTo>
                      <a:pt x="2" y="0"/>
                      <a:pt x="2" y="0"/>
                      <a:pt x="2" y="1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19"/>
                      <a:pt x="1" y="20"/>
                      <a:pt x="2" y="20"/>
                    </a:cubicBezTo>
                    <a:cubicBezTo>
                      <a:pt x="3" y="20"/>
                      <a:pt x="4" y="19"/>
                      <a:pt x="4" y="18"/>
                    </a:cubicBezTo>
                    <a:cubicBezTo>
                      <a:pt x="5" y="7"/>
                      <a:pt x="5" y="7"/>
                      <a:pt x="5" y="7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2" y="1"/>
                      <a:pt x="2" y="0"/>
                      <a:pt x="2" y="0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267" name="Freeform 240"/>
              <p:cNvSpPr/>
              <p:nvPr/>
            </p:nvSpPr>
            <p:spPr bwMode="auto">
              <a:xfrm>
                <a:off x="5857076" y="2488903"/>
                <a:ext cx="36401" cy="141773"/>
              </a:xfrm>
              <a:custGeom>
                <a:avLst/>
                <a:gdLst>
                  <a:gd name="T0" fmla="*/ 3 w 5"/>
                  <a:gd name="T1" fmla="*/ 0 h 20"/>
                  <a:gd name="T2" fmla="*/ 0 w 5"/>
                  <a:gd name="T3" fmla="*/ 3 h 20"/>
                  <a:gd name="T4" fmla="*/ 0 w 5"/>
                  <a:gd name="T5" fmla="*/ 7 h 20"/>
                  <a:gd name="T6" fmla="*/ 2 w 5"/>
                  <a:gd name="T7" fmla="*/ 18 h 20"/>
                  <a:gd name="T8" fmla="*/ 4 w 5"/>
                  <a:gd name="T9" fmla="*/ 20 h 20"/>
                  <a:gd name="T10" fmla="*/ 5 w 5"/>
                  <a:gd name="T11" fmla="*/ 18 h 20"/>
                  <a:gd name="T12" fmla="*/ 3 w 5"/>
                  <a:gd name="T13" fmla="*/ 1 h 20"/>
                  <a:gd name="T14" fmla="*/ 3 w 5"/>
                  <a:gd name="T15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" h="20">
                    <a:moveTo>
                      <a:pt x="3" y="0"/>
                    </a:moveTo>
                    <a:cubicBezTo>
                      <a:pt x="3" y="1"/>
                      <a:pt x="3" y="2"/>
                      <a:pt x="0" y="3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2" y="18"/>
                      <a:pt x="2" y="18"/>
                      <a:pt x="2" y="18"/>
                    </a:cubicBezTo>
                    <a:cubicBezTo>
                      <a:pt x="2" y="19"/>
                      <a:pt x="3" y="20"/>
                      <a:pt x="4" y="20"/>
                    </a:cubicBezTo>
                    <a:cubicBezTo>
                      <a:pt x="5" y="20"/>
                      <a:pt x="5" y="19"/>
                      <a:pt x="5" y="18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0"/>
                      <a:pt x="3" y="0"/>
                      <a:pt x="3" y="0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030" name="Oval 242"/>
              <p:cNvSpPr>
                <a:spLocks noChangeArrowheads="1"/>
              </p:cNvSpPr>
              <p:nvPr/>
            </p:nvSpPr>
            <p:spPr bwMode="auto">
              <a:xfrm>
                <a:off x="5780442" y="2391195"/>
                <a:ext cx="68970" cy="76634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031" name="Freeform 243"/>
              <p:cNvSpPr/>
              <p:nvPr/>
            </p:nvSpPr>
            <p:spPr bwMode="auto">
              <a:xfrm>
                <a:off x="5772779" y="2603853"/>
                <a:ext cx="34485" cy="155184"/>
              </a:xfrm>
              <a:custGeom>
                <a:avLst/>
                <a:gdLst>
                  <a:gd name="T0" fmla="*/ 0 w 5"/>
                  <a:gd name="T1" fmla="*/ 0 h 22"/>
                  <a:gd name="T2" fmla="*/ 0 w 5"/>
                  <a:gd name="T3" fmla="*/ 1 h 22"/>
                  <a:gd name="T4" fmla="*/ 0 w 5"/>
                  <a:gd name="T5" fmla="*/ 20 h 22"/>
                  <a:gd name="T6" fmla="*/ 3 w 5"/>
                  <a:gd name="T7" fmla="*/ 22 h 22"/>
                  <a:gd name="T8" fmla="*/ 5 w 5"/>
                  <a:gd name="T9" fmla="*/ 20 h 22"/>
                  <a:gd name="T10" fmla="*/ 5 w 5"/>
                  <a:gd name="T11" fmla="*/ 2 h 22"/>
                  <a:gd name="T12" fmla="*/ 5 w 5"/>
                  <a:gd name="T13" fmla="*/ 2 h 22"/>
                  <a:gd name="T14" fmla="*/ 0 w 5"/>
                  <a:gd name="T15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" h="22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1"/>
                      <a:pt x="1" y="22"/>
                      <a:pt x="3" y="22"/>
                    </a:cubicBezTo>
                    <a:cubicBezTo>
                      <a:pt x="4" y="22"/>
                      <a:pt x="5" y="21"/>
                      <a:pt x="5" y="20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3" y="2"/>
                      <a:pt x="1" y="2"/>
                      <a:pt x="0" y="0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032" name="Freeform 244"/>
              <p:cNvSpPr/>
              <p:nvPr/>
            </p:nvSpPr>
            <p:spPr bwMode="auto">
              <a:xfrm>
                <a:off x="5822591" y="2603853"/>
                <a:ext cx="34485" cy="155184"/>
              </a:xfrm>
              <a:custGeom>
                <a:avLst/>
                <a:gdLst>
                  <a:gd name="T0" fmla="*/ 5 w 5"/>
                  <a:gd name="T1" fmla="*/ 0 h 22"/>
                  <a:gd name="T2" fmla="*/ 0 w 5"/>
                  <a:gd name="T3" fmla="*/ 2 h 22"/>
                  <a:gd name="T4" fmla="*/ 0 w 5"/>
                  <a:gd name="T5" fmla="*/ 2 h 22"/>
                  <a:gd name="T6" fmla="*/ 0 w 5"/>
                  <a:gd name="T7" fmla="*/ 20 h 22"/>
                  <a:gd name="T8" fmla="*/ 3 w 5"/>
                  <a:gd name="T9" fmla="*/ 22 h 22"/>
                  <a:gd name="T10" fmla="*/ 5 w 5"/>
                  <a:gd name="T11" fmla="*/ 20 h 22"/>
                  <a:gd name="T12" fmla="*/ 5 w 5"/>
                  <a:gd name="T13" fmla="*/ 1 h 22"/>
                  <a:gd name="T14" fmla="*/ 5 w 5"/>
                  <a:gd name="T15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" h="22">
                    <a:moveTo>
                      <a:pt x="5" y="0"/>
                    </a:moveTo>
                    <a:cubicBezTo>
                      <a:pt x="4" y="2"/>
                      <a:pt x="2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1"/>
                      <a:pt x="1" y="22"/>
                      <a:pt x="3" y="22"/>
                    </a:cubicBezTo>
                    <a:cubicBezTo>
                      <a:pt x="4" y="22"/>
                      <a:pt x="5" y="21"/>
                      <a:pt x="5" y="20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1"/>
                      <a:pt x="5" y="1"/>
                      <a:pt x="5" y="0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033" name="Freeform 245"/>
              <p:cNvSpPr/>
              <p:nvPr/>
            </p:nvSpPr>
            <p:spPr bwMode="auto">
              <a:xfrm>
                <a:off x="5751704" y="2475492"/>
                <a:ext cx="126446" cy="141773"/>
              </a:xfrm>
              <a:custGeom>
                <a:avLst/>
                <a:gdLst>
                  <a:gd name="T0" fmla="*/ 10 w 18"/>
                  <a:gd name="T1" fmla="*/ 0 h 20"/>
                  <a:gd name="T2" fmla="*/ 8 w 18"/>
                  <a:gd name="T3" fmla="*/ 0 h 20"/>
                  <a:gd name="T4" fmla="*/ 0 w 18"/>
                  <a:gd name="T5" fmla="*/ 2 h 20"/>
                  <a:gd name="T6" fmla="*/ 3 w 18"/>
                  <a:gd name="T7" fmla="*/ 5 h 20"/>
                  <a:gd name="T8" fmla="*/ 3 w 18"/>
                  <a:gd name="T9" fmla="*/ 9 h 20"/>
                  <a:gd name="T10" fmla="*/ 3 w 18"/>
                  <a:gd name="T11" fmla="*/ 17 h 20"/>
                  <a:gd name="T12" fmla="*/ 3 w 18"/>
                  <a:gd name="T13" fmla="*/ 18 h 20"/>
                  <a:gd name="T14" fmla="*/ 8 w 18"/>
                  <a:gd name="T15" fmla="*/ 20 h 20"/>
                  <a:gd name="T16" fmla="*/ 8 w 18"/>
                  <a:gd name="T17" fmla="*/ 20 h 20"/>
                  <a:gd name="T18" fmla="*/ 10 w 18"/>
                  <a:gd name="T19" fmla="*/ 20 h 20"/>
                  <a:gd name="T20" fmla="*/ 10 w 18"/>
                  <a:gd name="T21" fmla="*/ 20 h 20"/>
                  <a:gd name="T22" fmla="*/ 15 w 18"/>
                  <a:gd name="T23" fmla="*/ 18 h 20"/>
                  <a:gd name="T24" fmla="*/ 15 w 18"/>
                  <a:gd name="T25" fmla="*/ 17 h 20"/>
                  <a:gd name="T26" fmla="*/ 15 w 18"/>
                  <a:gd name="T27" fmla="*/ 9 h 20"/>
                  <a:gd name="T28" fmla="*/ 15 w 18"/>
                  <a:gd name="T29" fmla="*/ 5 h 20"/>
                  <a:gd name="T30" fmla="*/ 18 w 18"/>
                  <a:gd name="T31" fmla="*/ 2 h 20"/>
                  <a:gd name="T32" fmla="*/ 10 w 18"/>
                  <a:gd name="T33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8" h="20">
                    <a:moveTo>
                      <a:pt x="10" y="0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6" y="0"/>
                      <a:pt x="1" y="0"/>
                      <a:pt x="0" y="2"/>
                    </a:cubicBezTo>
                    <a:cubicBezTo>
                      <a:pt x="0" y="2"/>
                      <a:pt x="0" y="3"/>
                      <a:pt x="3" y="5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3" y="17"/>
                      <a:pt x="3" y="17"/>
                      <a:pt x="3" y="17"/>
                    </a:cubicBezTo>
                    <a:cubicBezTo>
                      <a:pt x="3" y="17"/>
                      <a:pt x="3" y="18"/>
                      <a:pt x="3" y="18"/>
                    </a:cubicBezTo>
                    <a:cubicBezTo>
                      <a:pt x="4" y="20"/>
                      <a:pt x="6" y="20"/>
                      <a:pt x="8" y="20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10" y="20"/>
                      <a:pt x="10" y="20"/>
                      <a:pt x="10" y="20"/>
                    </a:cubicBezTo>
                    <a:cubicBezTo>
                      <a:pt x="10" y="20"/>
                      <a:pt x="10" y="20"/>
                      <a:pt x="10" y="20"/>
                    </a:cubicBezTo>
                    <a:cubicBezTo>
                      <a:pt x="12" y="20"/>
                      <a:pt x="14" y="20"/>
                      <a:pt x="15" y="18"/>
                    </a:cubicBezTo>
                    <a:cubicBezTo>
                      <a:pt x="15" y="18"/>
                      <a:pt x="15" y="17"/>
                      <a:pt x="15" y="17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15" y="5"/>
                      <a:pt x="15" y="5"/>
                      <a:pt x="15" y="5"/>
                    </a:cubicBezTo>
                    <a:cubicBezTo>
                      <a:pt x="18" y="4"/>
                      <a:pt x="18" y="3"/>
                      <a:pt x="18" y="2"/>
                    </a:cubicBezTo>
                    <a:cubicBezTo>
                      <a:pt x="18" y="0"/>
                      <a:pt x="12" y="0"/>
                      <a:pt x="10" y="0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034" name="Freeform 246"/>
              <p:cNvSpPr/>
              <p:nvPr/>
            </p:nvSpPr>
            <p:spPr bwMode="auto">
              <a:xfrm>
                <a:off x="5920298" y="2488902"/>
                <a:ext cx="36402" cy="141773"/>
              </a:xfrm>
              <a:custGeom>
                <a:avLst/>
                <a:gdLst>
                  <a:gd name="T0" fmla="*/ 2 w 5"/>
                  <a:gd name="T1" fmla="*/ 0 h 20"/>
                  <a:gd name="T2" fmla="*/ 2 w 5"/>
                  <a:gd name="T3" fmla="*/ 1 h 20"/>
                  <a:gd name="T4" fmla="*/ 0 w 5"/>
                  <a:gd name="T5" fmla="*/ 18 h 20"/>
                  <a:gd name="T6" fmla="*/ 2 w 5"/>
                  <a:gd name="T7" fmla="*/ 20 h 20"/>
                  <a:gd name="T8" fmla="*/ 4 w 5"/>
                  <a:gd name="T9" fmla="*/ 18 h 20"/>
                  <a:gd name="T10" fmla="*/ 5 w 5"/>
                  <a:gd name="T11" fmla="*/ 7 h 20"/>
                  <a:gd name="T12" fmla="*/ 5 w 5"/>
                  <a:gd name="T13" fmla="*/ 3 h 20"/>
                  <a:gd name="T14" fmla="*/ 2 w 5"/>
                  <a:gd name="T15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" h="20">
                    <a:moveTo>
                      <a:pt x="2" y="0"/>
                    </a:moveTo>
                    <a:cubicBezTo>
                      <a:pt x="2" y="0"/>
                      <a:pt x="2" y="0"/>
                      <a:pt x="2" y="1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19"/>
                      <a:pt x="1" y="20"/>
                      <a:pt x="2" y="20"/>
                    </a:cubicBezTo>
                    <a:cubicBezTo>
                      <a:pt x="3" y="20"/>
                      <a:pt x="4" y="19"/>
                      <a:pt x="4" y="18"/>
                    </a:cubicBezTo>
                    <a:cubicBezTo>
                      <a:pt x="5" y="7"/>
                      <a:pt x="5" y="7"/>
                      <a:pt x="5" y="7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3" y="1"/>
                      <a:pt x="2" y="0"/>
                      <a:pt x="2" y="0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035" name="Freeform 247"/>
              <p:cNvSpPr/>
              <p:nvPr/>
            </p:nvSpPr>
            <p:spPr bwMode="auto">
              <a:xfrm>
                <a:off x="6048661" y="2488902"/>
                <a:ext cx="28738" cy="141773"/>
              </a:xfrm>
              <a:custGeom>
                <a:avLst/>
                <a:gdLst>
                  <a:gd name="T0" fmla="*/ 2 w 4"/>
                  <a:gd name="T1" fmla="*/ 0 h 20"/>
                  <a:gd name="T2" fmla="*/ 0 w 4"/>
                  <a:gd name="T3" fmla="*/ 3 h 20"/>
                  <a:gd name="T4" fmla="*/ 0 w 4"/>
                  <a:gd name="T5" fmla="*/ 7 h 20"/>
                  <a:gd name="T6" fmla="*/ 1 w 4"/>
                  <a:gd name="T7" fmla="*/ 18 h 20"/>
                  <a:gd name="T8" fmla="*/ 3 w 4"/>
                  <a:gd name="T9" fmla="*/ 20 h 20"/>
                  <a:gd name="T10" fmla="*/ 4 w 4"/>
                  <a:gd name="T11" fmla="*/ 18 h 20"/>
                  <a:gd name="T12" fmla="*/ 2 w 4"/>
                  <a:gd name="T13" fmla="*/ 1 h 20"/>
                  <a:gd name="T14" fmla="*/ 2 w 4"/>
                  <a:gd name="T15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20">
                    <a:moveTo>
                      <a:pt x="2" y="0"/>
                    </a:moveTo>
                    <a:cubicBezTo>
                      <a:pt x="2" y="1"/>
                      <a:pt x="2" y="2"/>
                      <a:pt x="0" y="3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1" y="18"/>
                      <a:pt x="1" y="18"/>
                      <a:pt x="1" y="18"/>
                    </a:cubicBezTo>
                    <a:cubicBezTo>
                      <a:pt x="1" y="19"/>
                      <a:pt x="2" y="20"/>
                      <a:pt x="3" y="20"/>
                    </a:cubicBezTo>
                    <a:cubicBezTo>
                      <a:pt x="4" y="20"/>
                      <a:pt x="4" y="19"/>
                      <a:pt x="4" y="18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036" name="Oval 248"/>
              <p:cNvSpPr>
                <a:spLocks noChangeArrowheads="1"/>
              </p:cNvSpPr>
              <p:nvPr/>
            </p:nvSpPr>
            <p:spPr bwMode="auto">
              <a:xfrm>
                <a:off x="5964363" y="2391195"/>
                <a:ext cx="76634" cy="76634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037" name="Freeform 249"/>
              <p:cNvSpPr/>
              <p:nvPr/>
            </p:nvSpPr>
            <p:spPr bwMode="auto">
              <a:xfrm>
                <a:off x="5956700" y="2603853"/>
                <a:ext cx="34485" cy="155184"/>
              </a:xfrm>
              <a:custGeom>
                <a:avLst/>
                <a:gdLst>
                  <a:gd name="T0" fmla="*/ 0 w 5"/>
                  <a:gd name="T1" fmla="*/ 0 h 22"/>
                  <a:gd name="T2" fmla="*/ 0 w 5"/>
                  <a:gd name="T3" fmla="*/ 1 h 22"/>
                  <a:gd name="T4" fmla="*/ 0 w 5"/>
                  <a:gd name="T5" fmla="*/ 20 h 22"/>
                  <a:gd name="T6" fmla="*/ 3 w 5"/>
                  <a:gd name="T7" fmla="*/ 22 h 22"/>
                  <a:gd name="T8" fmla="*/ 5 w 5"/>
                  <a:gd name="T9" fmla="*/ 20 h 22"/>
                  <a:gd name="T10" fmla="*/ 5 w 5"/>
                  <a:gd name="T11" fmla="*/ 2 h 22"/>
                  <a:gd name="T12" fmla="*/ 5 w 5"/>
                  <a:gd name="T13" fmla="*/ 2 h 22"/>
                  <a:gd name="T14" fmla="*/ 0 w 5"/>
                  <a:gd name="T15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" h="22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1"/>
                      <a:pt x="1" y="22"/>
                      <a:pt x="3" y="22"/>
                    </a:cubicBezTo>
                    <a:cubicBezTo>
                      <a:pt x="4" y="22"/>
                      <a:pt x="5" y="21"/>
                      <a:pt x="5" y="20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3" y="2"/>
                      <a:pt x="1" y="2"/>
                      <a:pt x="0" y="0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038" name="Freeform 250"/>
              <p:cNvSpPr/>
              <p:nvPr/>
            </p:nvSpPr>
            <p:spPr bwMode="auto">
              <a:xfrm>
                <a:off x="6006512" y="2603853"/>
                <a:ext cx="34485" cy="155184"/>
              </a:xfrm>
              <a:custGeom>
                <a:avLst/>
                <a:gdLst>
                  <a:gd name="T0" fmla="*/ 5 w 5"/>
                  <a:gd name="T1" fmla="*/ 0 h 22"/>
                  <a:gd name="T2" fmla="*/ 0 w 5"/>
                  <a:gd name="T3" fmla="*/ 2 h 22"/>
                  <a:gd name="T4" fmla="*/ 0 w 5"/>
                  <a:gd name="T5" fmla="*/ 2 h 22"/>
                  <a:gd name="T6" fmla="*/ 0 w 5"/>
                  <a:gd name="T7" fmla="*/ 20 h 22"/>
                  <a:gd name="T8" fmla="*/ 3 w 5"/>
                  <a:gd name="T9" fmla="*/ 22 h 22"/>
                  <a:gd name="T10" fmla="*/ 5 w 5"/>
                  <a:gd name="T11" fmla="*/ 20 h 22"/>
                  <a:gd name="T12" fmla="*/ 5 w 5"/>
                  <a:gd name="T13" fmla="*/ 1 h 22"/>
                  <a:gd name="T14" fmla="*/ 5 w 5"/>
                  <a:gd name="T15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" h="22">
                    <a:moveTo>
                      <a:pt x="5" y="0"/>
                    </a:moveTo>
                    <a:cubicBezTo>
                      <a:pt x="4" y="2"/>
                      <a:pt x="3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1"/>
                      <a:pt x="1" y="22"/>
                      <a:pt x="3" y="22"/>
                    </a:cubicBezTo>
                    <a:cubicBezTo>
                      <a:pt x="4" y="22"/>
                      <a:pt x="5" y="21"/>
                      <a:pt x="5" y="20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1"/>
                      <a:pt x="5" y="1"/>
                      <a:pt x="5" y="0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039" name="Freeform 251"/>
              <p:cNvSpPr/>
              <p:nvPr/>
            </p:nvSpPr>
            <p:spPr bwMode="auto">
              <a:xfrm>
                <a:off x="5935625" y="2475492"/>
                <a:ext cx="126446" cy="141773"/>
              </a:xfrm>
              <a:custGeom>
                <a:avLst/>
                <a:gdLst>
                  <a:gd name="T0" fmla="*/ 10 w 18"/>
                  <a:gd name="T1" fmla="*/ 0 h 20"/>
                  <a:gd name="T2" fmla="*/ 8 w 18"/>
                  <a:gd name="T3" fmla="*/ 0 h 20"/>
                  <a:gd name="T4" fmla="*/ 0 w 18"/>
                  <a:gd name="T5" fmla="*/ 2 h 20"/>
                  <a:gd name="T6" fmla="*/ 3 w 18"/>
                  <a:gd name="T7" fmla="*/ 5 h 20"/>
                  <a:gd name="T8" fmla="*/ 3 w 18"/>
                  <a:gd name="T9" fmla="*/ 9 h 20"/>
                  <a:gd name="T10" fmla="*/ 3 w 18"/>
                  <a:gd name="T11" fmla="*/ 17 h 20"/>
                  <a:gd name="T12" fmla="*/ 3 w 18"/>
                  <a:gd name="T13" fmla="*/ 18 h 20"/>
                  <a:gd name="T14" fmla="*/ 8 w 18"/>
                  <a:gd name="T15" fmla="*/ 20 h 20"/>
                  <a:gd name="T16" fmla="*/ 8 w 18"/>
                  <a:gd name="T17" fmla="*/ 20 h 20"/>
                  <a:gd name="T18" fmla="*/ 10 w 18"/>
                  <a:gd name="T19" fmla="*/ 20 h 20"/>
                  <a:gd name="T20" fmla="*/ 10 w 18"/>
                  <a:gd name="T21" fmla="*/ 20 h 20"/>
                  <a:gd name="T22" fmla="*/ 15 w 18"/>
                  <a:gd name="T23" fmla="*/ 18 h 20"/>
                  <a:gd name="T24" fmla="*/ 16 w 18"/>
                  <a:gd name="T25" fmla="*/ 17 h 20"/>
                  <a:gd name="T26" fmla="*/ 16 w 18"/>
                  <a:gd name="T27" fmla="*/ 9 h 20"/>
                  <a:gd name="T28" fmla="*/ 16 w 18"/>
                  <a:gd name="T29" fmla="*/ 5 h 20"/>
                  <a:gd name="T30" fmla="*/ 18 w 18"/>
                  <a:gd name="T31" fmla="*/ 2 h 20"/>
                  <a:gd name="T32" fmla="*/ 10 w 18"/>
                  <a:gd name="T33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8" h="20">
                    <a:moveTo>
                      <a:pt x="10" y="0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6" y="0"/>
                      <a:pt x="1" y="0"/>
                      <a:pt x="0" y="2"/>
                    </a:cubicBezTo>
                    <a:cubicBezTo>
                      <a:pt x="0" y="2"/>
                      <a:pt x="1" y="3"/>
                      <a:pt x="3" y="5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3" y="17"/>
                      <a:pt x="3" y="17"/>
                      <a:pt x="3" y="17"/>
                    </a:cubicBezTo>
                    <a:cubicBezTo>
                      <a:pt x="3" y="17"/>
                      <a:pt x="3" y="18"/>
                      <a:pt x="3" y="18"/>
                    </a:cubicBezTo>
                    <a:cubicBezTo>
                      <a:pt x="4" y="20"/>
                      <a:pt x="6" y="20"/>
                      <a:pt x="8" y="20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10" y="20"/>
                      <a:pt x="10" y="20"/>
                      <a:pt x="10" y="20"/>
                    </a:cubicBezTo>
                    <a:cubicBezTo>
                      <a:pt x="10" y="20"/>
                      <a:pt x="10" y="20"/>
                      <a:pt x="10" y="20"/>
                    </a:cubicBezTo>
                    <a:cubicBezTo>
                      <a:pt x="13" y="20"/>
                      <a:pt x="14" y="20"/>
                      <a:pt x="15" y="18"/>
                    </a:cubicBezTo>
                    <a:cubicBezTo>
                      <a:pt x="15" y="18"/>
                      <a:pt x="16" y="17"/>
                      <a:pt x="16" y="17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8" y="4"/>
                      <a:pt x="18" y="3"/>
                      <a:pt x="18" y="2"/>
                    </a:cubicBezTo>
                    <a:cubicBezTo>
                      <a:pt x="18" y="0"/>
                      <a:pt x="12" y="0"/>
                      <a:pt x="10" y="0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040" name="Freeform 252"/>
              <p:cNvSpPr/>
              <p:nvPr/>
            </p:nvSpPr>
            <p:spPr bwMode="auto">
              <a:xfrm>
                <a:off x="6104219" y="2488902"/>
                <a:ext cx="36402" cy="141773"/>
              </a:xfrm>
              <a:custGeom>
                <a:avLst/>
                <a:gdLst>
                  <a:gd name="T0" fmla="*/ 3 w 5"/>
                  <a:gd name="T1" fmla="*/ 0 h 20"/>
                  <a:gd name="T2" fmla="*/ 2 w 5"/>
                  <a:gd name="T3" fmla="*/ 1 h 20"/>
                  <a:gd name="T4" fmla="*/ 0 w 5"/>
                  <a:gd name="T5" fmla="*/ 18 h 20"/>
                  <a:gd name="T6" fmla="*/ 2 w 5"/>
                  <a:gd name="T7" fmla="*/ 20 h 20"/>
                  <a:gd name="T8" fmla="*/ 4 w 5"/>
                  <a:gd name="T9" fmla="*/ 18 h 20"/>
                  <a:gd name="T10" fmla="*/ 5 w 5"/>
                  <a:gd name="T11" fmla="*/ 7 h 20"/>
                  <a:gd name="T12" fmla="*/ 5 w 5"/>
                  <a:gd name="T13" fmla="*/ 3 h 20"/>
                  <a:gd name="T14" fmla="*/ 3 w 5"/>
                  <a:gd name="T15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" h="20">
                    <a:moveTo>
                      <a:pt x="3" y="0"/>
                    </a:moveTo>
                    <a:cubicBezTo>
                      <a:pt x="2" y="0"/>
                      <a:pt x="2" y="0"/>
                      <a:pt x="2" y="1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19"/>
                      <a:pt x="1" y="20"/>
                      <a:pt x="2" y="20"/>
                    </a:cubicBezTo>
                    <a:cubicBezTo>
                      <a:pt x="3" y="20"/>
                      <a:pt x="4" y="19"/>
                      <a:pt x="4" y="18"/>
                    </a:cubicBezTo>
                    <a:cubicBezTo>
                      <a:pt x="5" y="7"/>
                      <a:pt x="5" y="7"/>
                      <a:pt x="5" y="7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3" y="1"/>
                      <a:pt x="2" y="0"/>
                      <a:pt x="3" y="0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041" name="Freeform 253"/>
              <p:cNvSpPr/>
              <p:nvPr/>
            </p:nvSpPr>
            <p:spPr bwMode="auto">
              <a:xfrm>
                <a:off x="6232582" y="2488902"/>
                <a:ext cx="34485" cy="141773"/>
              </a:xfrm>
              <a:custGeom>
                <a:avLst/>
                <a:gdLst>
                  <a:gd name="T0" fmla="*/ 2 w 5"/>
                  <a:gd name="T1" fmla="*/ 0 h 20"/>
                  <a:gd name="T2" fmla="*/ 0 w 5"/>
                  <a:gd name="T3" fmla="*/ 3 h 20"/>
                  <a:gd name="T4" fmla="*/ 0 w 5"/>
                  <a:gd name="T5" fmla="*/ 7 h 20"/>
                  <a:gd name="T6" fmla="*/ 1 w 5"/>
                  <a:gd name="T7" fmla="*/ 18 h 20"/>
                  <a:gd name="T8" fmla="*/ 3 w 5"/>
                  <a:gd name="T9" fmla="*/ 20 h 20"/>
                  <a:gd name="T10" fmla="*/ 5 w 5"/>
                  <a:gd name="T11" fmla="*/ 18 h 20"/>
                  <a:gd name="T12" fmla="*/ 3 w 5"/>
                  <a:gd name="T13" fmla="*/ 1 h 20"/>
                  <a:gd name="T14" fmla="*/ 2 w 5"/>
                  <a:gd name="T15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" h="20">
                    <a:moveTo>
                      <a:pt x="2" y="0"/>
                    </a:moveTo>
                    <a:cubicBezTo>
                      <a:pt x="3" y="1"/>
                      <a:pt x="2" y="2"/>
                      <a:pt x="0" y="3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1" y="18"/>
                      <a:pt x="1" y="18"/>
                      <a:pt x="1" y="18"/>
                    </a:cubicBezTo>
                    <a:cubicBezTo>
                      <a:pt x="1" y="19"/>
                      <a:pt x="2" y="20"/>
                      <a:pt x="3" y="20"/>
                    </a:cubicBezTo>
                    <a:cubicBezTo>
                      <a:pt x="4" y="20"/>
                      <a:pt x="5" y="19"/>
                      <a:pt x="5" y="18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0"/>
                      <a:pt x="2" y="0"/>
                      <a:pt x="2" y="0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042" name="Oval 254"/>
              <p:cNvSpPr>
                <a:spLocks noChangeArrowheads="1"/>
              </p:cNvSpPr>
              <p:nvPr/>
            </p:nvSpPr>
            <p:spPr bwMode="auto">
              <a:xfrm>
                <a:off x="6148285" y="2391195"/>
                <a:ext cx="76634" cy="76634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043" name="Freeform 255"/>
              <p:cNvSpPr/>
              <p:nvPr/>
            </p:nvSpPr>
            <p:spPr bwMode="auto">
              <a:xfrm>
                <a:off x="6140621" y="2603853"/>
                <a:ext cx="34485" cy="155184"/>
              </a:xfrm>
              <a:custGeom>
                <a:avLst/>
                <a:gdLst>
                  <a:gd name="T0" fmla="*/ 0 w 5"/>
                  <a:gd name="T1" fmla="*/ 0 h 22"/>
                  <a:gd name="T2" fmla="*/ 0 w 5"/>
                  <a:gd name="T3" fmla="*/ 1 h 22"/>
                  <a:gd name="T4" fmla="*/ 0 w 5"/>
                  <a:gd name="T5" fmla="*/ 20 h 22"/>
                  <a:gd name="T6" fmla="*/ 3 w 5"/>
                  <a:gd name="T7" fmla="*/ 22 h 22"/>
                  <a:gd name="T8" fmla="*/ 5 w 5"/>
                  <a:gd name="T9" fmla="*/ 20 h 22"/>
                  <a:gd name="T10" fmla="*/ 5 w 5"/>
                  <a:gd name="T11" fmla="*/ 2 h 22"/>
                  <a:gd name="T12" fmla="*/ 5 w 5"/>
                  <a:gd name="T13" fmla="*/ 2 h 22"/>
                  <a:gd name="T14" fmla="*/ 0 w 5"/>
                  <a:gd name="T15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" h="22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1"/>
                      <a:pt x="2" y="22"/>
                      <a:pt x="3" y="22"/>
                    </a:cubicBezTo>
                    <a:cubicBezTo>
                      <a:pt x="4" y="22"/>
                      <a:pt x="5" y="21"/>
                      <a:pt x="5" y="20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3" y="2"/>
                      <a:pt x="1" y="2"/>
                      <a:pt x="0" y="0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044" name="Freeform 256"/>
              <p:cNvSpPr/>
              <p:nvPr/>
            </p:nvSpPr>
            <p:spPr bwMode="auto">
              <a:xfrm>
                <a:off x="6190433" y="2603853"/>
                <a:ext cx="34485" cy="155184"/>
              </a:xfrm>
              <a:custGeom>
                <a:avLst/>
                <a:gdLst>
                  <a:gd name="T0" fmla="*/ 5 w 5"/>
                  <a:gd name="T1" fmla="*/ 0 h 22"/>
                  <a:gd name="T2" fmla="*/ 0 w 5"/>
                  <a:gd name="T3" fmla="*/ 2 h 22"/>
                  <a:gd name="T4" fmla="*/ 0 w 5"/>
                  <a:gd name="T5" fmla="*/ 2 h 22"/>
                  <a:gd name="T6" fmla="*/ 0 w 5"/>
                  <a:gd name="T7" fmla="*/ 20 h 22"/>
                  <a:gd name="T8" fmla="*/ 3 w 5"/>
                  <a:gd name="T9" fmla="*/ 22 h 22"/>
                  <a:gd name="T10" fmla="*/ 5 w 5"/>
                  <a:gd name="T11" fmla="*/ 20 h 22"/>
                  <a:gd name="T12" fmla="*/ 5 w 5"/>
                  <a:gd name="T13" fmla="*/ 1 h 22"/>
                  <a:gd name="T14" fmla="*/ 5 w 5"/>
                  <a:gd name="T15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" h="22">
                    <a:moveTo>
                      <a:pt x="5" y="0"/>
                    </a:moveTo>
                    <a:cubicBezTo>
                      <a:pt x="5" y="2"/>
                      <a:pt x="3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1"/>
                      <a:pt x="1" y="22"/>
                      <a:pt x="3" y="22"/>
                    </a:cubicBezTo>
                    <a:cubicBezTo>
                      <a:pt x="4" y="22"/>
                      <a:pt x="5" y="21"/>
                      <a:pt x="5" y="20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1"/>
                      <a:pt x="5" y="1"/>
                      <a:pt x="5" y="0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045" name="Freeform 257"/>
              <p:cNvSpPr/>
              <p:nvPr/>
            </p:nvSpPr>
            <p:spPr bwMode="auto">
              <a:xfrm>
                <a:off x="6119546" y="2475492"/>
                <a:ext cx="134109" cy="141773"/>
              </a:xfrm>
              <a:custGeom>
                <a:avLst/>
                <a:gdLst>
                  <a:gd name="T0" fmla="*/ 10 w 19"/>
                  <a:gd name="T1" fmla="*/ 0 h 20"/>
                  <a:gd name="T2" fmla="*/ 8 w 19"/>
                  <a:gd name="T3" fmla="*/ 0 h 20"/>
                  <a:gd name="T4" fmla="*/ 1 w 19"/>
                  <a:gd name="T5" fmla="*/ 2 h 20"/>
                  <a:gd name="T6" fmla="*/ 3 w 19"/>
                  <a:gd name="T7" fmla="*/ 5 h 20"/>
                  <a:gd name="T8" fmla="*/ 3 w 19"/>
                  <a:gd name="T9" fmla="*/ 9 h 20"/>
                  <a:gd name="T10" fmla="*/ 3 w 19"/>
                  <a:gd name="T11" fmla="*/ 17 h 20"/>
                  <a:gd name="T12" fmla="*/ 3 w 19"/>
                  <a:gd name="T13" fmla="*/ 18 h 20"/>
                  <a:gd name="T14" fmla="*/ 8 w 19"/>
                  <a:gd name="T15" fmla="*/ 20 h 20"/>
                  <a:gd name="T16" fmla="*/ 8 w 19"/>
                  <a:gd name="T17" fmla="*/ 20 h 20"/>
                  <a:gd name="T18" fmla="*/ 10 w 19"/>
                  <a:gd name="T19" fmla="*/ 20 h 20"/>
                  <a:gd name="T20" fmla="*/ 10 w 19"/>
                  <a:gd name="T21" fmla="*/ 20 h 20"/>
                  <a:gd name="T22" fmla="*/ 15 w 19"/>
                  <a:gd name="T23" fmla="*/ 18 h 20"/>
                  <a:gd name="T24" fmla="*/ 16 w 19"/>
                  <a:gd name="T25" fmla="*/ 17 h 20"/>
                  <a:gd name="T26" fmla="*/ 16 w 19"/>
                  <a:gd name="T27" fmla="*/ 9 h 20"/>
                  <a:gd name="T28" fmla="*/ 16 w 19"/>
                  <a:gd name="T29" fmla="*/ 5 h 20"/>
                  <a:gd name="T30" fmla="*/ 18 w 19"/>
                  <a:gd name="T31" fmla="*/ 2 h 20"/>
                  <a:gd name="T32" fmla="*/ 10 w 19"/>
                  <a:gd name="T33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9" h="20">
                    <a:moveTo>
                      <a:pt x="10" y="0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6" y="0"/>
                      <a:pt x="1" y="0"/>
                      <a:pt x="1" y="2"/>
                    </a:cubicBezTo>
                    <a:cubicBezTo>
                      <a:pt x="0" y="2"/>
                      <a:pt x="1" y="3"/>
                      <a:pt x="3" y="5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3" y="17"/>
                      <a:pt x="3" y="17"/>
                      <a:pt x="3" y="17"/>
                    </a:cubicBezTo>
                    <a:cubicBezTo>
                      <a:pt x="3" y="17"/>
                      <a:pt x="3" y="18"/>
                      <a:pt x="3" y="18"/>
                    </a:cubicBezTo>
                    <a:cubicBezTo>
                      <a:pt x="4" y="20"/>
                      <a:pt x="6" y="20"/>
                      <a:pt x="8" y="20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10" y="20"/>
                      <a:pt x="10" y="20"/>
                      <a:pt x="10" y="20"/>
                    </a:cubicBezTo>
                    <a:cubicBezTo>
                      <a:pt x="10" y="20"/>
                      <a:pt x="10" y="20"/>
                      <a:pt x="10" y="20"/>
                    </a:cubicBezTo>
                    <a:cubicBezTo>
                      <a:pt x="13" y="20"/>
                      <a:pt x="15" y="20"/>
                      <a:pt x="15" y="18"/>
                    </a:cubicBezTo>
                    <a:cubicBezTo>
                      <a:pt x="16" y="18"/>
                      <a:pt x="16" y="17"/>
                      <a:pt x="16" y="17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8" y="4"/>
                      <a:pt x="19" y="3"/>
                      <a:pt x="18" y="2"/>
                    </a:cubicBezTo>
                    <a:cubicBezTo>
                      <a:pt x="18" y="0"/>
                      <a:pt x="13" y="0"/>
                      <a:pt x="10" y="0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048" name="Freeform 258"/>
              <p:cNvSpPr/>
              <p:nvPr/>
            </p:nvSpPr>
            <p:spPr bwMode="auto">
              <a:xfrm>
                <a:off x="6295804" y="2488902"/>
                <a:ext cx="36402" cy="141773"/>
              </a:xfrm>
              <a:custGeom>
                <a:avLst/>
                <a:gdLst>
                  <a:gd name="T0" fmla="*/ 2 w 5"/>
                  <a:gd name="T1" fmla="*/ 0 h 20"/>
                  <a:gd name="T2" fmla="*/ 2 w 5"/>
                  <a:gd name="T3" fmla="*/ 1 h 20"/>
                  <a:gd name="T4" fmla="*/ 0 w 5"/>
                  <a:gd name="T5" fmla="*/ 18 h 20"/>
                  <a:gd name="T6" fmla="*/ 2 w 5"/>
                  <a:gd name="T7" fmla="*/ 20 h 20"/>
                  <a:gd name="T8" fmla="*/ 3 w 5"/>
                  <a:gd name="T9" fmla="*/ 18 h 20"/>
                  <a:gd name="T10" fmla="*/ 5 w 5"/>
                  <a:gd name="T11" fmla="*/ 7 h 20"/>
                  <a:gd name="T12" fmla="*/ 5 w 5"/>
                  <a:gd name="T13" fmla="*/ 3 h 20"/>
                  <a:gd name="T14" fmla="*/ 2 w 5"/>
                  <a:gd name="T15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" h="20">
                    <a:moveTo>
                      <a:pt x="2" y="0"/>
                    </a:moveTo>
                    <a:cubicBezTo>
                      <a:pt x="2" y="0"/>
                      <a:pt x="2" y="0"/>
                      <a:pt x="2" y="1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19"/>
                      <a:pt x="1" y="20"/>
                      <a:pt x="2" y="20"/>
                    </a:cubicBezTo>
                    <a:cubicBezTo>
                      <a:pt x="3" y="20"/>
                      <a:pt x="3" y="19"/>
                      <a:pt x="3" y="18"/>
                    </a:cubicBezTo>
                    <a:cubicBezTo>
                      <a:pt x="5" y="7"/>
                      <a:pt x="5" y="7"/>
                      <a:pt x="5" y="7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2" y="1"/>
                      <a:pt x="2" y="0"/>
                      <a:pt x="2" y="0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049" name="Freeform 259"/>
              <p:cNvSpPr/>
              <p:nvPr/>
            </p:nvSpPr>
            <p:spPr bwMode="auto">
              <a:xfrm>
                <a:off x="6416503" y="2488902"/>
                <a:ext cx="36402" cy="141773"/>
              </a:xfrm>
              <a:custGeom>
                <a:avLst/>
                <a:gdLst>
                  <a:gd name="T0" fmla="*/ 3 w 5"/>
                  <a:gd name="T1" fmla="*/ 0 h 20"/>
                  <a:gd name="T2" fmla="*/ 0 w 5"/>
                  <a:gd name="T3" fmla="*/ 3 h 20"/>
                  <a:gd name="T4" fmla="*/ 0 w 5"/>
                  <a:gd name="T5" fmla="*/ 7 h 20"/>
                  <a:gd name="T6" fmla="*/ 2 w 5"/>
                  <a:gd name="T7" fmla="*/ 18 h 20"/>
                  <a:gd name="T8" fmla="*/ 3 w 5"/>
                  <a:gd name="T9" fmla="*/ 20 h 20"/>
                  <a:gd name="T10" fmla="*/ 5 w 5"/>
                  <a:gd name="T11" fmla="*/ 18 h 20"/>
                  <a:gd name="T12" fmla="*/ 3 w 5"/>
                  <a:gd name="T13" fmla="*/ 1 h 20"/>
                  <a:gd name="T14" fmla="*/ 3 w 5"/>
                  <a:gd name="T15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" h="20">
                    <a:moveTo>
                      <a:pt x="3" y="0"/>
                    </a:moveTo>
                    <a:cubicBezTo>
                      <a:pt x="3" y="1"/>
                      <a:pt x="2" y="2"/>
                      <a:pt x="0" y="3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2" y="18"/>
                      <a:pt x="2" y="18"/>
                      <a:pt x="2" y="18"/>
                    </a:cubicBezTo>
                    <a:cubicBezTo>
                      <a:pt x="2" y="19"/>
                      <a:pt x="2" y="20"/>
                      <a:pt x="3" y="20"/>
                    </a:cubicBezTo>
                    <a:cubicBezTo>
                      <a:pt x="4" y="20"/>
                      <a:pt x="5" y="19"/>
                      <a:pt x="5" y="18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0"/>
                      <a:pt x="3" y="0"/>
                      <a:pt x="3" y="0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050" name="Oval 260"/>
              <p:cNvSpPr>
                <a:spLocks noChangeArrowheads="1"/>
              </p:cNvSpPr>
              <p:nvPr/>
            </p:nvSpPr>
            <p:spPr bwMode="auto">
              <a:xfrm>
                <a:off x="6337953" y="2391195"/>
                <a:ext cx="70887" cy="76634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051" name="Freeform 261"/>
              <p:cNvSpPr/>
              <p:nvPr/>
            </p:nvSpPr>
            <p:spPr bwMode="auto">
              <a:xfrm>
                <a:off x="6332206" y="2603853"/>
                <a:ext cx="34485" cy="155184"/>
              </a:xfrm>
              <a:custGeom>
                <a:avLst/>
                <a:gdLst>
                  <a:gd name="T0" fmla="*/ 0 w 5"/>
                  <a:gd name="T1" fmla="*/ 0 h 22"/>
                  <a:gd name="T2" fmla="*/ 0 w 5"/>
                  <a:gd name="T3" fmla="*/ 1 h 22"/>
                  <a:gd name="T4" fmla="*/ 0 w 5"/>
                  <a:gd name="T5" fmla="*/ 20 h 22"/>
                  <a:gd name="T6" fmla="*/ 2 w 5"/>
                  <a:gd name="T7" fmla="*/ 22 h 22"/>
                  <a:gd name="T8" fmla="*/ 5 w 5"/>
                  <a:gd name="T9" fmla="*/ 20 h 22"/>
                  <a:gd name="T10" fmla="*/ 5 w 5"/>
                  <a:gd name="T11" fmla="*/ 2 h 22"/>
                  <a:gd name="T12" fmla="*/ 5 w 5"/>
                  <a:gd name="T13" fmla="*/ 2 h 22"/>
                  <a:gd name="T14" fmla="*/ 0 w 5"/>
                  <a:gd name="T15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" h="22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1"/>
                      <a:pt x="1" y="22"/>
                      <a:pt x="2" y="22"/>
                    </a:cubicBezTo>
                    <a:cubicBezTo>
                      <a:pt x="4" y="22"/>
                      <a:pt x="5" y="21"/>
                      <a:pt x="5" y="20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3" y="2"/>
                      <a:pt x="1" y="2"/>
                      <a:pt x="0" y="0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052" name="Freeform 262"/>
              <p:cNvSpPr/>
              <p:nvPr/>
            </p:nvSpPr>
            <p:spPr bwMode="auto">
              <a:xfrm>
                <a:off x="6382018" y="2603853"/>
                <a:ext cx="34485" cy="155184"/>
              </a:xfrm>
              <a:custGeom>
                <a:avLst/>
                <a:gdLst>
                  <a:gd name="T0" fmla="*/ 5 w 5"/>
                  <a:gd name="T1" fmla="*/ 0 h 22"/>
                  <a:gd name="T2" fmla="*/ 0 w 5"/>
                  <a:gd name="T3" fmla="*/ 2 h 22"/>
                  <a:gd name="T4" fmla="*/ 0 w 5"/>
                  <a:gd name="T5" fmla="*/ 2 h 22"/>
                  <a:gd name="T6" fmla="*/ 0 w 5"/>
                  <a:gd name="T7" fmla="*/ 20 h 22"/>
                  <a:gd name="T8" fmla="*/ 2 w 5"/>
                  <a:gd name="T9" fmla="*/ 22 h 22"/>
                  <a:gd name="T10" fmla="*/ 5 w 5"/>
                  <a:gd name="T11" fmla="*/ 20 h 22"/>
                  <a:gd name="T12" fmla="*/ 5 w 5"/>
                  <a:gd name="T13" fmla="*/ 1 h 22"/>
                  <a:gd name="T14" fmla="*/ 5 w 5"/>
                  <a:gd name="T15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" h="22">
                    <a:moveTo>
                      <a:pt x="5" y="0"/>
                    </a:moveTo>
                    <a:cubicBezTo>
                      <a:pt x="4" y="2"/>
                      <a:pt x="2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1"/>
                      <a:pt x="1" y="22"/>
                      <a:pt x="2" y="22"/>
                    </a:cubicBezTo>
                    <a:cubicBezTo>
                      <a:pt x="4" y="22"/>
                      <a:pt x="5" y="21"/>
                      <a:pt x="5" y="20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1"/>
                      <a:pt x="5" y="1"/>
                      <a:pt x="5" y="0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053" name="Freeform 263"/>
              <p:cNvSpPr/>
              <p:nvPr/>
            </p:nvSpPr>
            <p:spPr bwMode="auto">
              <a:xfrm>
                <a:off x="6311131" y="2475492"/>
                <a:ext cx="126446" cy="141773"/>
              </a:xfrm>
              <a:custGeom>
                <a:avLst/>
                <a:gdLst>
                  <a:gd name="T0" fmla="*/ 10 w 18"/>
                  <a:gd name="T1" fmla="*/ 0 h 20"/>
                  <a:gd name="T2" fmla="*/ 8 w 18"/>
                  <a:gd name="T3" fmla="*/ 0 h 20"/>
                  <a:gd name="T4" fmla="*/ 0 w 18"/>
                  <a:gd name="T5" fmla="*/ 2 h 20"/>
                  <a:gd name="T6" fmla="*/ 3 w 18"/>
                  <a:gd name="T7" fmla="*/ 5 h 20"/>
                  <a:gd name="T8" fmla="*/ 3 w 18"/>
                  <a:gd name="T9" fmla="*/ 9 h 20"/>
                  <a:gd name="T10" fmla="*/ 3 w 18"/>
                  <a:gd name="T11" fmla="*/ 17 h 20"/>
                  <a:gd name="T12" fmla="*/ 3 w 18"/>
                  <a:gd name="T13" fmla="*/ 18 h 20"/>
                  <a:gd name="T14" fmla="*/ 8 w 18"/>
                  <a:gd name="T15" fmla="*/ 20 h 20"/>
                  <a:gd name="T16" fmla="*/ 8 w 18"/>
                  <a:gd name="T17" fmla="*/ 20 h 20"/>
                  <a:gd name="T18" fmla="*/ 10 w 18"/>
                  <a:gd name="T19" fmla="*/ 20 h 20"/>
                  <a:gd name="T20" fmla="*/ 10 w 18"/>
                  <a:gd name="T21" fmla="*/ 20 h 20"/>
                  <a:gd name="T22" fmla="*/ 15 w 18"/>
                  <a:gd name="T23" fmla="*/ 18 h 20"/>
                  <a:gd name="T24" fmla="*/ 15 w 18"/>
                  <a:gd name="T25" fmla="*/ 17 h 20"/>
                  <a:gd name="T26" fmla="*/ 15 w 18"/>
                  <a:gd name="T27" fmla="*/ 9 h 20"/>
                  <a:gd name="T28" fmla="*/ 15 w 18"/>
                  <a:gd name="T29" fmla="*/ 5 h 20"/>
                  <a:gd name="T30" fmla="*/ 18 w 18"/>
                  <a:gd name="T31" fmla="*/ 2 h 20"/>
                  <a:gd name="T32" fmla="*/ 10 w 18"/>
                  <a:gd name="T33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8" h="20">
                    <a:moveTo>
                      <a:pt x="10" y="0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6" y="0"/>
                      <a:pt x="1" y="0"/>
                      <a:pt x="0" y="2"/>
                    </a:cubicBezTo>
                    <a:cubicBezTo>
                      <a:pt x="0" y="2"/>
                      <a:pt x="0" y="3"/>
                      <a:pt x="3" y="5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3" y="17"/>
                      <a:pt x="3" y="17"/>
                      <a:pt x="3" y="17"/>
                    </a:cubicBezTo>
                    <a:cubicBezTo>
                      <a:pt x="3" y="17"/>
                      <a:pt x="3" y="18"/>
                      <a:pt x="3" y="18"/>
                    </a:cubicBezTo>
                    <a:cubicBezTo>
                      <a:pt x="4" y="20"/>
                      <a:pt x="6" y="20"/>
                      <a:pt x="8" y="20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10" y="20"/>
                      <a:pt x="10" y="20"/>
                      <a:pt x="10" y="20"/>
                    </a:cubicBezTo>
                    <a:cubicBezTo>
                      <a:pt x="10" y="20"/>
                      <a:pt x="10" y="20"/>
                      <a:pt x="10" y="20"/>
                    </a:cubicBezTo>
                    <a:cubicBezTo>
                      <a:pt x="12" y="20"/>
                      <a:pt x="14" y="20"/>
                      <a:pt x="15" y="18"/>
                    </a:cubicBezTo>
                    <a:cubicBezTo>
                      <a:pt x="15" y="18"/>
                      <a:pt x="15" y="17"/>
                      <a:pt x="15" y="17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15" y="5"/>
                      <a:pt x="15" y="5"/>
                      <a:pt x="15" y="5"/>
                    </a:cubicBezTo>
                    <a:cubicBezTo>
                      <a:pt x="17" y="4"/>
                      <a:pt x="18" y="3"/>
                      <a:pt x="18" y="2"/>
                    </a:cubicBezTo>
                    <a:cubicBezTo>
                      <a:pt x="18" y="0"/>
                      <a:pt x="12" y="0"/>
                      <a:pt x="10" y="0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054" name="Freeform 264"/>
              <p:cNvSpPr/>
              <p:nvPr/>
            </p:nvSpPr>
            <p:spPr bwMode="auto">
              <a:xfrm>
                <a:off x="6479725" y="2488902"/>
                <a:ext cx="36402" cy="141773"/>
              </a:xfrm>
              <a:custGeom>
                <a:avLst/>
                <a:gdLst>
                  <a:gd name="T0" fmla="*/ 2 w 5"/>
                  <a:gd name="T1" fmla="*/ 0 h 20"/>
                  <a:gd name="T2" fmla="*/ 2 w 5"/>
                  <a:gd name="T3" fmla="*/ 1 h 20"/>
                  <a:gd name="T4" fmla="*/ 0 w 5"/>
                  <a:gd name="T5" fmla="*/ 18 h 20"/>
                  <a:gd name="T6" fmla="*/ 2 w 5"/>
                  <a:gd name="T7" fmla="*/ 20 h 20"/>
                  <a:gd name="T8" fmla="*/ 3 w 5"/>
                  <a:gd name="T9" fmla="*/ 18 h 20"/>
                  <a:gd name="T10" fmla="*/ 5 w 5"/>
                  <a:gd name="T11" fmla="*/ 7 h 20"/>
                  <a:gd name="T12" fmla="*/ 5 w 5"/>
                  <a:gd name="T13" fmla="*/ 3 h 20"/>
                  <a:gd name="T14" fmla="*/ 2 w 5"/>
                  <a:gd name="T15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" h="20">
                    <a:moveTo>
                      <a:pt x="2" y="0"/>
                    </a:moveTo>
                    <a:cubicBezTo>
                      <a:pt x="2" y="0"/>
                      <a:pt x="2" y="0"/>
                      <a:pt x="2" y="1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19"/>
                      <a:pt x="1" y="20"/>
                      <a:pt x="2" y="20"/>
                    </a:cubicBezTo>
                    <a:cubicBezTo>
                      <a:pt x="3" y="20"/>
                      <a:pt x="3" y="19"/>
                      <a:pt x="3" y="18"/>
                    </a:cubicBezTo>
                    <a:cubicBezTo>
                      <a:pt x="5" y="7"/>
                      <a:pt x="5" y="7"/>
                      <a:pt x="5" y="7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2" y="1"/>
                      <a:pt x="2" y="0"/>
                      <a:pt x="2" y="0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055" name="Freeform 265"/>
              <p:cNvSpPr/>
              <p:nvPr/>
            </p:nvSpPr>
            <p:spPr bwMode="auto">
              <a:xfrm>
                <a:off x="6600424" y="2488902"/>
                <a:ext cx="36402" cy="141773"/>
              </a:xfrm>
              <a:custGeom>
                <a:avLst/>
                <a:gdLst>
                  <a:gd name="T0" fmla="*/ 3 w 5"/>
                  <a:gd name="T1" fmla="*/ 0 h 20"/>
                  <a:gd name="T2" fmla="*/ 0 w 5"/>
                  <a:gd name="T3" fmla="*/ 3 h 20"/>
                  <a:gd name="T4" fmla="*/ 0 w 5"/>
                  <a:gd name="T5" fmla="*/ 7 h 20"/>
                  <a:gd name="T6" fmla="*/ 2 w 5"/>
                  <a:gd name="T7" fmla="*/ 18 h 20"/>
                  <a:gd name="T8" fmla="*/ 3 w 5"/>
                  <a:gd name="T9" fmla="*/ 20 h 20"/>
                  <a:gd name="T10" fmla="*/ 5 w 5"/>
                  <a:gd name="T11" fmla="*/ 18 h 20"/>
                  <a:gd name="T12" fmla="*/ 3 w 5"/>
                  <a:gd name="T13" fmla="*/ 1 h 20"/>
                  <a:gd name="T14" fmla="*/ 3 w 5"/>
                  <a:gd name="T15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" h="20">
                    <a:moveTo>
                      <a:pt x="3" y="0"/>
                    </a:moveTo>
                    <a:cubicBezTo>
                      <a:pt x="3" y="1"/>
                      <a:pt x="2" y="2"/>
                      <a:pt x="0" y="3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2" y="18"/>
                      <a:pt x="2" y="18"/>
                      <a:pt x="2" y="18"/>
                    </a:cubicBezTo>
                    <a:cubicBezTo>
                      <a:pt x="2" y="19"/>
                      <a:pt x="2" y="20"/>
                      <a:pt x="3" y="20"/>
                    </a:cubicBezTo>
                    <a:cubicBezTo>
                      <a:pt x="4" y="20"/>
                      <a:pt x="5" y="19"/>
                      <a:pt x="5" y="18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0"/>
                      <a:pt x="3" y="0"/>
                      <a:pt x="3" y="0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056" name="Oval 266"/>
              <p:cNvSpPr>
                <a:spLocks noChangeArrowheads="1"/>
              </p:cNvSpPr>
              <p:nvPr/>
            </p:nvSpPr>
            <p:spPr bwMode="auto">
              <a:xfrm>
                <a:off x="6521874" y="2391195"/>
                <a:ext cx="70887" cy="76634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057" name="Freeform 267"/>
              <p:cNvSpPr/>
              <p:nvPr/>
            </p:nvSpPr>
            <p:spPr bwMode="auto">
              <a:xfrm>
                <a:off x="6516127" y="2603853"/>
                <a:ext cx="34485" cy="155184"/>
              </a:xfrm>
              <a:custGeom>
                <a:avLst/>
                <a:gdLst>
                  <a:gd name="T0" fmla="*/ 0 w 5"/>
                  <a:gd name="T1" fmla="*/ 0 h 22"/>
                  <a:gd name="T2" fmla="*/ 0 w 5"/>
                  <a:gd name="T3" fmla="*/ 1 h 22"/>
                  <a:gd name="T4" fmla="*/ 0 w 5"/>
                  <a:gd name="T5" fmla="*/ 20 h 22"/>
                  <a:gd name="T6" fmla="*/ 3 w 5"/>
                  <a:gd name="T7" fmla="*/ 22 h 22"/>
                  <a:gd name="T8" fmla="*/ 5 w 5"/>
                  <a:gd name="T9" fmla="*/ 20 h 22"/>
                  <a:gd name="T10" fmla="*/ 5 w 5"/>
                  <a:gd name="T11" fmla="*/ 2 h 22"/>
                  <a:gd name="T12" fmla="*/ 5 w 5"/>
                  <a:gd name="T13" fmla="*/ 2 h 22"/>
                  <a:gd name="T14" fmla="*/ 0 w 5"/>
                  <a:gd name="T15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" h="22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1"/>
                      <a:pt x="1" y="22"/>
                      <a:pt x="3" y="22"/>
                    </a:cubicBezTo>
                    <a:cubicBezTo>
                      <a:pt x="4" y="22"/>
                      <a:pt x="5" y="21"/>
                      <a:pt x="5" y="20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3" y="2"/>
                      <a:pt x="1" y="2"/>
                      <a:pt x="0" y="0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058" name="Freeform 268"/>
              <p:cNvSpPr/>
              <p:nvPr/>
            </p:nvSpPr>
            <p:spPr bwMode="auto">
              <a:xfrm>
                <a:off x="6565939" y="2603853"/>
                <a:ext cx="34485" cy="155184"/>
              </a:xfrm>
              <a:custGeom>
                <a:avLst/>
                <a:gdLst>
                  <a:gd name="T0" fmla="*/ 5 w 5"/>
                  <a:gd name="T1" fmla="*/ 0 h 22"/>
                  <a:gd name="T2" fmla="*/ 0 w 5"/>
                  <a:gd name="T3" fmla="*/ 2 h 22"/>
                  <a:gd name="T4" fmla="*/ 0 w 5"/>
                  <a:gd name="T5" fmla="*/ 2 h 22"/>
                  <a:gd name="T6" fmla="*/ 0 w 5"/>
                  <a:gd name="T7" fmla="*/ 20 h 22"/>
                  <a:gd name="T8" fmla="*/ 3 w 5"/>
                  <a:gd name="T9" fmla="*/ 22 h 22"/>
                  <a:gd name="T10" fmla="*/ 5 w 5"/>
                  <a:gd name="T11" fmla="*/ 20 h 22"/>
                  <a:gd name="T12" fmla="*/ 5 w 5"/>
                  <a:gd name="T13" fmla="*/ 1 h 22"/>
                  <a:gd name="T14" fmla="*/ 5 w 5"/>
                  <a:gd name="T15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" h="22">
                    <a:moveTo>
                      <a:pt x="5" y="0"/>
                    </a:moveTo>
                    <a:cubicBezTo>
                      <a:pt x="4" y="2"/>
                      <a:pt x="2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1"/>
                      <a:pt x="1" y="22"/>
                      <a:pt x="3" y="22"/>
                    </a:cubicBezTo>
                    <a:cubicBezTo>
                      <a:pt x="4" y="22"/>
                      <a:pt x="5" y="21"/>
                      <a:pt x="5" y="20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1"/>
                      <a:pt x="5" y="1"/>
                      <a:pt x="5" y="0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059" name="Freeform 269"/>
              <p:cNvSpPr/>
              <p:nvPr/>
            </p:nvSpPr>
            <p:spPr bwMode="auto">
              <a:xfrm>
                <a:off x="6495052" y="2475492"/>
                <a:ext cx="126446" cy="141773"/>
              </a:xfrm>
              <a:custGeom>
                <a:avLst/>
                <a:gdLst>
                  <a:gd name="T0" fmla="*/ 10 w 18"/>
                  <a:gd name="T1" fmla="*/ 0 h 20"/>
                  <a:gd name="T2" fmla="*/ 8 w 18"/>
                  <a:gd name="T3" fmla="*/ 0 h 20"/>
                  <a:gd name="T4" fmla="*/ 0 w 18"/>
                  <a:gd name="T5" fmla="*/ 2 h 20"/>
                  <a:gd name="T6" fmla="*/ 3 w 18"/>
                  <a:gd name="T7" fmla="*/ 5 h 20"/>
                  <a:gd name="T8" fmla="*/ 3 w 18"/>
                  <a:gd name="T9" fmla="*/ 9 h 20"/>
                  <a:gd name="T10" fmla="*/ 3 w 18"/>
                  <a:gd name="T11" fmla="*/ 17 h 20"/>
                  <a:gd name="T12" fmla="*/ 3 w 18"/>
                  <a:gd name="T13" fmla="*/ 18 h 20"/>
                  <a:gd name="T14" fmla="*/ 8 w 18"/>
                  <a:gd name="T15" fmla="*/ 20 h 20"/>
                  <a:gd name="T16" fmla="*/ 8 w 18"/>
                  <a:gd name="T17" fmla="*/ 20 h 20"/>
                  <a:gd name="T18" fmla="*/ 10 w 18"/>
                  <a:gd name="T19" fmla="*/ 20 h 20"/>
                  <a:gd name="T20" fmla="*/ 10 w 18"/>
                  <a:gd name="T21" fmla="*/ 20 h 20"/>
                  <a:gd name="T22" fmla="*/ 15 w 18"/>
                  <a:gd name="T23" fmla="*/ 18 h 20"/>
                  <a:gd name="T24" fmla="*/ 15 w 18"/>
                  <a:gd name="T25" fmla="*/ 17 h 20"/>
                  <a:gd name="T26" fmla="*/ 15 w 18"/>
                  <a:gd name="T27" fmla="*/ 9 h 20"/>
                  <a:gd name="T28" fmla="*/ 15 w 18"/>
                  <a:gd name="T29" fmla="*/ 5 h 20"/>
                  <a:gd name="T30" fmla="*/ 18 w 18"/>
                  <a:gd name="T31" fmla="*/ 2 h 20"/>
                  <a:gd name="T32" fmla="*/ 10 w 18"/>
                  <a:gd name="T33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8" h="20">
                    <a:moveTo>
                      <a:pt x="10" y="0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6" y="0"/>
                      <a:pt x="1" y="0"/>
                      <a:pt x="0" y="2"/>
                    </a:cubicBezTo>
                    <a:cubicBezTo>
                      <a:pt x="0" y="2"/>
                      <a:pt x="0" y="3"/>
                      <a:pt x="3" y="5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3" y="17"/>
                      <a:pt x="3" y="17"/>
                      <a:pt x="3" y="17"/>
                    </a:cubicBezTo>
                    <a:cubicBezTo>
                      <a:pt x="3" y="17"/>
                      <a:pt x="3" y="18"/>
                      <a:pt x="3" y="18"/>
                    </a:cubicBezTo>
                    <a:cubicBezTo>
                      <a:pt x="4" y="20"/>
                      <a:pt x="6" y="20"/>
                      <a:pt x="8" y="20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10" y="20"/>
                      <a:pt x="10" y="20"/>
                      <a:pt x="10" y="20"/>
                    </a:cubicBezTo>
                    <a:cubicBezTo>
                      <a:pt x="10" y="20"/>
                      <a:pt x="10" y="20"/>
                      <a:pt x="10" y="20"/>
                    </a:cubicBezTo>
                    <a:cubicBezTo>
                      <a:pt x="12" y="20"/>
                      <a:pt x="14" y="20"/>
                      <a:pt x="15" y="18"/>
                    </a:cubicBezTo>
                    <a:cubicBezTo>
                      <a:pt x="15" y="18"/>
                      <a:pt x="15" y="17"/>
                      <a:pt x="15" y="17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15" y="5"/>
                      <a:pt x="15" y="5"/>
                      <a:pt x="15" y="5"/>
                    </a:cubicBezTo>
                    <a:cubicBezTo>
                      <a:pt x="17" y="4"/>
                      <a:pt x="18" y="3"/>
                      <a:pt x="18" y="2"/>
                    </a:cubicBezTo>
                    <a:cubicBezTo>
                      <a:pt x="18" y="0"/>
                      <a:pt x="12" y="0"/>
                      <a:pt x="10" y="0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</p:grpSp>
        <p:sp>
          <p:nvSpPr>
            <p:cNvPr id="37904" name="Freeform 41"/>
            <p:cNvSpPr/>
            <p:nvPr/>
          </p:nvSpPr>
          <p:spPr bwMode="auto">
            <a:xfrm>
              <a:off x="6473833" y="1301078"/>
              <a:ext cx="42149" cy="147520"/>
            </a:xfrm>
            <a:custGeom>
              <a:avLst/>
              <a:gdLst>
                <a:gd name="T0" fmla="*/ 2147483646 w 6"/>
                <a:gd name="T1" fmla="*/ 2147483646 h 21"/>
                <a:gd name="T2" fmla="*/ 2147483646 w 6"/>
                <a:gd name="T3" fmla="*/ 2147483646 h 21"/>
                <a:gd name="T4" fmla="*/ 0 w 6"/>
                <a:gd name="T5" fmla="*/ 2147483646 h 21"/>
                <a:gd name="T6" fmla="*/ 2147483646 w 6"/>
                <a:gd name="T7" fmla="*/ 2147483646 h 21"/>
                <a:gd name="T8" fmla="*/ 2147483646 w 6"/>
                <a:gd name="T9" fmla="*/ 0 h 21"/>
                <a:gd name="T10" fmla="*/ 2147483646 w 6"/>
                <a:gd name="T11" fmla="*/ 2147483646 h 21"/>
                <a:gd name="T12" fmla="*/ 2147483646 w 6"/>
                <a:gd name="T13" fmla="*/ 2147483646 h 2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" h="21">
                  <a:moveTo>
                    <a:pt x="4" y="19"/>
                  </a:moveTo>
                  <a:cubicBezTo>
                    <a:pt x="4" y="20"/>
                    <a:pt x="3" y="21"/>
                    <a:pt x="2" y="21"/>
                  </a:cubicBezTo>
                  <a:cubicBezTo>
                    <a:pt x="1" y="21"/>
                    <a:pt x="0" y="20"/>
                    <a:pt x="0" y="19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3" y="0"/>
                    <a:pt x="4" y="0"/>
                  </a:cubicBezTo>
                  <a:cubicBezTo>
                    <a:pt x="5" y="0"/>
                    <a:pt x="6" y="0"/>
                    <a:pt x="6" y="1"/>
                  </a:cubicBezTo>
                  <a:lnTo>
                    <a:pt x="4" y="19"/>
                  </a:lnTo>
                  <a:close/>
                </a:path>
              </a:pathLst>
            </a:custGeom>
            <a:solidFill>
              <a:srgbClr val="C9600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05" name="Freeform 42"/>
            <p:cNvSpPr/>
            <p:nvPr/>
          </p:nvSpPr>
          <p:spPr bwMode="auto">
            <a:xfrm>
              <a:off x="6594532" y="1301078"/>
              <a:ext cx="34485" cy="147520"/>
            </a:xfrm>
            <a:custGeom>
              <a:avLst/>
              <a:gdLst>
                <a:gd name="T0" fmla="*/ 2147483646 w 5"/>
                <a:gd name="T1" fmla="*/ 2147483646 h 21"/>
                <a:gd name="T2" fmla="*/ 2147483646 w 5"/>
                <a:gd name="T3" fmla="*/ 2147483646 h 21"/>
                <a:gd name="T4" fmla="*/ 2147483646 w 5"/>
                <a:gd name="T5" fmla="*/ 2147483646 h 21"/>
                <a:gd name="T6" fmla="*/ 0 w 5"/>
                <a:gd name="T7" fmla="*/ 2147483646 h 21"/>
                <a:gd name="T8" fmla="*/ 2147483646 w 5"/>
                <a:gd name="T9" fmla="*/ 0 h 21"/>
                <a:gd name="T10" fmla="*/ 2147483646 w 5"/>
                <a:gd name="T11" fmla="*/ 2147483646 h 21"/>
                <a:gd name="T12" fmla="*/ 2147483646 w 5"/>
                <a:gd name="T13" fmla="*/ 2147483646 h 2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5" h="21">
                  <a:moveTo>
                    <a:pt x="5" y="19"/>
                  </a:moveTo>
                  <a:cubicBezTo>
                    <a:pt x="5" y="20"/>
                    <a:pt x="5" y="21"/>
                    <a:pt x="4" y="21"/>
                  </a:cubicBezTo>
                  <a:cubicBezTo>
                    <a:pt x="3" y="21"/>
                    <a:pt x="2" y="20"/>
                    <a:pt x="2" y="1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2" y="0"/>
                    <a:pt x="3" y="0"/>
                    <a:pt x="3" y="1"/>
                  </a:cubicBezTo>
                  <a:lnTo>
                    <a:pt x="5" y="19"/>
                  </a:lnTo>
                  <a:close/>
                </a:path>
              </a:pathLst>
            </a:custGeom>
            <a:solidFill>
              <a:srgbClr val="C9600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06" name="Oval 43"/>
            <p:cNvSpPr>
              <a:spLocks noChangeArrowheads="1"/>
            </p:cNvSpPr>
            <p:nvPr/>
          </p:nvSpPr>
          <p:spPr bwMode="auto">
            <a:xfrm>
              <a:off x="6515982" y="1209117"/>
              <a:ext cx="70886" cy="76634"/>
            </a:xfrm>
            <a:prstGeom prst="ellipse">
              <a:avLst/>
            </a:prstGeom>
            <a:solidFill>
              <a:srgbClr val="C9600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37907" name="Freeform 44"/>
            <p:cNvSpPr/>
            <p:nvPr/>
          </p:nvSpPr>
          <p:spPr bwMode="auto">
            <a:xfrm>
              <a:off x="6510234" y="1406449"/>
              <a:ext cx="34485" cy="170510"/>
            </a:xfrm>
            <a:custGeom>
              <a:avLst/>
              <a:gdLst>
                <a:gd name="T0" fmla="*/ 2147483646 w 5"/>
                <a:gd name="T1" fmla="*/ 2147483646 h 24"/>
                <a:gd name="T2" fmla="*/ 2147483646 w 5"/>
                <a:gd name="T3" fmla="*/ 2147483646 h 24"/>
                <a:gd name="T4" fmla="*/ 0 w 5"/>
                <a:gd name="T5" fmla="*/ 2147483646 h 24"/>
                <a:gd name="T6" fmla="*/ 0 w 5"/>
                <a:gd name="T7" fmla="*/ 2147483646 h 24"/>
                <a:gd name="T8" fmla="*/ 2147483646 w 5"/>
                <a:gd name="T9" fmla="*/ 0 h 24"/>
                <a:gd name="T10" fmla="*/ 2147483646 w 5"/>
                <a:gd name="T11" fmla="*/ 2147483646 h 24"/>
                <a:gd name="T12" fmla="*/ 2147483646 w 5"/>
                <a:gd name="T13" fmla="*/ 2147483646 h 2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5" h="24">
                  <a:moveTo>
                    <a:pt x="5" y="21"/>
                  </a:moveTo>
                  <a:cubicBezTo>
                    <a:pt x="5" y="23"/>
                    <a:pt x="4" y="24"/>
                    <a:pt x="3" y="24"/>
                  </a:cubicBezTo>
                  <a:cubicBezTo>
                    <a:pt x="1" y="24"/>
                    <a:pt x="0" y="23"/>
                    <a:pt x="0" y="21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4" y="0"/>
                    <a:pt x="5" y="1"/>
                    <a:pt x="5" y="3"/>
                  </a:cubicBezTo>
                  <a:lnTo>
                    <a:pt x="5" y="21"/>
                  </a:lnTo>
                  <a:close/>
                </a:path>
              </a:pathLst>
            </a:custGeom>
            <a:solidFill>
              <a:srgbClr val="C9600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08" name="Freeform 45"/>
            <p:cNvSpPr/>
            <p:nvPr/>
          </p:nvSpPr>
          <p:spPr bwMode="auto">
            <a:xfrm>
              <a:off x="6560046" y="1406449"/>
              <a:ext cx="34485" cy="170510"/>
            </a:xfrm>
            <a:custGeom>
              <a:avLst/>
              <a:gdLst>
                <a:gd name="T0" fmla="*/ 2147483646 w 5"/>
                <a:gd name="T1" fmla="*/ 2147483646 h 24"/>
                <a:gd name="T2" fmla="*/ 2147483646 w 5"/>
                <a:gd name="T3" fmla="*/ 2147483646 h 24"/>
                <a:gd name="T4" fmla="*/ 0 w 5"/>
                <a:gd name="T5" fmla="*/ 2147483646 h 24"/>
                <a:gd name="T6" fmla="*/ 0 w 5"/>
                <a:gd name="T7" fmla="*/ 2147483646 h 24"/>
                <a:gd name="T8" fmla="*/ 2147483646 w 5"/>
                <a:gd name="T9" fmla="*/ 0 h 24"/>
                <a:gd name="T10" fmla="*/ 2147483646 w 5"/>
                <a:gd name="T11" fmla="*/ 2147483646 h 24"/>
                <a:gd name="T12" fmla="*/ 2147483646 w 5"/>
                <a:gd name="T13" fmla="*/ 2147483646 h 2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5" h="24">
                  <a:moveTo>
                    <a:pt x="5" y="21"/>
                  </a:moveTo>
                  <a:cubicBezTo>
                    <a:pt x="5" y="23"/>
                    <a:pt x="4" y="24"/>
                    <a:pt x="3" y="24"/>
                  </a:cubicBezTo>
                  <a:cubicBezTo>
                    <a:pt x="1" y="24"/>
                    <a:pt x="0" y="23"/>
                    <a:pt x="0" y="21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4" y="0"/>
                    <a:pt x="5" y="1"/>
                    <a:pt x="5" y="3"/>
                  </a:cubicBezTo>
                  <a:lnTo>
                    <a:pt x="5" y="21"/>
                  </a:lnTo>
                  <a:close/>
                </a:path>
              </a:pathLst>
            </a:custGeom>
            <a:solidFill>
              <a:srgbClr val="C9600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09" name="Freeform 46"/>
            <p:cNvSpPr/>
            <p:nvPr/>
          </p:nvSpPr>
          <p:spPr bwMode="auto">
            <a:xfrm>
              <a:off x="6460422" y="1285751"/>
              <a:ext cx="191585" cy="149436"/>
            </a:xfrm>
            <a:custGeom>
              <a:avLst/>
              <a:gdLst>
                <a:gd name="T0" fmla="*/ 2147483646 w 27"/>
                <a:gd name="T1" fmla="*/ 2147483646 h 21"/>
                <a:gd name="T2" fmla="*/ 2147483646 w 27"/>
                <a:gd name="T3" fmla="*/ 2147483646 h 21"/>
                <a:gd name="T4" fmla="*/ 2147483646 w 27"/>
                <a:gd name="T5" fmla="*/ 2147483646 h 21"/>
                <a:gd name="T6" fmla="*/ 2147483646 w 27"/>
                <a:gd name="T7" fmla="*/ 2147483646 h 21"/>
                <a:gd name="T8" fmla="*/ 2147483646 w 27"/>
                <a:gd name="T9" fmla="*/ 2147483646 h 21"/>
                <a:gd name="T10" fmla="*/ 2147483646 w 27"/>
                <a:gd name="T11" fmla="*/ 0 h 21"/>
                <a:gd name="T12" fmla="*/ 2147483646 w 27"/>
                <a:gd name="T13" fmla="*/ 0 h 21"/>
                <a:gd name="T14" fmla="*/ 2147483646 w 27"/>
                <a:gd name="T15" fmla="*/ 2147483646 h 21"/>
                <a:gd name="T16" fmla="*/ 2147483646 w 27"/>
                <a:gd name="T17" fmla="*/ 2147483646 h 2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7" h="21">
                  <a:moveTo>
                    <a:pt x="19" y="18"/>
                  </a:moveTo>
                  <a:cubicBezTo>
                    <a:pt x="19" y="20"/>
                    <a:pt x="17" y="21"/>
                    <a:pt x="14" y="21"/>
                  </a:cubicBezTo>
                  <a:cubicBezTo>
                    <a:pt x="12" y="21"/>
                    <a:pt x="12" y="21"/>
                    <a:pt x="12" y="21"/>
                  </a:cubicBezTo>
                  <a:cubicBezTo>
                    <a:pt x="9" y="21"/>
                    <a:pt x="7" y="20"/>
                    <a:pt x="7" y="18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0" y="1"/>
                    <a:pt x="9" y="0"/>
                    <a:pt x="12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7" y="0"/>
                    <a:pt x="27" y="2"/>
                    <a:pt x="19" y="5"/>
                  </a:cubicBezTo>
                  <a:lnTo>
                    <a:pt x="19" y="18"/>
                  </a:lnTo>
                  <a:close/>
                </a:path>
              </a:pathLst>
            </a:custGeom>
            <a:solidFill>
              <a:srgbClr val="C9600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10" name="Freeform 47"/>
            <p:cNvSpPr/>
            <p:nvPr/>
          </p:nvSpPr>
          <p:spPr bwMode="auto">
            <a:xfrm>
              <a:off x="6657754" y="1301078"/>
              <a:ext cx="42149" cy="147520"/>
            </a:xfrm>
            <a:custGeom>
              <a:avLst/>
              <a:gdLst>
                <a:gd name="T0" fmla="*/ 2147483646 w 6"/>
                <a:gd name="T1" fmla="*/ 2147483646 h 21"/>
                <a:gd name="T2" fmla="*/ 2147483646 w 6"/>
                <a:gd name="T3" fmla="*/ 2147483646 h 21"/>
                <a:gd name="T4" fmla="*/ 0 w 6"/>
                <a:gd name="T5" fmla="*/ 2147483646 h 21"/>
                <a:gd name="T6" fmla="*/ 2147483646 w 6"/>
                <a:gd name="T7" fmla="*/ 2147483646 h 21"/>
                <a:gd name="T8" fmla="*/ 2147483646 w 6"/>
                <a:gd name="T9" fmla="*/ 0 h 21"/>
                <a:gd name="T10" fmla="*/ 2147483646 w 6"/>
                <a:gd name="T11" fmla="*/ 2147483646 h 21"/>
                <a:gd name="T12" fmla="*/ 2147483646 w 6"/>
                <a:gd name="T13" fmla="*/ 2147483646 h 2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" h="21">
                  <a:moveTo>
                    <a:pt x="4" y="19"/>
                  </a:moveTo>
                  <a:cubicBezTo>
                    <a:pt x="4" y="20"/>
                    <a:pt x="3" y="21"/>
                    <a:pt x="2" y="21"/>
                  </a:cubicBezTo>
                  <a:cubicBezTo>
                    <a:pt x="1" y="21"/>
                    <a:pt x="0" y="20"/>
                    <a:pt x="0" y="19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3" y="0"/>
                    <a:pt x="4" y="0"/>
                  </a:cubicBezTo>
                  <a:cubicBezTo>
                    <a:pt x="5" y="0"/>
                    <a:pt x="6" y="0"/>
                    <a:pt x="6" y="1"/>
                  </a:cubicBezTo>
                  <a:lnTo>
                    <a:pt x="4" y="19"/>
                  </a:lnTo>
                  <a:close/>
                </a:path>
              </a:pathLst>
            </a:custGeom>
            <a:solidFill>
              <a:srgbClr val="C9600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11" name="Freeform 48"/>
            <p:cNvSpPr/>
            <p:nvPr/>
          </p:nvSpPr>
          <p:spPr bwMode="auto">
            <a:xfrm>
              <a:off x="6778453" y="1301078"/>
              <a:ext cx="36401" cy="147520"/>
            </a:xfrm>
            <a:custGeom>
              <a:avLst/>
              <a:gdLst>
                <a:gd name="T0" fmla="*/ 2147483646 w 5"/>
                <a:gd name="T1" fmla="*/ 2147483646 h 21"/>
                <a:gd name="T2" fmla="*/ 2147483646 w 5"/>
                <a:gd name="T3" fmla="*/ 2147483646 h 21"/>
                <a:gd name="T4" fmla="*/ 2147483646 w 5"/>
                <a:gd name="T5" fmla="*/ 2147483646 h 21"/>
                <a:gd name="T6" fmla="*/ 0 w 5"/>
                <a:gd name="T7" fmla="*/ 2147483646 h 21"/>
                <a:gd name="T8" fmla="*/ 2147483646 w 5"/>
                <a:gd name="T9" fmla="*/ 0 h 21"/>
                <a:gd name="T10" fmla="*/ 2147483646 w 5"/>
                <a:gd name="T11" fmla="*/ 2147483646 h 21"/>
                <a:gd name="T12" fmla="*/ 2147483646 w 5"/>
                <a:gd name="T13" fmla="*/ 2147483646 h 2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5" h="21">
                  <a:moveTo>
                    <a:pt x="5" y="19"/>
                  </a:moveTo>
                  <a:cubicBezTo>
                    <a:pt x="5" y="20"/>
                    <a:pt x="5" y="21"/>
                    <a:pt x="4" y="21"/>
                  </a:cubicBezTo>
                  <a:cubicBezTo>
                    <a:pt x="3" y="21"/>
                    <a:pt x="2" y="20"/>
                    <a:pt x="2" y="1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3" y="0"/>
                    <a:pt x="3" y="0"/>
                    <a:pt x="3" y="1"/>
                  </a:cubicBezTo>
                  <a:lnTo>
                    <a:pt x="5" y="19"/>
                  </a:lnTo>
                  <a:close/>
                </a:path>
              </a:pathLst>
            </a:custGeom>
            <a:solidFill>
              <a:srgbClr val="C9600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12" name="Oval 49"/>
            <p:cNvSpPr>
              <a:spLocks noChangeArrowheads="1"/>
            </p:cNvSpPr>
            <p:nvPr/>
          </p:nvSpPr>
          <p:spPr bwMode="auto">
            <a:xfrm>
              <a:off x="6699903" y="1209117"/>
              <a:ext cx="78550" cy="76634"/>
            </a:xfrm>
            <a:prstGeom prst="ellipse">
              <a:avLst/>
            </a:prstGeom>
            <a:solidFill>
              <a:srgbClr val="C9600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37913" name="Freeform 50"/>
            <p:cNvSpPr/>
            <p:nvPr/>
          </p:nvSpPr>
          <p:spPr bwMode="auto">
            <a:xfrm>
              <a:off x="6694155" y="1406449"/>
              <a:ext cx="34485" cy="170510"/>
            </a:xfrm>
            <a:custGeom>
              <a:avLst/>
              <a:gdLst>
                <a:gd name="T0" fmla="*/ 2147483646 w 5"/>
                <a:gd name="T1" fmla="*/ 2147483646 h 24"/>
                <a:gd name="T2" fmla="*/ 2147483646 w 5"/>
                <a:gd name="T3" fmla="*/ 2147483646 h 24"/>
                <a:gd name="T4" fmla="*/ 0 w 5"/>
                <a:gd name="T5" fmla="*/ 2147483646 h 24"/>
                <a:gd name="T6" fmla="*/ 0 w 5"/>
                <a:gd name="T7" fmla="*/ 2147483646 h 24"/>
                <a:gd name="T8" fmla="*/ 2147483646 w 5"/>
                <a:gd name="T9" fmla="*/ 0 h 24"/>
                <a:gd name="T10" fmla="*/ 2147483646 w 5"/>
                <a:gd name="T11" fmla="*/ 2147483646 h 24"/>
                <a:gd name="T12" fmla="*/ 2147483646 w 5"/>
                <a:gd name="T13" fmla="*/ 2147483646 h 2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5" h="24">
                  <a:moveTo>
                    <a:pt x="5" y="21"/>
                  </a:moveTo>
                  <a:cubicBezTo>
                    <a:pt x="5" y="23"/>
                    <a:pt x="4" y="24"/>
                    <a:pt x="3" y="24"/>
                  </a:cubicBezTo>
                  <a:cubicBezTo>
                    <a:pt x="1" y="24"/>
                    <a:pt x="0" y="23"/>
                    <a:pt x="0" y="21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4" y="0"/>
                    <a:pt x="5" y="1"/>
                    <a:pt x="5" y="3"/>
                  </a:cubicBezTo>
                  <a:lnTo>
                    <a:pt x="5" y="21"/>
                  </a:lnTo>
                  <a:close/>
                </a:path>
              </a:pathLst>
            </a:custGeom>
            <a:solidFill>
              <a:srgbClr val="C9600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14" name="Freeform 51"/>
            <p:cNvSpPr/>
            <p:nvPr/>
          </p:nvSpPr>
          <p:spPr bwMode="auto">
            <a:xfrm>
              <a:off x="6743967" y="1406449"/>
              <a:ext cx="34485" cy="170510"/>
            </a:xfrm>
            <a:custGeom>
              <a:avLst/>
              <a:gdLst>
                <a:gd name="T0" fmla="*/ 2147483646 w 5"/>
                <a:gd name="T1" fmla="*/ 2147483646 h 24"/>
                <a:gd name="T2" fmla="*/ 2147483646 w 5"/>
                <a:gd name="T3" fmla="*/ 2147483646 h 24"/>
                <a:gd name="T4" fmla="*/ 0 w 5"/>
                <a:gd name="T5" fmla="*/ 2147483646 h 24"/>
                <a:gd name="T6" fmla="*/ 0 w 5"/>
                <a:gd name="T7" fmla="*/ 2147483646 h 24"/>
                <a:gd name="T8" fmla="*/ 2147483646 w 5"/>
                <a:gd name="T9" fmla="*/ 0 h 24"/>
                <a:gd name="T10" fmla="*/ 2147483646 w 5"/>
                <a:gd name="T11" fmla="*/ 2147483646 h 24"/>
                <a:gd name="T12" fmla="*/ 2147483646 w 5"/>
                <a:gd name="T13" fmla="*/ 2147483646 h 2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5" h="24">
                  <a:moveTo>
                    <a:pt x="5" y="21"/>
                  </a:moveTo>
                  <a:cubicBezTo>
                    <a:pt x="5" y="23"/>
                    <a:pt x="4" y="24"/>
                    <a:pt x="3" y="24"/>
                  </a:cubicBezTo>
                  <a:cubicBezTo>
                    <a:pt x="1" y="24"/>
                    <a:pt x="0" y="23"/>
                    <a:pt x="0" y="21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4" y="0"/>
                    <a:pt x="5" y="1"/>
                    <a:pt x="5" y="3"/>
                  </a:cubicBezTo>
                  <a:lnTo>
                    <a:pt x="5" y="21"/>
                  </a:lnTo>
                  <a:close/>
                </a:path>
              </a:pathLst>
            </a:custGeom>
            <a:solidFill>
              <a:srgbClr val="C9600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15" name="Freeform 52"/>
            <p:cNvSpPr/>
            <p:nvPr/>
          </p:nvSpPr>
          <p:spPr bwMode="auto">
            <a:xfrm>
              <a:off x="6644344" y="1285751"/>
              <a:ext cx="191585" cy="149436"/>
            </a:xfrm>
            <a:custGeom>
              <a:avLst/>
              <a:gdLst>
                <a:gd name="T0" fmla="*/ 2147483646 w 27"/>
                <a:gd name="T1" fmla="*/ 2147483646 h 21"/>
                <a:gd name="T2" fmla="*/ 2147483646 w 27"/>
                <a:gd name="T3" fmla="*/ 2147483646 h 21"/>
                <a:gd name="T4" fmla="*/ 2147483646 w 27"/>
                <a:gd name="T5" fmla="*/ 2147483646 h 21"/>
                <a:gd name="T6" fmla="*/ 2147483646 w 27"/>
                <a:gd name="T7" fmla="*/ 2147483646 h 21"/>
                <a:gd name="T8" fmla="*/ 2147483646 w 27"/>
                <a:gd name="T9" fmla="*/ 2147483646 h 21"/>
                <a:gd name="T10" fmla="*/ 2147483646 w 27"/>
                <a:gd name="T11" fmla="*/ 0 h 21"/>
                <a:gd name="T12" fmla="*/ 2147483646 w 27"/>
                <a:gd name="T13" fmla="*/ 0 h 21"/>
                <a:gd name="T14" fmla="*/ 2147483646 w 27"/>
                <a:gd name="T15" fmla="*/ 2147483646 h 21"/>
                <a:gd name="T16" fmla="*/ 2147483646 w 27"/>
                <a:gd name="T17" fmla="*/ 2147483646 h 2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7" h="21">
                  <a:moveTo>
                    <a:pt x="19" y="18"/>
                  </a:moveTo>
                  <a:cubicBezTo>
                    <a:pt x="19" y="20"/>
                    <a:pt x="17" y="21"/>
                    <a:pt x="14" y="21"/>
                  </a:cubicBezTo>
                  <a:cubicBezTo>
                    <a:pt x="12" y="21"/>
                    <a:pt x="12" y="21"/>
                    <a:pt x="12" y="21"/>
                  </a:cubicBezTo>
                  <a:cubicBezTo>
                    <a:pt x="9" y="21"/>
                    <a:pt x="7" y="20"/>
                    <a:pt x="7" y="18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0" y="1"/>
                    <a:pt x="9" y="0"/>
                    <a:pt x="12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7" y="0"/>
                    <a:pt x="27" y="2"/>
                    <a:pt x="19" y="5"/>
                  </a:cubicBezTo>
                  <a:lnTo>
                    <a:pt x="19" y="18"/>
                  </a:lnTo>
                  <a:close/>
                </a:path>
              </a:pathLst>
            </a:custGeom>
            <a:solidFill>
              <a:srgbClr val="C9600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16" name="Freeform 53"/>
            <p:cNvSpPr/>
            <p:nvPr/>
          </p:nvSpPr>
          <p:spPr bwMode="auto">
            <a:xfrm>
              <a:off x="6841676" y="1301078"/>
              <a:ext cx="42149" cy="147520"/>
            </a:xfrm>
            <a:custGeom>
              <a:avLst/>
              <a:gdLst>
                <a:gd name="T0" fmla="*/ 2147483646 w 6"/>
                <a:gd name="T1" fmla="*/ 2147483646 h 21"/>
                <a:gd name="T2" fmla="*/ 2147483646 w 6"/>
                <a:gd name="T3" fmla="*/ 2147483646 h 21"/>
                <a:gd name="T4" fmla="*/ 0 w 6"/>
                <a:gd name="T5" fmla="*/ 2147483646 h 21"/>
                <a:gd name="T6" fmla="*/ 2147483646 w 6"/>
                <a:gd name="T7" fmla="*/ 2147483646 h 21"/>
                <a:gd name="T8" fmla="*/ 2147483646 w 6"/>
                <a:gd name="T9" fmla="*/ 0 h 21"/>
                <a:gd name="T10" fmla="*/ 2147483646 w 6"/>
                <a:gd name="T11" fmla="*/ 2147483646 h 21"/>
                <a:gd name="T12" fmla="*/ 2147483646 w 6"/>
                <a:gd name="T13" fmla="*/ 2147483646 h 2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" h="21">
                  <a:moveTo>
                    <a:pt x="4" y="19"/>
                  </a:moveTo>
                  <a:cubicBezTo>
                    <a:pt x="4" y="20"/>
                    <a:pt x="3" y="21"/>
                    <a:pt x="2" y="21"/>
                  </a:cubicBezTo>
                  <a:cubicBezTo>
                    <a:pt x="1" y="21"/>
                    <a:pt x="0" y="20"/>
                    <a:pt x="0" y="19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3" y="0"/>
                    <a:pt x="4" y="0"/>
                  </a:cubicBezTo>
                  <a:cubicBezTo>
                    <a:pt x="5" y="0"/>
                    <a:pt x="6" y="0"/>
                    <a:pt x="6" y="1"/>
                  </a:cubicBezTo>
                  <a:lnTo>
                    <a:pt x="4" y="19"/>
                  </a:lnTo>
                  <a:close/>
                </a:path>
              </a:pathLst>
            </a:custGeom>
            <a:solidFill>
              <a:srgbClr val="C9600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17" name="Freeform 54"/>
            <p:cNvSpPr/>
            <p:nvPr/>
          </p:nvSpPr>
          <p:spPr bwMode="auto">
            <a:xfrm>
              <a:off x="6962374" y="1301078"/>
              <a:ext cx="42149" cy="147520"/>
            </a:xfrm>
            <a:custGeom>
              <a:avLst/>
              <a:gdLst>
                <a:gd name="T0" fmla="*/ 2147483646 w 6"/>
                <a:gd name="T1" fmla="*/ 2147483646 h 21"/>
                <a:gd name="T2" fmla="*/ 2147483646 w 6"/>
                <a:gd name="T3" fmla="*/ 2147483646 h 21"/>
                <a:gd name="T4" fmla="*/ 2147483646 w 6"/>
                <a:gd name="T5" fmla="*/ 2147483646 h 21"/>
                <a:gd name="T6" fmla="*/ 0 w 6"/>
                <a:gd name="T7" fmla="*/ 2147483646 h 21"/>
                <a:gd name="T8" fmla="*/ 2147483646 w 6"/>
                <a:gd name="T9" fmla="*/ 0 h 21"/>
                <a:gd name="T10" fmla="*/ 2147483646 w 6"/>
                <a:gd name="T11" fmla="*/ 2147483646 h 21"/>
                <a:gd name="T12" fmla="*/ 2147483646 w 6"/>
                <a:gd name="T13" fmla="*/ 2147483646 h 2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" h="21">
                  <a:moveTo>
                    <a:pt x="6" y="19"/>
                  </a:moveTo>
                  <a:cubicBezTo>
                    <a:pt x="6" y="20"/>
                    <a:pt x="5" y="21"/>
                    <a:pt x="4" y="21"/>
                  </a:cubicBezTo>
                  <a:cubicBezTo>
                    <a:pt x="3" y="21"/>
                    <a:pt x="2" y="20"/>
                    <a:pt x="2" y="1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3" y="0"/>
                    <a:pt x="3" y="0"/>
                    <a:pt x="3" y="1"/>
                  </a:cubicBezTo>
                  <a:lnTo>
                    <a:pt x="6" y="19"/>
                  </a:lnTo>
                  <a:close/>
                </a:path>
              </a:pathLst>
            </a:custGeom>
            <a:solidFill>
              <a:srgbClr val="C9600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18" name="Oval 55"/>
            <p:cNvSpPr>
              <a:spLocks noChangeArrowheads="1"/>
            </p:cNvSpPr>
            <p:nvPr/>
          </p:nvSpPr>
          <p:spPr bwMode="auto">
            <a:xfrm>
              <a:off x="6883824" y="1209117"/>
              <a:ext cx="78550" cy="76634"/>
            </a:xfrm>
            <a:prstGeom prst="ellipse">
              <a:avLst/>
            </a:prstGeom>
            <a:solidFill>
              <a:srgbClr val="C9600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37919" name="Freeform 56"/>
            <p:cNvSpPr/>
            <p:nvPr/>
          </p:nvSpPr>
          <p:spPr bwMode="auto">
            <a:xfrm>
              <a:off x="6878077" y="1406449"/>
              <a:ext cx="34485" cy="170510"/>
            </a:xfrm>
            <a:custGeom>
              <a:avLst/>
              <a:gdLst>
                <a:gd name="T0" fmla="*/ 2147483646 w 5"/>
                <a:gd name="T1" fmla="*/ 2147483646 h 24"/>
                <a:gd name="T2" fmla="*/ 2147483646 w 5"/>
                <a:gd name="T3" fmla="*/ 2147483646 h 24"/>
                <a:gd name="T4" fmla="*/ 0 w 5"/>
                <a:gd name="T5" fmla="*/ 2147483646 h 24"/>
                <a:gd name="T6" fmla="*/ 0 w 5"/>
                <a:gd name="T7" fmla="*/ 2147483646 h 24"/>
                <a:gd name="T8" fmla="*/ 2147483646 w 5"/>
                <a:gd name="T9" fmla="*/ 0 h 24"/>
                <a:gd name="T10" fmla="*/ 2147483646 w 5"/>
                <a:gd name="T11" fmla="*/ 2147483646 h 24"/>
                <a:gd name="T12" fmla="*/ 2147483646 w 5"/>
                <a:gd name="T13" fmla="*/ 2147483646 h 2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5" h="24">
                  <a:moveTo>
                    <a:pt x="5" y="21"/>
                  </a:moveTo>
                  <a:cubicBezTo>
                    <a:pt x="5" y="23"/>
                    <a:pt x="4" y="24"/>
                    <a:pt x="3" y="24"/>
                  </a:cubicBezTo>
                  <a:cubicBezTo>
                    <a:pt x="2" y="24"/>
                    <a:pt x="0" y="23"/>
                    <a:pt x="0" y="21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2" y="0"/>
                    <a:pt x="3" y="0"/>
                  </a:cubicBezTo>
                  <a:cubicBezTo>
                    <a:pt x="4" y="0"/>
                    <a:pt x="5" y="1"/>
                    <a:pt x="5" y="3"/>
                  </a:cubicBezTo>
                  <a:lnTo>
                    <a:pt x="5" y="21"/>
                  </a:lnTo>
                  <a:close/>
                </a:path>
              </a:pathLst>
            </a:custGeom>
            <a:solidFill>
              <a:srgbClr val="C9600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20" name="Freeform 57"/>
            <p:cNvSpPr/>
            <p:nvPr/>
          </p:nvSpPr>
          <p:spPr bwMode="auto">
            <a:xfrm>
              <a:off x="6927889" y="1406449"/>
              <a:ext cx="34485" cy="170510"/>
            </a:xfrm>
            <a:custGeom>
              <a:avLst/>
              <a:gdLst>
                <a:gd name="T0" fmla="*/ 2147483646 w 5"/>
                <a:gd name="T1" fmla="*/ 2147483646 h 24"/>
                <a:gd name="T2" fmla="*/ 2147483646 w 5"/>
                <a:gd name="T3" fmla="*/ 2147483646 h 24"/>
                <a:gd name="T4" fmla="*/ 0 w 5"/>
                <a:gd name="T5" fmla="*/ 2147483646 h 24"/>
                <a:gd name="T6" fmla="*/ 0 w 5"/>
                <a:gd name="T7" fmla="*/ 2147483646 h 24"/>
                <a:gd name="T8" fmla="*/ 2147483646 w 5"/>
                <a:gd name="T9" fmla="*/ 0 h 24"/>
                <a:gd name="T10" fmla="*/ 2147483646 w 5"/>
                <a:gd name="T11" fmla="*/ 2147483646 h 24"/>
                <a:gd name="T12" fmla="*/ 2147483646 w 5"/>
                <a:gd name="T13" fmla="*/ 2147483646 h 2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5" h="24">
                  <a:moveTo>
                    <a:pt x="5" y="21"/>
                  </a:moveTo>
                  <a:cubicBezTo>
                    <a:pt x="5" y="23"/>
                    <a:pt x="4" y="24"/>
                    <a:pt x="3" y="24"/>
                  </a:cubicBezTo>
                  <a:cubicBezTo>
                    <a:pt x="1" y="24"/>
                    <a:pt x="0" y="23"/>
                    <a:pt x="0" y="21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4" y="0"/>
                    <a:pt x="5" y="1"/>
                    <a:pt x="5" y="3"/>
                  </a:cubicBezTo>
                  <a:lnTo>
                    <a:pt x="5" y="21"/>
                  </a:lnTo>
                  <a:close/>
                </a:path>
              </a:pathLst>
            </a:custGeom>
            <a:solidFill>
              <a:srgbClr val="C9600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21" name="Freeform 58"/>
            <p:cNvSpPr/>
            <p:nvPr/>
          </p:nvSpPr>
          <p:spPr bwMode="auto">
            <a:xfrm>
              <a:off x="6828265" y="1285751"/>
              <a:ext cx="191585" cy="149436"/>
            </a:xfrm>
            <a:custGeom>
              <a:avLst/>
              <a:gdLst>
                <a:gd name="T0" fmla="*/ 2147483646 w 27"/>
                <a:gd name="T1" fmla="*/ 2147483646 h 21"/>
                <a:gd name="T2" fmla="*/ 2147483646 w 27"/>
                <a:gd name="T3" fmla="*/ 2147483646 h 21"/>
                <a:gd name="T4" fmla="*/ 2147483646 w 27"/>
                <a:gd name="T5" fmla="*/ 2147483646 h 21"/>
                <a:gd name="T6" fmla="*/ 2147483646 w 27"/>
                <a:gd name="T7" fmla="*/ 2147483646 h 21"/>
                <a:gd name="T8" fmla="*/ 2147483646 w 27"/>
                <a:gd name="T9" fmla="*/ 2147483646 h 21"/>
                <a:gd name="T10" fmla="*/ 2147483646 w 27"/>
                <a:gd name="T11" fmla="*/ 0 h 21"/>
                <a:gd name="T12" fmla="*/ 2147483646 w 27"/>
                <a:gd name="T13" fmla="*/ 0 h 21"/>
                <a:gd name="T14" fmla="*/ 2147483646 w 27"/>
                <a:gd name="T15" fmla="*/ 2147483646 h 21"/>
                <a:gd name="T16" fmla="*/ 2147483646 w 27"/>
                <a:gd name="T17" fmla="*/ 2147483646 h 2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7" h="21">
                  <a:moveTo>
                    <a:pt x="20" y="18"/>
                  </a:moveTo>
                  <a:cubicBezTo>
                    <a:pt x="20" y="20"/>
                    <a:pt x="17" y="21"/>
                    <a:pt x="14" y="21"/>
                  </a:cubicBezTo>
                  <a:cubicBezTo>
                    <a:pt x="12" y="21"/>
                    <a:pt x="12" y="21"/>
                    <a:pt x="12" y="21"/>
                  </a:cubicBezTo>
                  <a:cubicBezTo>
                    <a:pt x="9" y="21"/>
                    <a:pt x="7" y="20"/>
                    <a:pt x="7" y="18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0" y="1"/>
                    <a:pt x="9" y="0"/>
                    <a:pt x="12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7" y="0"/>
                    <a:pt x="27" y="2"/>
                    <a:pt x="20" y="5"/>
                  </a:cubicBezTo>
                  <a:lnTo>
                    <a:pt x="20" y="18"/>
                  </a:lnTo>
                  <a:close/>
                </a:path>
              </a:pathLst>
            </a:custGeom>
            <a:solidFill>
              <a:srgbClr val="C9600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22" name="Freeform 59"/>
            <p:cNvSpPr/>
            <p:nvPr/>
          </p:nvSpPr>
          <p:spPr bwMode="auto">
            <a:xfrm>
              <a:off x="7025597" y="1301078"/>
              <a:ext cx="44064" cy="147520"/>
            </a:xfrm>
            <a:custGeom>
              <a:avLst/>
              <a:gdLst>
                <a:gd name="T0" fmla="*/ 2147483646 w 6"/>
                <a:gd name="T1" fmla="*/ 2147483646 h 21"/>
                <a:gd name="T2" fmla="*/ 2147483646 w 6"/>
                <a:gd name="T3" fmla="*/ 2147483646 h 21"/>
                <a:gd name="T4" fmla="*/ 0 w 6"/>
                <a:gd name="T5" fmla="*/ 2147483646 h 21"/>
                <a:gd name="T6" fmla="*/ 2147483646 w 6"/>
                <a:gd name="T7" fmla="*/ 2147483646 h 21"/>
                <a:gd name="T8" fmla="*/ 2147483646 w 6"/>
                <a:gd name="T9" fmla="*/ 0 h 21"/>
                <a:gd name="T10" fmla="*/ 2147483646 w 6"/>
                <a:gd name="T11" fmla="*/ 2147483646 h 21"/>
                <a:gd name="T12" fmla="*/ 2147483646 w 6"/>
                <a:gd name="T13" fmla="*/ 2147483646 h 2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" h="21">
                  <a:moveTo>
                    <a:pt x="4" y="19"/>
                  </a:moveTo>
                  <a:cubicBezTo>
                    <a:pt x="4" y="20"/>
                    <a:pt x="3" y="21"/>
                    <a:pt x="2" y="21"/>
                  </a:cubicBezTo>
                  <a:cubicBezTo>
                    <a:pt x="1" y="21"/>
                    <a:pt x="0" y="20"/>
                    <a:pt x="0" y="19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3" y="0"/>
                    <a:pt x="4" y="0"/>
                  </a:cubicBezTo>
                  <a:cubicBezTo>
                    <a:pt x="5" y="0"/>
                    <a:pt x="6" y="0"/>
                    <a:pt x="6" y="1"/>
                  </a:cubicBezTo>
                  <a:lnTo>
                    <a:pt x="4" y="19"/>
                  </a:lnTo>
                  <a:close/>
                </a:path>
              </a:pathLst>
            </a:custGeom>
            <a:solidFill>
              <a:srgbClr val="C9600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23" name="Freeform 60"/>
            <p:cNvSpPr/>
            <p:nvPr/>
          </p:nvSpPr>
          <p:spPr bwMode="auto">
            <a:xfrm>
              <a:off x="7146295" y="1301078"/>
              <a:ext cx="42149" cy="147520"/>
            </a:xfrm>
            <a:custGeom>
              <a:avLst/>
              <a:gdLst>
                <a:gd name="T0" fmla="*/ 2147483646 w 6"/>
                <a:gd name="T1" fmla="*/ 2147483646 h 21"/>
                <a:gd name="T2" fmla="*/ 2147483646 w 6"/>
                <a:gd name="T3" fmla="*/ 2147483646 h 21"/>
                <a:gd name="T4" fmla="*/ 2147483646 w 6"/>
                <a:gd name="T5" fmla="*/ 2147483646 h 21"/>
                <a:gd name="T6" fmla="*/ 0 w 6"/>
                <a:gd name="T7" fmla="*/ 2147483646 h 21"/>
                <a:gd name="T8" fmla="*/ 2147483646 w 6"/>
                <a:gd name="T9" fmla="*/ 0 h 21"/>
                <a:gd name="T10" fmla="*/ 2147483646 w 6"/>
                <a:gd name="T11" fmla="*/ 2147483646 h 21"/>
                <a:gd name="T12" fmla="*/ 2147483646 w 6"/>
                <a:gd name="T13" fmla="*/ 2147483646 h 2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" h="21">
                  <a:moveTo>
                    <a:pt x="6" y="19"/>
                  </a:moveTo>
                  <a:cubicBezTo>
                    <a:pt x="6" y="20"/>
                    <a:pt x="5" y="21"/>
                    <a:pt x="4" y="21"/>
                  </a:cubicBezTo>
                  <a:cubicBezTo>
                    <a:pt x="3" y="21"/>
                    <a:pt x="2" y="20"/>
                    <a:pt x="2" y="1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3" y="0"/>
                    <a:pt x="4" y="0"/>
                    <a:pt x="4" y="1"/>
                  </a:cubicBezTo>
                  <a:lnTo>
                    <a:pt x="6" y="19"/>
                  </a:lnTo>
                  <a:close/>
                </a:path>
              </a:pathLst>
            </a:custGeom>
            <a:solidFill>
              <a:srgbClr val="C9600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24" name="Oval 61"/>
            <p:cNvSpPr>
              <a:spLocks noChangeArrowheads="1"/>
            </p:cNvSpPr>
            <p:nvPr/>
          </p:nvSpPr>
          <p:spPr bwMode="auto">
            <a:xfrm>
              <a:off x="7069661" y="1209117"/>
              <a:ext cx="76634" cy="76634"/>
            </a:xfrm>
            <a:prstGeom prst="ellipse">
              <a:avLst/>
            </a:prstGeom>
            <a:solidFill>
              <a:srgbClr val="C9600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37925" name="Freeform 62"/>
            <p:cNvSpPr/>
            <p:nvPr/>
          </p:nvSpPr>
          <p:spPr bwMode="auto">
            <a:xfrm>
              <a:off x="7061998" y="1406449"/>
              <a:ext cx="42149" cy="170510"/>
            </a:xfrm>
            <a:custGeom>
              <a:avLst/>
              <a:gdLst>
                <a:gd name="T0" fmla="*/ 2147483646 w 6"/>
                <a:gd name="T1" fmla="*/ 2147483646 h 24"/>
                <a:gd name="T2" fmla="*/ 2147483646 w 6"/>
                <a:gd name="T3" fmla="*/ 2147483646 h 24"/>
                <a:gd name="T4" fmla="*/ 0 w 6"/>
                <a:gd name="T5" fmla="*/ 2147483646 h 24"/>
                <a:gd name="T6" fmla="*/ 0 w 6"/>
                <a:gd name="T7" fmla="*/ 2147483646 h 24"/>
                <a:gd name="T8" fmla="*/ 2147483646 w 6"/>
                <a:gd name="T9" fmla="*/ 0 h 24"/>
                <a:gd name="T10" fmla="*/ 2147483646 w 6"/>
                <a:gd name="T11" fmla="*/ 2147483646 h 24"/>
                <a:gd name="T12" fmla="*/ 2147483646 w 6"/>
                <a:gd name="T13" fmla="*/ 2147483646 h 2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" h="24">
                  <a:moveTo>
                    <a:pt x="6" y="21"/>
                  </a:moveTo>
                  <a:cubicBezTo>
                    <a:pt x="6" y="23"/>
                    <a:pt x="4" y="24"/>
                    <a:pt x="3" y="24"/>
                  </a:cubicBezTo>
                  <a:cubicBezTo>
                    <a:pt x="2" y="24"/>
                    <a:pt x="0" y="23"/>
                    <a:pt x="0" y="21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2" y="0"/>
                    <a:pt x="3" y="0"/>
                  </a:cubicBezTo>
                  <a:cubicBezTo>
                    <a:pt x="4" y="0"/>
                    <a:pt x="6" y="1"/>
                    <a:pt x="6" y="3"/>
                  </a:cubicBezTo>
                  <a:lnTo>
                    <a:pt x="6" y="21"/>
                  </a:lnTo>
                  <a:close/>
                </a:path>
              </a:pathLst>
            </a:custGeom>
            <a:solidFill>
              <a:srgbClr val="C9600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26" name="Freeform 63"/>
            <p:cNvSpPr/>
            <p:nvPr/>
          </p:nvSpPr>
          <p:spPr bwMode="auto">
            <a:xfrm>
              <a:off x="7111810" y="1406449"/>
              <a:ext cx="34485" cy="170510"/>
            </a:xfrm>
            <a:custGeom>
              <a:avLst/>
              <a:gdLst>
                <a:gd name="T0" fmla="*/ 2147483646 w 5"/>
                <a:gd name="T1" fmla="*/ 2147483646 h 24"/>
                <a:gd name="T2" fmla="*/ 2147483646 w 5"/>
                <a:gd name="T3" fmla="*/ 2147483646 h 24"/>
                <a:gd name="T4" fmla="*/ 0 w 5"/>
                <a:gd name="T5" fmla="*/ 2147483646 h 24"/>
                <a:gd name="T6" fmla="*/ 0 w 5"/>
                <a:gd name="T7" fmla="*/ 2147483646 h 24"/>
                <a:gd name="T8" fmla="*/ 2147483646 w 5"/>
                <a:gd name="T9" fmla="*/ 0 h 24"/>
                <a:gd name="T10" fmla="*/ 2147483646 w 5"/>
                <a:gd name="T11" fmla="*/ 2147483646 h 24"/>
                <a:gd name="T12" fmla="*/ 2147483646 w 5"/>
                <a:gd name="T13" fmla="*/ 2147483646 h 2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5" h="24">
                  <a:moveTo>
                    <a:pt x="5" y="21"/>
                  </a:moveTo>
                  <a:cubicBezTo>
                    <a:pt x="5" y="23"/>
                    <a:pt x="4" y="24"/>
                    <a:pt x="3" y="24"/>
                  </a:cubicBezTo>
                  <a:cubicBezTo>
                    <a:pt x="2" y="24"/>
                    <a:pt x="0" y="23"/>
                    <a:pt x="0" y="21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2" y="0"/>
                    <a:pt x="3" y="0"/>
                  </a:cubicBezTo>
                  <a:cubicBezTo>
                    <a:pt x="4" y="0"/>
                    <a:pt x="5" y="1"/>
                    <a:pt x="5" y="3"/>
                  </a:cubicBezTo>
                  <a:lnTo>
                    <a:pt x="5" y="21"/>
                  </a:lnTo>
                  <a:close/>
                </a:path>
              </a:pathLst>
            </a:custGeom>
            <a:solidFill>
              <a:srgbClr val="C9600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27" name="Freeform 64"/>
            <p:cNvSpPr/>
            <p:nvPr/>
          </p:nvSpPr>
          <p:spPr bwMode="auto">
            <a:xfrm>
              <a:off x="7012186" y="1285751"/>
              <a:ext cx="191585" cy="149436"/>
            </a:xfrm>
            <a:custGeom>
              <a:avLst/>
              <a:gdLst>
                <a:gd name="T0" fmla="*/ 2147483646 w 27"/>
                <a:gd name="T1" fmla="*/ 2147483646 h 21"/>
                <a:gd name="T2" fmla="*/ 2147483646 w 27"/>
                <a:gd name="T3" fmla="*/ 2147483646 h 21"/>
                <a:gd name="T4" fmla="*/ 2147483646 w 27"/>
                <a:gd name="T5" fmla="*/ 2147483646 h 21"/>
                <a:gd name="T6" fmla="*/ 2147483646 w 27"/>
                <a:gd name="T7" fmla="*/ 2147483646 h 21"/>
                <a:gd name="T8" fmla="*/ 2147483646 w 27"/>
                <a:gd name="T9" fmla="*/ 2147483646 h 21"/>
                <a:gd name="T10" fmla="*/ 2147483646 w 27"/>
                <a:gd name="T11" fmla="*/ 0 h 21"/>
                <a:gd name="T12" fmla="*/ 2147483646 w 27"/>
                <a:gd name="T13" fmla="*/ 0 h 21"/>
                <a:gd name="T14" fmla="*/ 2147483646 w 27"/>
                <a:gd name="T15" fmla="*/ 2147483646 h 21"/>
                <a:gd name="T16" fmla="*/ 2147483646 w 27"/>
                <a:gd name="T17" fmla="*/ 2147483646 h 2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7" h="21">
                  <a:moveTo>
                    <a:pt x="20" y="18"/>
                  </a:moveTo>
                  <a:cubicBezTo>
                    <a:pt x="20" y="20"/>
                    <a:pt x="17" y="21"/>
                    <a:pt x="15" y="21"/>
                  </a:cubicBezTo>
                  <a:cubicBezTo>
                    <a:pt x="12" y="21"/>
                    <a:pt x="12" y="21"/>
                    <a:pt x="12" y="21"/>
                  </a:cubicBezTo>
                  <a:cubicBezTo>
                    <a:pt x="10" y="21"/>
                    <a:pt x="7" y="20"/>
                    <a:pt x="7" y="18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0" y="1"/>
                    <a:pt x="10" y="0"/>
                    <a:pt x="1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7" y="0"/>
                    <a:pt x="27" y="2"/>
                    <a:pt x="20" y="5"/>
                  </a:cubicBezTo>
                  <a:lnTo>
                    <a:pt x="20" y="18"/>
                  </a:lnTo>
                  <a:close/>
                </a:path>
              </a:pathLst>
            </a:custGeom>
            <a:solidFill>
              <a:srgbClr val="C9600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28" name="Freeform 65"/>
            <p:cNvSpPr/>
            <p:nvPr/>
          </p:nvSpPr>
          <p:spPr bwMode="auto">
            <a:xfrm>
              <a:off x="7209518" y="1301078"/>
              <a:ext cx="44064" cy="147520"/>
            </a:xfrm>
            <a:custGeom>
              <a:avLst/>
              <a:gdLst>
                <a:gd name="T0" fmla="*/ 2147483646 w 6"/>
                <a:gd name="T1" fmla="*/ 2147483646 h 21"/>
                <a:gd name="T2" fmla="*/ 2147483646 w 6"/>
                <a:gd name="T3" fmla="*/ 2147483646 h 21"/>
                <a:gd name="T4" fmla="*/ 0 w 6"/>
                <a:gd name="T5" fmla="*/ 2147483646 h 21"/>
                <a:gd name="T6" fmla="*/ 2147483646 w 6"/>
                <a:gd name="T7" fmla="*/ 2147483646 h 21"/>
                <a:gd name="T8" fmla="*/ 2147483646 w 6"/>
                <a:gd name="T9" fmla="*/ 0 h 21"/>
                <a:gd name="T10" fmla="*/ 2147483646 w 6"/>
                <a:gd name="T11" fmla="*/ 2147483646 h 21"/>
                <a:gd name="T12" fmla="*/ 2147483646 w 6"/>
                <a:gd name="T13" fmla="*/ 2147483646 h 2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" h="21">
                  <a:moveTo>
                    <a:pt x="4" y="19"/>
                  </a:moveTo>
                  <a:cubicBezTo>
                    <a:pt x="4" y="20"/>
                    <a:pt x="3" y="21"/>
                    <a:pt x="2" y="21"/>
                  </a:cubicBezTo>
                  <a:cubicBezTo>
                    <a:pt x="1" y="21"/>
                    <a:pt x="0" y="20"/>
                    <a:pt x="0" y="19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3" y="0"/>
                    <a:pt x="4" y="0"/>
                  </a:cubicBezTo>
                  <a:cubicBezTo>
                    <a:pt x="5" y="0"/>
                    <a:pt x="6" y="0"/>
                    <a:pt x="6" y="1"/>
                  </a:cubicBezTo>
                  <a:lnTo>
                    <a:pt x="4" y="19"/>
                  </a:lnTo>
                  <a:close/>
                </a:path>
              </a:pathLst>
            </a:custGeom>
            <a:solidFill>
              <a:srgbClr val="C9600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29" name="Freeform 66"/>
            <p:cNvSpPr/>
            <p:nvPr/>
          </p:nvSpPr>
          <p:spPr bwMode="auto">
            <a:xfrm>
              <a:off x="7330216" y="1301078"/>
              <a:ext cx="36401" cy="147520"/>
            </a:xfrm>
            <a:custGeom>
              <a:avLst/>
              <a:gdLst>
                <a:gd name="T0" fmla="*/ 2147483646 w 5"/>
                <a:gd name="T1" fmla="*/ 2147483646 h 21"/>
                <a:gd name="T2" fmla="*/ 2147483646 w 5"/>
                <a:gd name="T3" fmla="*/ 2147483646 h 21"/>
                <a:gd name="T4" fmla="*/ 2147483646 w 5"/>
                <a:gd name="T5" fmla="*/ 2147483646 h 21"/>
                <a:gd name="T6" fmla="*/ 0 w 5"/>
                <a:gd name="T7" fmla="*/ 2147483646 h 21"/>
                <a:gd name="T8" fmla="*/ 2147483646 w 5"/>
                <a:gd name="T9" fmla="*/ 0 h 21"/>
                <a:gd name="T10" fmla="*/ 2147483646 w 5"/>
                <a:gd name="T11" fmla="*/ 2147483646 h 21"/>
                <a:gd name="T12" fmla="*/ 2147483646 w 5"/>
                <a:gd name="T13" fmla="*/ 2147483646 h 2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5" h="21">
                  <a:moveTo>
                    <a:pt x="5" y="19"/>
                  </a:moveTo>
                  <a:cubicBezTo>
                    <a:pt x="5" y="20"/>
                    <a:pt x="5" y="21"/>
                    <a:pt x="4" y="21"/>
                  </a:cubicBezTo>
                  <a:cubicBezTo>
                    <a:pt x="3" y="21"/>
                    <a:pt x="2" y="20"/>
                    <a:pt x="2" y="1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2" y="0"/>
                    <a:pt x="3" y="0"/>
                    <a:pt x="3" y="1"/>
                  </a:cubicBezTo>
                  <a:lnTo>
                    <a:pt x="5" y="19"/>
                  </a:lnTo>
                  <a:close/>
                </a:path>
              </a:pathLst>
            </a:custGeom>
            <a:solidFill>
              <a:srgbClr val="C9600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30" name="Oval 67"/>
            <p:cNvSpPr>
              <a:spLocks noChangeArrowheads="1"/>
            </p:cNvSpPr>
            <p:nvPr/>
          </p:nvSpPr>
          <p:spPr bwMode="auto">
            <a:xfrm>
              <a:off x="7253582" y="1209117"/>
              <a:ext cx="70886" cy="76634"/>
            </a:xfrm>
            <a:prstGeom prst="ellipse">
              <a:avLst/>
            </a:prstGeom>
            <a:solidFill>
              <a:srgbClr val="C9600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37931" name="Freeform 68"/>
            <p:cNvSpPr/>
            <p:nvPr/>
          </p:nvSpPr>
          <p:spPr bwMode="auto">
            <a:xfrm>
              <a:off x="7245919" y="1406449"/>
              <a:ext cx="34485" cy="170510"/>
            </a:xfrm>
            <a:custGeom>
              <a:avLst/>
              <a:gdLst>
                <a:gd name="T0" fmla="*/ 2147483646 w 5"/>
                <a:gd name="T1" fmla="*/ 2147483646 h 24"/>
                <a:gd name="T2" fmla="*/ 2147483646 w 5"/>
                <a:gd name="T3" fmla="*/ 2147483646 h 24"/>
                <a:gd name="T4" fmla="*/ 0 w 5"/>
                <a:gd name="T5" fmla="*/ 2147483646 h 24"/>
                <a:gd name="T6" fmla="*/ 0 w 5"/>
                <a:gd name="T7" fmla="*/ 2147483646 h 24"/>
                <a:gd name="T8" fmla="*/ 2147483646 w 5"/>
                <a:gd name="T9" fmla="*/ 0 h 24"/>
                <a:gd name="T10" fmla="*/ 2147483646 w 5"/>
                <a:gd name="T11" fmla="*/ 2147483646 h 24"/>
                <a:gd name="T12" fmla="*/ 2147483646 w 5"/>
                <a:gd name="T13" fmla="*/ 2147483646 h 2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5" h="24">
                  <a:moveTo>
                    <a:pt x="5" y="21"/>
                  </a:moveTo>
                  <a:cubicBezTo>
                    <a:pt x="5" y="23"/>
                    <a:pt x="4" y="24"/>
                    <a:pt x="3" y="24"/>
                  </a:cubicBezTo>
                  <a:cubicBezTo>
                    <a:pt x="1" y="24"/>
                    <a:pt x="0" y="23"/>
                    <a:pt x="0" y="21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4" y="0"/>
                    <a:pt x="5" y="1"/>
                    <a:pt x="5" y="3"/>
                  </a:cubicBezTo>
                  <a:lnTo>
                    <a:pt x="5" y="21"/>
                  </a:lnTo>
                  <a:close/>
                </a:path>
              </a:pathLst>
            </a:custGeom>
            <a:solidFill>
              <a:srgbClr val="C9600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32" name="Freeform 69"/>
            <p:cNvSpPr/>
            <p:nvPr/>
          </p:nvSpPr>
          <p:spPr bwMode="auto">
            <a:xfrm>
              <a:off x="7295731" y="1406449"/>
              <a:ext cx="34485" cy="170510"/>
            </a:xfrm>
            <a:custGeom>
              <a:avLst/>
              <a:gdLst>
                <a:gd name="T0" fmla="*/ 2147483646 w 5"/>
                <a:gd name="T1" fmla="*/ 2147483646 h 24"/>
                <a:gd name="T2" fmla="*/ 2147483646 w 5"/>
                <a:gd name="T3" fmla="*/ 2147483646 h 24"/>
                <a:gd name="T4" fmla="*/ 0 w 5"/>
                <a:gd name="T5" fmla="*/ 2147483646 h 24"/>
                <a:gd name="T6" fmla="*/ 0 w 5"/>
                <a:gd name="T7" fmla="*/ 2147483646 h 24"/>
                <a:gd name="T8" fmla="*/ 2147483646 w 5"/>
                <a:gd name="T9" fmla="*/ 0 h 24"/>
                <a:gd name="T10" fmla="*/ 2147483646 w 5"/>
                <a:gd name="T11" fmla="*/ 2147483646 h 24"/>
                <a:gd name="T12" fmla="*/ 2147483646 w 5"/>
                <a:gd name="T13" fmla="*/ 2147483646 h 2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5" h="24">
                  <a:moveTo>
                    <a:pt x="5" y="21"/>
                  </a:moveTo>
                  <a:cubicBezTo>
                    <a:pt x="5" y="23"/>
                    <a:pt x="4" y="24"/>
                    <a:pt x="3" y="24"/>
                  </a:cubicBezTo>
                  <a:cubicBezTo>
                    <a:pt x="1" y="24"/>
                    <a:pt x="0" y="23"/>
                    <a:pt x="0" y="21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4" y="0"/>
                    <a:pt x="5" y="1"/>
                    <a:pt x="5" y="3"/>
                  </a:cubicBezTo>
                  <a:lnTo>
                    <a:pt x="5" y="21"/>
                  </a:lnTo>
                  <a:close/>
                </a:path>
              </a:pathLst>
            </a:custGeom>
            <a:solidFill>
              <a:srgbClr val="C9600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33" name="Freeform 70"/>
            <p:cNvSpPr/>
            <p:nvPr/>
          </p:nvSpPr>
          <p:spPr bwMode="auto">
            <a:xfrm>
              <a:off x="7196107" y="1285751"/>
              <a:ext cx="191585" cy="149436"/>
            </a:xfrm>
            <a:custGeom>
              <a:avLst/>
              <a:gdLst>
                <a:gd name="T0" fmla="*/ 2147483646 w 27"/>
                <a:gd name="T1" fmla="*/ 2147483646 h 21"/>
                <a:gd name="T2" fmla="*/ 2147483646 w 27"/>
                <a:gd name="T3" fmla="*/ 2147483646 h 21"/>
                <a:gd name="T4" fmla="*/ 2147483646 w 27"/>
                <a:gd name="T5" fmla="*/ 2147483646 h 21"/>
                <a:gd name="T6" fmla="*/ 2147483646 w 27"/>
                <a:gd name="T7" fmla="*/ 2147483646 h 21"/>
                <a:gd name="T8" fmla="*/ 2147483646 w 27"/>
                <a:gd name="T9" fmla="*/ 2147483646 h 21"/>
                <a:gd name="T10" fmla="*/ 2147483646 w 27"/>
                <a:gd name="T11" fmla="*/ 0 h 21"/>
                <a:gd name="T12" fmla="*/ 2147483646 w 27"/>
                <a:gd name="T13" fmla="*/ 0 h 21"/>
                <a:gd name="T14" fmla="*/ 2147483646 w 27"/>
                <a:gd name="T15" fmla="*/ 2147483646 h 21"/>
                <a:gd name="T16" fmla="*/ 2147483646 w 27"/>
                <a:gd name="T17" fmla="*/ 2147483646 h 2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7" h="21">
                  <a:moveTo>
                    <a:pt x="19" y="18"/>
                  </a:moveTo>
                  <a:cubicBezTo>
                    <a:pt x="19" y="20"/>
                    <a:pt x="17" y="21"/>
                    <a:pt x="14" y="21"/>
                  </a:cubicBezTo>
                  <a:cubicBezTo>
                    <a:pt x="12" y="21"/>
                    <a:pt x="12" y="21"/>
                    <a:pt x="12" y="21"/>
                  </a:cubicBezTo>
                  <a:cubicBezTo>
                    <a:pt x="9" y="21"/>
                    <a:pt x="7" y="20"/>
                    <a:pt x="7" y="18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0" y="1"/>
                    <a:pt x="9" y="0"/>
                    <a:pt x="12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7" y="0"/>
                    <a:pt x="27" y="2"/>
                    <a:pt x="19" y="5"/>
                  </a:cubicBezTo>
                  <a:lnTo>
                    <a:pt x="19" y="18"/>
                  </a:lnTo>
                  <a:close/>
                </a:path>
              </a:pathLst>
            </a:custGeom>
            <a:solidFill>
              <a:srgbClr val="C9600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34" name="Freeform 71"/>
            <p:cNvSpPr/>
            <p:nvPr/>
          </p:nvSpPr>
          <p:spPr bwMode="auto">
            <a:xfrm>
              <a:off x="7393439" y="1301078"/>
              <a:ext cx="44064" cy="147520"/>
            </a:xfrm>
            <a:custGeom>
              <a:avLst/>
              <a:gdLst>
                <a:gd name="T0" fmla="*/ 2147483646 w 6"/>
                <a:gd name="T1" fmla="*/ 2147483646 h 21"/>
                <a:gd name="T2" fmla="*/ 2147483646 w 6"/>
                <a:gd name="T3" fmla="*/ 2147483646 h 21"/>
                <a:gd name="T4" fmla="*/ 0 w 6"/>
                <a:gd name="T5" fmla="*/ 2147483646 h 21"/>
                <a:gd name="T6" fmla="*/ 2147483646 w 6"/>
                <a:gd name="T7" fmla="*/ 2147483646 h 21"/>
                <a:gd name="T8" fmla="*/ 2147483646 w 6"/>
                <a:gd name="T9" fmla="*/ 0 h 21"/>
                <a:gd name="T10" fmla="*/ 2147483646 w 6"/>
                <a:gd name="T11" fmla="*/ 2147483646 h 21"/>
                <a:gd name="T12" fmla="*/ 2147483646 w 6"/>
                <a:gd name="T13" fmla="*/ 2147483646 h 2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" h="21">
                  <a:moveTo>
                    <a:pt x="4" y="19"/>
                  </a:moveTo>
                  <a:cubicBezTo>
                    <a:pt x="4" y="20"/>
                    <a:pt x="3" y="21"/>
                    <a:pt x="2" y="21"/>
                  </a:cubicBezTo>
                  <a:cubicBezTo>
                    <a:pt x="1" y="21"/>
                    <a:pt x="0" y="20"/>
                    <a:pt x="0" y="19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3" y="0"/>
                    <a:pt x="4" y="0"/>
                  </a:cubicBezTo>
                  <a:cubicBezTo>
                    <a:pt x="5" y="0"/>
                    <a:pt x="6" y="0"/>
                    <a:pt x="6" y="1"/>
                  </a:cubicBezTo>
                  <a:lnTo>
                    <a:pt x="4" y="19"/>
                  </a:lnTo>
                  <a:close/>
                </a:path>
              </a:pathLst>
            </a:custGeom>
            <a:solidFill>
              <a:srgbClr val="C9600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35" name="Freeform 72"/>
            <p:cNvSpPr/>
            <p:nvPr/>
          </p:nvSpPr>
          <p:spPr bwMode="auto">
            <a:xfrm>
              <a:off x="7514137" y="1301078"/>
              <a:ext cx="36401" cy="147520"/>
            </a:xfrm>
            <a:custGeom>
              <a:avLst/>
              <a:gdLst>
                <a:gd name="T0" fmla="*/ 2147483646 w 5"/>
                <a:gd name="T1" fmla="*/ 2147483646 h 21"/>
                <a:gd name="T2" fmla="*/ 2147483646 w 5"/>
                <a:gd name="T3" fmla="*/ 2147483646 h 21"/>
                <a:gd name="T4" fmla="*/ 2147483646 w 5"/>
                <a:gd name="T5" fmla="*/ 2147483646 h 21"/>
                <a:gd name="T6" fmla="*/ 0 w 5"/>
                <a:gd name="T7" fmla="*/ 2147483646 h 21"/>
                <a:gd name="T8" fmla="*/ 2147483646 w 5"/>
                <a:gd name="T9" fmla="*/ 0 h 21"/>
                <a:gd name="T10" fmla="*/ 2147483646 w 5"/>
                <a:gd name="T11" fmla="*/ 2147483646 h 21"/>
                <a:gd name="T12" fmla="*/ 2147483646 w 5"/>
                <a:gd name="T13" fmla="*/ 2147483646 h 2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5" h="21">
                  <a:moveTo>
                    <a:pt x="5" y="19"/>
                  </a:moveTo>
                  <a:cubicBezTo>
                    <a:pt x="5" y="20"/>
                    <a:pt x="5" y="21"/>
                    <a:pt x="4" y="21"/>
                  </a:cubicBezTo>
                  <a:cubicBezTo>
                    <a:pt x="3" y="21"/>
                    <a:pt x="2" y="20"/>
                    <a:pt x="2" y="1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3" y="0"/>
                    <a:pt x="3" y="0"/>
                    <a:pt x="3" y="1"/>
                  </a:cubicBezTo>
                  <a:lnTo>
                    <a:pt x="5" y="19"/>
                  </a:lnTo>
                  <a:close/>
                </a:path>
              </a:pathLst>
            </a:custGeom>
            <a:solidFill>
              <a:srgbClr val="C9600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36" name="Oval 73"/>
            <p:cNvSpPr>
              <a:spLocks noChangeArrowheads="1"/>
            </p:cNvSpPr>
            <p:nvPr/>
          </p:nvSpPr>
          <p:spPr bwMode="auto">
            <a:xfrm>
              <a:off x="7437504" y="1209117"/>
              <a:ext cx="76634" cy="76634"/>
            </a:xfrm>
            <a:prstGeom prst="ellipse">
              <a:avLst/>
            </a:prstGeom>
            <a:solidFill>
              <a:srgbClr val="C9600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37937" name="Freeform 74"/>
            <p:cNvSpPr/>
            <p:nvPr/>
          </p:nvSpPr>
          <p:spPr bwMode="auto">
            <a:xfrm>
              <a:off x="7429840" y="1406449"/>
              <a:ext cx="34485" cy="170510"/>
            </a:xfrm>
            <a:custGeom>
              <a:avLst/>
              <a:gdLst>
                <a:gd name="T0" fmla="*/ 2147483646 w 5"/>
                <a:gd name="T1" fmla="*/ 2147483646 h 24"/>
                <a:gd name="T2" fmla="*/ 2147483646 w 5"/>
                <a:gd name="T3" fmla="*/ 2147483646 h 24"/>
                <a:gd name="T4" fmla="*/ 0 w 5"/>
                <a:gd name="T5" fmla="*/ 2147483646 h 24"/>
                <a:gd name="T6" fmla="*/ 0 w 5"/>
                <a:gd name="T7" fmla="*/ 2147483646 h 24"/>
                <a:gd name="T8" fmla="*/ 2147483646 w 5"/>
                <a:gd name="T9" fmla="*/ 0 h 24"/>
                <a:gd name="T10" fmla="*/ 2147483646 w 5"/>
                <a:gd name="T11" fmla="*/ 2147483646 h 24"/>
                <a:gd name="T12" fmla="*/ 2147483646 w 5"/>
                <a:gd name="T13" fmla="*/ 2147483646 h 2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5" h="24">
                  <a:moveTo>
                    <a:pt x="5" y="21"/>
                  </a:moveTo>
                  <a:cubicBezTo>
                    <a:pt x="5" y="23"/>
                    <a:pt x="4" y="24"/>
                    <a:pt x="3" y="24"/>
                  </a:cubicBezTo>
                  <a:cubicBezTo>
                    <a:pt x="1" y="24"/>
                    <a:pt x="0" y="23"/>
                    <a:pt x="0" y="21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4" y="0"/>
                    <a:pt x="5" y="1"/>
                    <a:pt x="5" y="3"/>
                  </a:cubicBezTo>
                  <a:lnTo>
                    <a:pt x="5" y="21"/>
                  </a:lnTo>
                  <a:close/>
                </a:path>
              </a:pathLst>
            </a:custGeom>
            <a:solidFill>
              <a:srgbClr val="C9600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38" name="Freeform 75"/>
            <p:cNvSpPr/>
            <p:nvPr/>
          </p:nvSpPr>
          <p:spPr bwMode="auto">
            <a:xfrm>
              <a:off x="7479652" y="1406449"/>
              <a:ext cx="34485" cy="170510"/>
            </a:xfrm>
            <a:custGeom>
              <a:avLst/>
              <a:gdLst>
                <a:gd name="T0" fmla="*/ 2147483646 w 5"/>
                <a:gd name="T1" fmla="*/ 2147483646 h 24"/>
                <a:gd name="T2" fmla="*/ 2147483646 w 5"/>
                <a:gd name="T3" fmla="*/ 2147483646 h 24"/>
                <a:gd name="T4" fmla="*/ 0 w 5"/>
                <a:gd name="T5" fmla="*/ 2147483646 h 24"/>
                <a:gd name="T6" fmla="*/ 0 w 5"/>
                <a:gd name="T7" fmla="*/ 2147483646 h 24"/>
                <a:gd name="T8" fmla="*/ 2147483646 w 5"/>
                <a:gd name="T9" fmla="*/ 0 h 24"/>
                <a:gd name="T10" fmla="*/ 2147483646 w 5"/>
                <a:gd name="T11" fmla="*/ 2147483646 h 24"/>
                <a:gd name="T12" fmla="*/ 2147483646 w 5"/>
                <a:gd name="T13" fmla="*/ 2147483646 h 2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5" h="24">
                  <a:moveTo>
                    <a:pt x="5" y="21"/>
                  </a:moveTo>
                  <a:cubicBezTo>
                    <a:pt x="5" y="23"/>
                    <a:pt x="4" y="24"/>
                    <a:pt x="3" y="24"/>
                  </a:cubicBezTo>
                  <a:cubicBezTo>
                    <a:pt x="1" y="24"/>
                    <a:pt x="0" y="23"/>
                    <a:pt x="0" y="21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4" y="0"/>
                    <a:pt x="5" y="1"/>
                    <a:pt x="5" y="3"/>
                  </a:cubicBezTo>
                  <a:lnTo>
                    <a:pt x="5" y="21"/>
                  </a:lnTo>
                  <a:close/>
                </a:path>
              </a:pathLst>
            </a:custGeom>
            <a:solidFill>
              <a:srgbClr val="C9600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39" name="Freeform 76"/>
            <p:cNvSpPr/>
            <p:nvPr/>
          </p:nvSpPr>
          <p:spPr bwMode="auto">
            <a:xfrm>
              <a:off x="7380028" y="1285751"/>
              <a:ext cx="191585" cy="149436"/>
            </a:xfrm>
            <a:custGeom>
              <a:avLst/>
              <a:gdLst>
                <a:gd name="T0" fmla="*/ 2147483646 w 27"/>
                <a:gd name="T1" fmla="*/ 2147483646 h 21"/>
                <a:gd name="T2" fmla="*/ 2147483646 w 27"/>
                <a:gd name="T3" fmla="*/ 2147483646 h 21"/>
                <a:gd name="T4" fmla="*/ 2147483646 w 27"/>
                <a:gd name="T5" fmla="*/ 2147483646 h 21"/>
                <a:gd name="T6" fmla="*/ 2147483646 w 27"/>
                <a:gd name="T7" fmla="*/ 2147483646 h 21"/>
                <a:gd name="T8" fmla="*/ 2147483646 w 27"/>
                <a:gd name="T9" fmla="*/ 2147483646 h 21"/>
                <a:gd name="T10" fmla="*/ 2147483646 w 27"/>
                <a:gd name="T11" fmla="*/ 0 h 21"/>
                <a:gd name="T12" fmla="*/ 2147483646 w 27"/>
                <a:gd name="T13" fmla="*/ 0 h 21"/>
                <a:gd name="T14" fmla="*/ 2147483646 w 27"/>
                <a:gd name="T15" fmla="*/ 2147483646 h 21"/>
                <a:gd name="T16" fmla="*/ 2147483646 w 27"/>
                <a:gd name="T17" fmla="*/ 2147483646 h 2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7" h="21">
                  <a:moveTo>
                    <a:pt x="20" y="18"/>
                  </a:moveTo>
                  <a:cubicBezTo>
                    <a:pt x="20" y="20"/>
                    <a:pt x="17" y="21"/>
                    <a:pt x="14" y="21"/>
                  </a:cubicBezTo>
                  <a:cubicBezTo>
                    <a:pt x="12" y="21"/>
                    <a:pt x="12" y="21"/>
                    <a:pt x="12" y="21"/>
                  </a:cubicBezTo>
                  <a:cubicBezTo>
                    <a:pt x="9" y="21"/>
                    <a:pt x="7" y="20"/>
                    <a:pt x="7" y="18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0" y="1"/>
                    <a:pt x="9" y="0"/>
                    <a:pt x="12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7" y="0"/>
                    <a:pt x="27" y="2"/>
                    <a:pt x="20" y="5"/>
                  </a:cubicBezTo>
                  <a:lnTo>
                    <a:pt x="20" y="18"/>
                  </a:lnTo>
                  <a:close/>
                </a:path>
              </a:pathLst>
            </a:custGeom>
            <a:solidFill>
              <a:srgbClr val="C9600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40" name="Freeform 77"/>
            <p:cNvSpPr/>
            <p:nvPr/>
          </p:nvSpPr>
          <p:spPr bwMode="auto">
            <a:xfrm>
              <a:off x="7579276" y="1301078"/>
              <a:ext cx="42149" cy="147520"/>
            </a:xfrm>
            <a:custGeom>
              <a:avLst/>
              <a:gdLst>
                <a:gd name="T0" fmla="*/ 2147483646 w 6"/>
                <a:gd name="T1" fmla="*/ 2147483646 h 21"/>
                <a:gd name="T2" fmla="*/ 2147483646 w 6"/>
                <a:gd name="T3" fmla="*/ 2147483646 h 21"/>
                <a:gd name="T4" fmla="*/ 0 w 6"/>
                <a:gd name="T5" fmla="*/ 2147483646 h 21"/>
                <a:gd name="T6" fmla="*/ 2147483646 w 6"/>
                <a:gd name="T7" fmla="*/ 2147483646 h 21"/>
                <a:gd name="T8" fmla="*/ 2147483646 w 6"/>
                <a:gd name="T9" fmla="*/ 0 h 21"/>
                <a:gd name="T10" fmla="*/ 2147483646 w 6"/>
                <a:gd name="T11" fmla="*/ 2147483646 h 21"/>
                <a:gd name="T12" fmla="*/ 2147483646 w 6"/>
                <a:gd name="T13" fmla="*/ 2147483646 h 2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" h="21">
                  <a:moveTo>
                    <a:pt x="4" y="19"/>
                  </a:moveTo>
                  <a:cubicBezTo>
                    <a:pt x="4" y="20"/>
                    <a:pt x="3" y="21"/>
                    <a:pt x="2" y="21"/>
                  </a:cubicBezTo>
                  <a:cubicBezTo>
                    <a:pt x="1" y="21"/>
                    <a:pt x="0" y="20"/>
                    <a:pt x="0" y="19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3" y="0"/>
                    <a:pt x="4" y="0"/>
                  </a:cubicBezTo>
                  <a:cubicBezTo>
                    <a:pt x="5" y="0"/>
                    <a:pt x="6" y="0"/>
                    <a:pt x="6" y="1"/>
                  </a:cubicBezTo>
                  <a:lnTo>
                    <a:pt x="4" y="19"/>
                  </a:lnTo>
                  <a:close/>
                </a:path>
              </a:pathLst>
            </a:custGeom>
            <a:solidFill>
              <a:srgbClr val="C9600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41" name="Freeform 78"/>
            <p:cNvSpPr/>
            <p:nvPr/>
          </p:nvSpPr>
          <p:spPr bwMode="auto">
            <a:xfrm>
              <a:off x="7698059" y="1301078"/>
              <a:ext cx="42149" cy="147520"/>
            </a:xfrm>
            <a:custGeom>
              <a:avLst/>
              <a:gdLst>
                <a:gd name="T0" fmla="*/ 2147483646 w 6"/>
                <a:gd name="T1" fmla="*/ 2147483646 h 21"/>
                <a:gd name="T2" fmla="*/ 2147483646 w 6"/>
                <a:gd name="T3" fmla="*/ 2147483646 h 21"/>
                <a:gd name="T4" fmla="*/ 2147483646 w 6"/>
                <a:gd name="T5" fmla="*/ 2147483646 h 21"/>
                <a:gd name="T6" fmla="*/ 0 w 6"/>
                <a:gd name="T7" fmla="*/ 2147483646 h 21"/>
                <a:gd name="T8" fmla="*/ 2147483646 w 6"/>
                <a:gd name="T9" fmla="*/ 0 h 21"/>
                <a:gd name="T10" fmla="*/ 2147483646 w 6"/>
                <a:gd name="T11" fmla="*/ 2147483646 h 21"/>
                <a:gd name="T12" fmla="*/ 2147483646 w 6"/>
                <a:gd name="T13" fmla="*/ 2147483646 h 2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" h="21">
                  <a:moveTo>
                    <a:pt x="6" y="19"/>
                  </a:moveTo>
                  <a:cubicBezTo>
                    <a:pt x="6" y="20"/>
                    <a:pt x="5" y="21"/>
                    <a:pt x="4" y="21"/>
                  </a:cubicBezTo>
                  <a:cubicBezTo>
                    <a:pt x="3" y="21"/>
                    <a:pt x="2" y="20"/>
                    <a:pt x="2" y="1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3" y="0"/>
                    <a:pt x="4" y="0"/>
                    <a:pt x="4" y="1"/>
                  </a:cubicBezTo>
                  <a:lnTo>
                    <a:pt x="6" y="19"/>
                  </a:lnTo>
                  <a:close/>
                </a:path>
              </a:pathLst>
            </a:custGeom>
            <a:solidFill>
              <a:srgbClr val="C9600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42" name="Oval 79"/>
            <p:cNvSpPr>
              <a:spLocks noChangeArrowheads="1"/>
            </p:cNvSpPr>
            <p:nvPr/>
          </p:nvSpPr>
          <p:spPr bwMode="auto">
            <a:xfrm>
              <a:off x="7621425" y="1209117"/>
              <a:ext cx="76634" cy="76634"/>
            </a:xfrm>
            <a:prstGeom prst="ellipse">
              <a:avLst/>
            </a:prstGeom>
            <a:solidFill>
              <a:srgbClr val="C9600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37943" name="Freeform 80"/>
            <p:cNvSpPr/>
            <p:nvPr/>
          </p:nvSpPr>
          <p:spPr bwMode="auto">
            <a:xfrm>
              <a:off x="7613761" y="1406449"/>
              <a:ext cx="34485" cy="170510"/>
            </a:xfrm>
            <a:custGeom>
              <a:avLst/>
              <a:gdLst>
                <a:gd name="T0" fmla="*/ 2147483646 w 5"/>
                <a:gd name="T1" fmla="*/ 2147483646 h 24"/>
                <a:gd name="T2" fmla="*/ 2147483646 w 5"/>
                <a:gd name="T3" fmla="*/ 2147483646 h 24"/>
                <a:gd name="T4" fmla="*/ 0 w 5"/>
                <a:gd name="T5" fmla="*/ 2147483646 h 24"/>
                <a:gd name="T6" fmla="*/ 0 w 5"/>
                <a:gd name="T7" fmla="*/ 2147483646 h 24"/>
                <a:gd name="T8" fmla="*/ 2147483646 w 5"/>
                <a:gd name="T9" fmla="*/ 0 h 24"/>
                <a:gd name="T10" fmla="*/ 2147483646 w 5"/>
                <a:gd name="T11" fmla="*/ 2147483646 h 24"/>
                <a:gd name="T12" fmla="*/ 2147483646 w 5"/>
                <a:gd name="T13" fmla="*/ 2147483646 h 2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5" h="24">
                  <a:moveTo>
                    <a:pt x="5" y="21"/>
                  </a:moveTo>
                  <a:cubicBezTo>
                    <a:pt x="5" y="23"/>
                    <a:pt x="4" y="24"/>
                    <a:pt x="3" y="24"/>
                  </a:cubicBezTo>
                  <a:cubicBezTo>
                    <a:pt x="2" y="24"/>
                    <a:pt x="0" y="23"/>
                    <a:pt x="0" y="21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2" y="0"/>
                    <a:pt x="3" y="0"/>
                  </a:cubicBezTo>
                  <a:cubicBezTo>
                    <a:pt x="4" y="0"/>
                    <a:pt x="5" y="1"/>
                    <a:pt x="5" y="3"/>
                  </a:cubicBezTo>
                  <a:lnTo>
                    <a:pt x="5" y="21"/>
                  </a:lnTo>
                  <a:close/>
                </a:path>
              </a:pathLst>
            </a:custGeom>
            <a:solidFill>
              <a:srgbClr val="C9600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44" name="Freeform 81"/>
            <p:cNvSpPr/>
            <p:nvPr/>
          </p:nvSpPr>
          <p:spPr bwMode="auto">
            <a:xfrm>
              <a:off x="7663573" y="1406449"/>
              <a:ext cx="34485" cy="170510"/>
            </a:xfrm>
            <a:custGeom>
              <a:avLst/>
              <a:gdLst>
                <a:gd name="T0" fmla="*/ 2147483646 w 5"/>
                <a:gd name="T1" fmla="*/ 2147483646 h 24"/>
                <a:gd name="T2" fmla="*/ 2147483646 w 5"/>
                <a:gd name="T3" fmla="*/ 2147483646 h 24"/>
                <a:gd name="T4" fmla="*/ 0 w 5"/>
                <a:gd name="T5" fmla="*/ 2147483646 h 24"/>
                <a:gd name="T6" fmla="*/ 0 w 5"/>
                <a:gd name="T7" fmla="*/ 2147483646 h 24"/>
                <a:gd name="T8" fmla="*/ 2147483646 w 5"/>
                <a:gd name="T9" fmla="*/ 0 h 24"/>
                <a:gd name="T10" fmla="*/ 2147483646 w 5"/>
                <a:gd name="T11" fmla="*/ 2147483646 h 24"/>
                <a:gd name="T12" fmla="*/ 2147483646 w 5"/>
                <a:gd name="T13" fmla="*/ 2147483646 h 2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5" h="24">
                  <a:moveTo>
                    <a:pt x="5" y="21"/>
                  </a:moveTo>
                  <a:cubicBezTo>
                    <a:pt x="5" y="23"/>
                    <a:pt x="4" y="24"/>
                    <a:pt x="3" y="24"/>
                  </a:cubicBezTo>
                  <a:cubicBezTo>
                    <a:pt x="1" y="24"/>
                    <a:pt x="0" y="23"/>
                    <a:pt x="0" y="21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4" y="0"/>
                    <a:pt x="5" y="1"/>
                    <a:pt x="5" y="3"/>
                  </a:cubicBezTo>
                  <a:lnTo>
                    <a:pt x="5" y="21"/>
                  </a:lnTo>
                  <a:close/>
                </a:path>
              </a:pathLst>
            </a:custGeom>
            <a:solidFill>
              <a:srgbClr val="C9600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45" name="Freeform 82"/>
            <p:cNvSpPr/>
            <p:nvPr/>
          </p:nvSpPr>
          <p:spPr bwMode="auto">
            <a:xfrm>
              <a:off x="7563949" y="1285751"/>
              <a:ext cx="191585" cy="149436"/>
            </a:xfrm>
            <a:custGeom>
              <a:avLst/>
              <a:gdLst>
                <a:gd name="T0" fmla="*/ 2147483646 w 27"/>
                <a:gd name="T1" fmla="*/ 2147483646 h 21"/>
                <a:gd name="T2" fmla="*/ 2147483646 w 27"/>
                <a:gd name="T3" fmla="*/ 2147483646 h 21"/>
                <a:gd name="T4" fmla="*/ 2147483646 w 27"/>
                <a:gd name="T5" fmla="*/ 2147483646 h 21"/>
                <a:gd name="T6" fmla="*/ 2147483646 w 27"/>
                <a:gd name="T7" fmla="*/ 2147483646 h 21"/>
                <a:gd name="T8" fmla="*/ 2147483646 w 27"/>
                <a:gd name="T9" fmla="*/ 2147483646 h 21"/>
                <a:gd name="T10" fmla="*/ 2147483646 w 27"/>
                <a:gd name="T11" fmla="*/ 0 h 21"/>
                <a:gd name="T12" fmla="*/ 2147483646 w 27"/>
                <a:gd name="T13" fmla="*/ 0 h 21"/>
                <a:gd name="T14" fmla="*/ 2147483646 w 27"/>
                <a:gd name="T15" fmla="*/ 2147483646 h 21"/>
                <a:gd name="T16" fmla="*/ 2147483646 w 27"/>
                <a:gd name="T17" fmla="*/ 2147483646 h 2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7" h="21">
                  <a:moveTo>
                    <a:pt x="20" y="18"/>
                  </a:moveTo>
                  <a:cubicBezTo>
                    <a:pt x="20" y="20"/>
                    <a:pt x="17" y="21"/>
                    <a:pt x="14" y="21"/>
                  </a:cubicBezTo>
                  <a:cubicBezTo>
                    <a:pt x="12" y="21"/>
                    <a:pt x="12" y="21"/>
                    <a:pt x="12" y="21"/>
                  </a:cubicBezTo>
                  <a:cubicBezTo>
                    <a:pt x="9" y="21"/>
                    <a:pt x="7" y="20"/>
                    <a:pt x="7" y="18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0" y="1"/>
                    <a:pt x="9" y="0"/>
                    <a:pt x="12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7" y="0"/>
                    <a:pt x="27" y="2"/>
                    <a:pt x="20" y="5"/>
                  </a:cubicBezTo>
                  <a:lnTo>
                    <a:pt x="20" y="18"/>
                  </a:lnTo>
                  <a:close/>
                </a:path>
              </a:pathLst>
            </a:custGeom>
            <a:solidFill>
              <a:srgbClr val="C9600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46" name="Freeform 83"/>
            <p:cNvSpPr/>
            <p:nvPr/>
          </p:nvSpPr>
          <p:spPr bwMode="auto">
            <a:xfrm>
              <a:off x="5546564" y="1301078"/>
              <a:ext cx="42149" cy="147520"/>
            </a:xfrm>
            <a:custGeom>
              <a:avLst/>
              <a:gdLst>
                <a:gd name="T0" fmla="*/ 2147483646 w 6"/>
                <a:gd name="T1" fmla="*/ 2147483646 h 21"/>
                <a:gd name="T2" fmla="*/ 2147483646 w 6"/>
                <a:gd name="T3" fmla="*/ 2147483646 h 21"/>
                <a:gd name="T4" fmla="*/ 0 w 6"/>
                <a:gd name="T5" fmla="*/ 2147483646 h 21"/>
                <a:gd name="T6" fmla="*/ 2147483646 w 6"/>
                <a:gd name="T7" fmla="*/ 2147483646 h 21"/>
                <a:gd name="T8" fmla="*/ 2147483646 w 6"/>
                <a:gd name="T9" fmla="*/ 0 h 21"/>
                <a:gd name="T10" fmla="*/ 2147483646 w 6"/>
                <a:gd name="T11" fmla="*/ 2147483646 h 21"/>
                <a:gd name="T12" fmla="*/ 2147483646 w 6"/>
                <a:gd name="T13" fmla="*/ 2147483646 h 2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" h="21">
                  <a:moveTo>
                    <a:pt x="4" y="19"/>
                  </a:moveTo>
                  <a:cubicBezTo>
                    <a:pt x="4" y="20"/>
                    <a:pt x="3" y="21"/>
                    <a:pt x="2" y="21"/>
                  </a:cubicBezTo>
                  <a:cubicBezTo>
                    <a:pt x="1" y="21"/>
                    <a:pt x="0" y="20"/>
                    <a:pt x="0" y="19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3" y="0"/>
                    <a:pt x="4" y="0"/>
                  </a:cubicBezTo>
                  <a:cubicBezTo>
                    <a:pt x="5" y="0"/>
                    <a:pt x="6" y="0"/>
                    <a:pt x="6" y="1"/>
                  </a:cubicBezTo>
                  <a:lnTo>
                    <a:pt x="4" y="19"/>
                  </a:lnTo>
                  <a:close/>
                </a:path>
              </a:pathLst>
            </a:custGeom>
            <a:solidFill>
              <a:srgbClr val="C9600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47" name="Freeform 84"/>
            <p:cNvSpPr/>
            <p:nvPr/>
          </p:nvSpPr>
          <p:spPr bwMode="auto">
            <a:xfrm>
              <a:off x="5667262" y="1301078"/>
              <a:ext cx="42149" cy="147520"/>
            </a:xfrm>
            <a:custGeom>
              <a:avLst/>
              <a:gdLst>
                <a:gd name="T0" fmla="*/ 2147483646 w 6"/>
                <a:gd name="T1" fmla="*/ 2147483646 h 21"/>
                <a:gd name="T2" fmla="*/ 2147483646 w 6"/>
                <a:gd name="T3" fmla="*/ 2147483646 h 21"/>
                <a:gd name="T4" fmla="*/ 2147483646 w 6"/>
                <a:gd name="T5" fmla="*/ 2147483646 h 21"/>
                <a:gd name="T6" fmla="*/ 0 w 6"/>
                <a:gd name="T7" fmla="*/ 2147483646 h 21"/>
                <a:gd name="T8" fmla="*/ 2147483646 w 6"/>
                <a:gd name="T9" fmla="*/ 0 h 21"/>
                <a:gd name="T10" fmla="*/ 2147483646 w 6"/>
                <a:gd name="T11" fmla="*/ 2147483646 h 21"/>
                <a:gd name="T12" fmla="*/ 2147483646 w 6"/>
                <a:gd name="T13" fmla="*/ 2147483646 h 2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" h="21">
                  <a:moveTo>
                    <a:pt x="6" y="19"/>
                  </a:moveTo>
                  <a:cubicBezTo>
                    <a:pt x="6" y="20"/>
                    <a:pt x="5" y="21"/>
                    <a:pt x="4" y="21"/>
                  </a:cubicBezTo>
                  <a:cubicBezTo>
                    <a:pt x="3" y="21"/>
                    <a:pt x="2" y="20"/>
                    <a:pt x="2" y="1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3" y="0"/>
                    <a:pt x="4" y="0"/>
                    <a:pt x="4" y="1"/>
                  </a:cubicBezTo>
                  <a:lnTo>
                    <a:pt x="6" y="19"/>
                  </a:lnTo>
                  <a:close/>
                </a:path>
              </a:pathLst>
            </a:custGeom>
            <a:solidFill>
              <a:srgbClr val="C9600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48" name="Oval 85"/>
            <p:cNvSpPr>
              <a:spLocks noChangeArrowheads="1"/>
            </p:cNvSpPr>
            <p:nvPr/>
          </p:nvSpPr>
          <p:spPr bwMode="auto">
            <a:xfrm>
              <a:off x="5588713" y="1209117"/>
              <a:ext cx="78550" cy="76634"/>
            </a:xfrm>
            <a:prstGeom prst="ellipse">
              <a:avLst/>
            </a:prstGeom>
            <a:solidFill>
              <a:srgbClr val="C9600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37949" name="Freeform 86"/>
            <p:cNvSpPr/>
            <p:nvPr/>
          </p:nvSpPr>
          <p:spPr bwMode="auto">
            <a:xfrm>
              <a:off x="5588713" y="1406449"/>
              <a:ext cx="36401" cy="170510"/>
            </a:xfrm>
            <a:custGeom>
              <a:avLst/>
              <a:gdLst>
                <a:gd name="T0" fmla="*/ 2147483646 w 5"/>
                <a:gd name="T1" fmla="*/ 2147483646 h 24"/>
                <a:gd name="T2" fmla="*/ 2147483646 w 5"/>
                <a:gd name="T3" fmla="*/ 2147483646 h 24"/>
                <a:gd name="T4" fmla="*/ 0 w 5"/>
                <a:gd name="T5" fmla="*/ 2147483646 h 24"/>
                <a:gd name="T6" fmla="*/ 0 w 5"/>
                <a:gd name="T7" fmla="*/ 2147483646 h 24"/>
                <a:gd name="T8" fmla="*/ 2147483646 w 5"/>
                <a:gd name="T9" fmla="*/ 0 h 24"/>
                <a:gd name="T10" fmla="*/ 2147483646 w 5"/>
                <a:gd name="T11" fmla="*/ 2147483646 h 24"/>
                <a:gd name="T12" fmla="*/ 2147483646 w 5"/>
                <a:gd name="T13" fmla="*/ 2147483646 h 2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5" h="24">
                  <a:moveTo>
                    <a:pt x="5" y="21"/>
                  </a:moveTo>
                  <a:cubicBezTo>
                    <a:pt x="5" y="23"/>
                    <a:pt x="3" y="24"/>
                    <a:pt x="2" y="24"/>
                  </a:cubicBezTo>
                  <a:cubicBezTo>
                    <a:pt x="1" y="24"/>
                    <a:pt x="0" y="23"/>
                    <a:pt x="0" y="21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3" y="0"/>
                    <a:pt x="5" y="1"/>
                    <a:pt x="5" y="3"/>
                  </a:cubicBezTo>
                  <a:lnTo>
                    <a:pt x="5" y="21"/>
                  </a:lnTo>
                  <a:close/>
                </a:path>
              </a:pathLst>
            </a:custGeom>
            <a:solidFill>
              <a:srgbClr val="C9600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50" name="Freeform 87"/>
            <p:cNvSpPr/>
            <p:nvPr/>
          </p:nvSpPr>
          <p:spPr bwMode="auto">
            <a:xfrm>
              <a:off x="5632777" y="1406449"/>
              <a:ext cx="34485" cy="170510"/>
            </a:xfrm>
            <a:custGeom>
              <a:avLst/>
              <a:gdLst>
                <a:gd name="T0" fmla="*/ 2147483646 w 5"/>
                <a:gd name="T1" fmla="*/ 2147483646 h 24"/>
                <a:gd name="T2" fmla="*/ 2147483646 w 5"/>
                <a:gd name="T3" fmla="*/ 2147483646 h 24"/>
                <a:gd name="T4" fmla="*/ 0 w 5"/>
                <a:gd name="T5" fmla="*/ 2147483646 h 24"/>
                <a:gd name="T6" fmla="*/ 0 w 5"/>
                <a:gd name="T7" fmla="*/ 2147483646 h 24"/>
                <a:gd name="T8" fmla="*/ 2147483646 w 5"/>
                <a:gd name="T9" fmla="*/ 0 h 24"/>
                <a:gd name="T10" fmla="*/ 2147483646 w 5"/>
                <a:gd name="T11" fmla="*/ 2147483646 h 24"/>
                <a:gd name="T12" fmla="*/ 2147483646 w 5"/>
                <a:gd name="T13" fmla="*/ 2147483646 h 2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5" h="24">
                  <a:moveTo>
                    <a:pt x="5" y="21"/>
                  </a:moveTo>
                  <a:cubicBezTo>
                    <a:pt x="5" y="23"/>
                    <a:pt x="4" y="24"/>
                    <a:pt x="3" y="24"/>
                  </a:cubicBezTo>
                  <a:cubicBezTo>
                    <a:pt x="2" y="24"/>
                    <a:pt x="0" y="23"/>
                    <a:pt x="0" y="21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2" y="0"/>
                    <a:pt x="3" y="0"/>
                  </a:cubicBezTo>
                  <a:cubicBezTo>
                    <a:pt x="4" y="0"/>
                    <a:pt x="5" y="1"/>
                    <a:pt x="5" y="3"/>
                  </a:cubicBezTo>
                  <a:lnTo>
                    <a:pt x="5" y="21"/>
                  </a:lnTo>
                  <a:close/>
                </a:path>
              </a:pathLst>
            </a:custGeom>
            <a:solidFill>
              <a:srgbClr val="C9600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51" name="Freeform 88"/>
            <p:cNvSpPr/>
            <p:nvPr/>
          </p:nvSpPr>
          <p:spPr bwMode="auto">
            <a:xfrm>
              <a:off x="5533153" y="1285751"/>
              <a:ext cx="191585" cy="149436"/>
            </a:xfrm>
            <a:custGeom>
              <a:avLst/>
              <a:gdLst>
                <a:gd name="T0" fmla="*/ 2147483646 w 27"/>
                <a:gd name="T1" fmla="*/ 2147483646 h 21"/>
                <a:gd name="T2" fmla="*/ 2147483646 w 27"/>
                <a:gd name="T3" fmla="*/ 2147483646 h 21"/>
                <a:gd name="T4" fmla="*/ 2147483646 w 27"/>
                <a:gd name="T5" fmla="*/ 2147483646 h 21"/>
                <a:gd name="T6" fmla="*/ 2147483646 w 27"/>
                <a:gd name="T7" fmla="*/ 2147483646 h 21"/>
                <a:gd name="T8" fmla="*/ 2147483646 w 27"/>
                <a:gd name="T9" fmla="*/ 2147483646 h 21"/>
                <a:gd name="T10" fmla="*/ 2147483646 w 27"/>
                <a:gd name="T11" fmla="*/ 0 h 21"/>
                <a:gd name="T12" fmla="*/ 2147483646 w 27"/>
                <a:gd name="T13" fmla="*/ 0 h 21"/>
                <a:gd name="T14" fmla="*/ 2147483646 w 27"/>
                <a:gd name="T15" fmla="*/ 2147483646 h 21"/>
                <a:gd name="T16" fmla="*/ 2147483646 w 27"/>
                <a:gd name="T17" fmla="*/ 2147483646 h 2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7" h="21">
                  <a:moveTo>
                    <a:pt x="20" y="18"/>
                  </a:moveTo>
                  <a:cubicBezTo>
                    <a:pt x="20" y="20"/>
                    <a:pt x="17" y="21"/>
                    <a:pt x="15" y="21"/>
                  </a:cubicBezTo>
                  <a:cubicBezTo>
                    <a:pt x="12" y="21"/>
                    <a:pt x="12" y="21"/>
                    <a:pt x="12" y="21"/>
                  </a:cubicBezTo>
                  <a:cubicBezTo>
                    <a:pt x="10" y="21"/>
                    <a:pt x="7" y="20"/>
                    <a:pt x="7" y="18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0" y="1"/>
                    <a:pt x="10" y="0"/>
                    <a:pt x="1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7" y="0"/>
                    <a:pt x="27" y="2"/>
                    <a:pt x="20" y="5"/>
                  </a:cubicBezTo>
                  <a:lnTo>
                    <a:pt x="20" y="18"/>
                  </a:lnTo>
                  <a:close/>
                </a:path>
              </a:pathLst>
            </a:custGeom>
            <a:solidFill>
              <a:srgbClr val="C9600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52" name="Freeform 89"/>
            <p:cNvSpPr/>
            <p:nvPr/>
          </p:nvSpPr>
          <p:spPr bwMode="auto">
            <a:xfrm>
              <a:off x="5730485" y="1301078"/>
              <a:ext cx="42149" cy="147520"/>
            </a:xfrm>
            <a:custGeom>
              <a:avLst/>
              <a:gdLst>
                <a:gd name="T0" fmla="*/ 2147483646 w 6"/>
                <a:gd name="T1" fmla="*/ 2147483646 h 21"/>
                <a:gd name="T2" fmla="*/ 2147483646 w 6"/>
                <a:gd name="T3" fmla="*/ 2147483646 h 21"/>
                <a:gd name="T4" fmla="*/ 0 w 6"/>
                <a:gd name="T5" fmla="*/ 2147483646 h 21"/>
                <a:gd name="T6" fmla="*/ 2147483646 w 6"/>
                <a:gd name="T7" fmla="*/ 2147483646 h 21"/>
                <a:gd name="T8" fmla="*/ 2147483646 w 6"/>
                <a:gd name="T9" fmla="*/ 0 h 21"/>
                <a:gd name="T10" fmla="*/ 2147483646 w 6"/>
                <a:gd name="T11" fmla="*/ 2147483646 h 21"/>
                <a:gd name="T12" fmla="*/ 2147483646 w 6"/>
                <a:gd name="T13" fmla="*/ 2147483646 h 2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" h="21">
                  <a:moveTo>
                    <a:pt x="4" y="19"/>
                  </a:moveTo>
                  <a:cubicBezTo>
                    <a:pt x="4" y="20"/>
                    <a:pt x="3" y="21"/>
                    <a:pt x="2" y="21"/>
                  </a:cubicBezTo>
                  <a:cubicBezTo>
                    <a:pt x="1" y="21"/>
                    <a:pt x="0" y="20"/>
                    <a:pt x="0" y="19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0"/>
                    <a:pt x="3" y="0"/>
                    <a:pt x="4" y="0"/>
                  </a:cubicBezTo>
                  <a:cubicBezTo>
                    <a:pt x="5" y="0"/>
                    <a:pt x="6" y="0"/>
                    <a:pt x="6" y="1"/>
                  </a:cubicBezTo>
                  <a:lnTo>
                    <a:pt x="4" y="19"/>
                  </a:lnTo>
                  <a:close/>
                </a:path>
              </a:pathLst>
            </a:custGeom>
            <a:solidFill>
              <a:srgbClr val="C9600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53" name="Freeform 90"/>
            <p:cNvSpPr/>
            <p:nvPr/>
          </p:nvSpPr>
          <p:spPr bwMode="auto">
            <a:xfrm>
              <a:off x="5851183" y="1301078"/>
              <a:ext cx="42149" cy="147520"/>
            </a:xfrm>
            <a:custGeom>
              <a:avLst/>
              <a:gdLst>
                <a:gd name="T0" fmla="*/ 2147483646 w 6"/>
                <a:gd name="T1" fmla="*/ 2147483646 h 21"/>
                <a:gd name="T2" fmla="*/ 2147483646 w 6"/>
                <a:gd name="T3" fmla="*/ 2147483646 h 21"/>
                <a:gd name="T4" fmla="*/ 2147483646 w 6"/>
                <a:gd name="T5" fmla="*/ 2147483646 h 21"/>
                <a:gd name="T6" fmla="*/ 0 w 6"/>
                <a:gd name="T7" fmla="*/ 2147483646 h 21"/>
                <a:gd name="T8" fmla="*/ 2147483646 w 6"/>
                <a:gd name="T9" fmla="*/ 0 h 21"/>
                <a:gd name="T10" fmla="*/ 2147483646 w 6"/>
                <a:gd name="T11" fmla="*/ 2147483646 h 21"/>
                <a:gd name="T12" fmla="*/ 2147483646 w 6"/>
                <a:gd name="T13" fmla="*/ 2147483646 h 2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" h="21">
                  <a:moveTo>
                    <a:pt x="6" y="19"/>
                  </a:moveTo>
                  <a:cubicBezTo>
                    <a:pt x="6" y="20"/>
                    <a:pt x="5" y="21"/>
                    <a:pt x="4" y="21"/>
                  </a:cubicBezTo>
                  <a:cubicBezTo>
                    <a:pt x="3" y="21"/>
                    <a:pt x="2" y="20"/>
                    <a:pt x="2" y="1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3" y="0"/>
                    <a:pt x="4" y="0"/>
                    <a:pt x="4" y="1"/>
                  </a:cubicBezTo>
                  <a:lnTo>
                    <a:pt x="6" y="19"/>
                  </a:lnTo>
                  <a:close/>
                </a:path>
              </a:pathLst>
            </a:custGeom>
            <a:solidFill>
              <a:srgbClr val="C9600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54" name="Oval 91"/>
            <p:cNvSpPr>
              <a:spLocks noChangeArrowheads="1"/>
            </p:cNvSpPr>
            <p:nvPr/>
          </p:nvSpPr>
          <p:spPr bwMode="auto">
            <a:xfrm>
              <a:off x="5772634" y="1209117"/>
              <a:ext cx="78550" cy="76634"/>
            </a:xfrm>
            <a:prstGeom prst="ellipse">
              <a:avLst/>
            </a:prstGeom>
            <a:solidFill>
              <a:srgbClr val="C9600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37955" name="Freeform 92"/>
            <p:cNvSpPr/>
            <p:nvPr/>
          </p:nvSpPr>
          <p:spPr bwMode="auto">
            <a:xfrm>
              <a:off x="5772634" y="1406449"/>
              <a:ext cx="36401" cy="170510"/>
            </a:xfrm>
            <a:custGeom>
              <a:avLst/>
              <a:gdLst>
                <a:gd name="T0" fmla="*/ 2147483646 w 5"/>
                <a:gd name="T1" fmla="*/ 2147483646 h 24"/>
                <a:gd name="T2" fmla="*/ 2147483646 w 5"/>
                <a:gd name="T3" fmla="*/ 2147483646 h 24"/>
                <a:gd name="T4" fmla="*/ 0 w 5"/>
                <a:gd name="T5" fmla="*/ 2147483646 h 24"/>
                <a:gd name="T6" fmla="*/ 0 w 5"/>
                <a:gd name="T7" fmla="*/ 2147483646 h 24"/>
                <a:gd name="T8" fmla="*/ 2147483646 w 5"/>
                <a:gd name="T9" fmla="*/ 0 h 24"/>
                <a:gd name="T10" fmla="*/ 2147483646 w 5"/>
                <a:gd name="T11" fmla="*/ 2147483646 h 24"/>
                <a:gd name="T12" fmla="*/ 2147483646 w 5"/>
                <a:gd name="T13" fmla="*/ 2147483646 h 2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5" h="24">
                  <a:moveTo>
                    <a:pt x="5" y="21"/>
                  </a:moveTo>
                  <a:cubicBezTo>
                    <a:pt x="5" y="23"/>
                    <a:pt x="4" y="24"/>
                    <a:pt x="2" y="24"/>
                  </a:cubicBezTo>
                  <a:cubicBezTo>
                    <a:pt x="1" y="24"/>
                    <a:pt x="0" y="23"/>
                    <a:pt x="0" y="21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4" y="0"/>
                    <a:pt x="5" y="1"/>
                    <a:pt x="5" y="3"/>
                  </a:cubicBezTo>
                  <a:lnTo>
                    <a:pt x="5" y="21"/>
                  </a:lnTo>
                  <a:close/>
                </a:path>
              </a:pathLst>
            </a:custGeom>
            <a:solidFill>
              <a:srgbClr val="C9600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56" name="Freeform 93"/>
            <p:cNvSpPr/>
            <p:nvPr/>
          </p:nvSpPr>
          <p:spPr bwMode="auto">
            <a:xfrm>
              <a:off x="5822446" y="1406449"/>
              <a:ext cx="36401" cy="170510"/>
            </a:xfrm>
            <a:custGeom>
              <a:avLst/>
              <a:gdLst>
                <a:gd name="T0" fmla="*/ 2147483646 w 5"/>
                <a:gd name="T1" fmla="*/ 2147483646 h 24"/>
                <a:gd name="T2" fmla="*/ 2147483646 w 5"/>
                <a:gd name="T3" fmla="*/ 2147483646 h 24"/>
                <a:gd name="T4" fmla="*/ 0 w 5"/>
                <a:gd name="T5" fmla="*/ 2147483646 h 24"/>
                <a:gd name="T6" fmla="*/ 0 w 5"/>
                <a:gd name="T7" fmla="*/ 2147483646 h 24"/>
                <a:gd name="T8" fmla="*/ 2147483646 w 5"/>
                <a:gd name="T9" fmla="*/ 0 h 24"/>
                <a:gd name="T10" fmla="*/ 2147483646 w 5"/>
                <a:gd name="T11" fmla="*/ 2147483646 h 24"/>
                <a:gd name="T12" fmla="*/ 2147483646 w 5"/>
                <a:gd name="T13" fmla="*/ 2147483646 h 2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5" h="24">
                  <a:moveTo>
                    <a:pt x="5" y="21"/>
                  </a:moveTo>
                  <a:cubicBezTo>
                    <a:pt x="5" y="23"/>
                    <a:pt x="3" y="24"/>
                    <a:pt x="2" y="24"/>
                  </a:cubicBezTo>
                  <a:cubicBezTo>
                    <a:pt x="1" y="24"/>
                    <a:pt x="0" y="23"/>
                    <a:pt x="0" y="21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3" y="0"/>
                    <a:pt x="5" y="1"/>
                    <a:pt x="5" y="3"/>
                  </a:cubicBezTo>
                  <a:lnTo>
                    <a:pt x="5" y="21"/>
                  </a:lnTo>
                  <a:close/>
                </a:path>
              </a:pathLst>
            </a:custGeom>
            <a:solidFill>
              <a:srgbClr val="C9600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57" name="Freeform 94"/>
            <p:cNvSpPr/>
            <p:nvPr/>
          </p:nvSpPr>
          <p:spPr bwMode="auto">
            <a:xfrm>
              <a:off x="5717074" y="1285751"/>
              <a:ext cx="191585" cy="149436"/>
            </a:xfrm>
            <a:custGeom>
              <a:avLst/>
              <a:gdLst>
                <a:gd name="T0" fmla="*/ 2147483646 w 27"/>
                <a:gd name="T1" fmla="*/ 2147483646 h 21"/>
                <a:gd name="T2" fmla="*/ 2147483646 w 27"/>
                <a:gd name="T3" fmla="*/ 2147483646 h 21"/>
                <a:gd name="T4" fmla="*/ 2147483646 w 27"/>
                <a:gd name="T5" fmla="*/ 2147483646 h 21"/>
                <a:gd name="T6" fmla="*/ 2147483646 w 27"/>
                <a:gd name="T7" fmla="*/ 2147483646 h 21"/>
                <a:gd name="T8" fmla="*/ 2147483646 w 27"/>
                <a:gd name="T9" fmla="*/ 2147483646 h 21"/>
                <a:gd name="T10" fmla="*/ 2147483646 w 27"/>
                <a:gd name="T11" fmla="*/ 0 h 21"/>
                <a:gd name="T12" fmla="*/ 2147483646 w 27"/>
                <a:gd name="T13" fmla="*/ 0 h 21"/>
                <a:gd name="T14" fmla="*/ 2147483646 w 27"/>
                <a:gd name="T15" fmla="*/ 2147483646 h 21"/>
                <a:gd name="T16" fmla="*/ 2147483646 w 27"/>
                <a:gd name="T17" fmla="*/ 2147483646 h 2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7" h="21">
                  <a:moveTo>
                    <a:pt x="20" y="18"/>
                  </a:moveTo>
                  <a:cubicBezTo>
                    <a:pt x="20" y="20"/>
                    <a:pt x="18" y="21"/>
                    <a:pt x="15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0" y="21"/>
                    <a:pt x="7" y="20"/>
                    <a:pt x="7" y="18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0" y="1"/>
                    <a:pt x="10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8" y="0"/>
                    <a:pt x="27" y="2"/>
                    <a:pt x="20" y="5"/>
                  </a:cubicBezTo>
                  <a:lnTo>
                    <a:pt x="20" y="18"/>
                  </a:lnTo>
                  <a:close/>
                </a:path>
              </a:pathLst>
            </a:custGeom>
            <a:solidFill>
              <a:srgbClr val="C9600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58" name="Freeform 95"/>
            <p:cNvSpPr/>
            <p:nvPr/>
          </p:nvSpPr>
          <p:spPr bwMode="auto">
            <a:xfrm>
              <a:off x="5922070" y="1301078"/>
              <a:ext cx="34485" cy="147520"/>
            </a:xfrm>
            <a:custGeom>
              <a:avLst/>
              <a:gdLst>
                <a:gd name="T0" fmla="*/ 2147483646 w 5"/>
                <a:gd name="T1" fmla="*/ 2147483646 h 21"/>
                <a:gd name="T2" fmla="*/ 2147483646 w 5"/>
                <a:gd name="T3" fmla="*/ 2147483646 h 21"/>
                <a:gd name="T4" fmla="*/ 0 w 5"/>
                <a:gd name="T5" fmla="*/ 2147483646 h 21"/>
                <a:gd name="T6" fmla="*/ 2147483646 w 5"/>
                <a:gd name="T7" fmla="*/ 2147483646 h 21"/>
                <a:gd name="T8" fmla="*/ 2147483646 w 5"/>
                <a:gd name="T9" fmla="*/ 0 h 21"/>
                <a:gd name="T10" fmla="*/ 2147483646 w 5"/>
                <a:gd name="T11" fmla="*/ 2147483646 h 21"/>
                <a:gd name="T12" fmla="*/ 2147483646 w 5"/>
                <a:gd name="T13" fmla="*/ 2147483646 h 2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5" h="21">
                  <a:moveTo>
                    <a:pt x="3" y="19"/>
                  </a:moveTo>
                  <a:cubicBezTo>
                    <a:pt x="3" y="20"/>
                    <a:pt x="2" y="21"/>
                    <a:pt x="1" y="21"/>
                  </a:cubicBezTo>
                  <a:cubicBezTo>
                    <a:pt x="0" y="21"/>
                    <a:pt x="0" y="20"/>
                    <a:pt x="0" y="19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4" y="0"/>
                    <a:pt x="5" y="0"/>
                    <a:pt x="5" y="1"/>
                  </a:cubicBezTo>
                  <a:lnTo>
                    <a:pt x="3" y="19"/>
                  </a:lnTo>
                  <a:close/>
                </a:path>
              </a:pathLst>
            </a:custGeom>
            <a:solidFill>
              <a:srgbClr val="C9600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59" name="Freeform 96"/>
            <p:cNvSpPr/>
            <p:nvPr/>
          </p:nvSpPr>
          <p:spPr bwMode="auto">
            <a:xfrm>
              <a:off x="6035105" y="1301078"/>
              <a:ext cx="42149" cy="147520"/>
            </a:xfrm>
            <a:custGeom>
              <a:avLst/>
              <a:gdLst>
                <a:gd name="T0" fmla="*/ 2147483646 w 6"/>
                <a:gd name="T1" fmla="*/ 2147483646 h 21"/>
                <a:gd name="T2" fmla="*/ 2147483646 w 6"/>
                <a:gd name="T3" fmla="*/ 2147483646 h 21"/>
                <a:gd name="T4" fmla="*/ 2147483646 w 6"/>
                <a:gd name="T5" fmla="*/ 2147483646 h 21"/>
                <a:gd name="T6" fmla="*/ 0 w 6"/>
                <a:gd name="T7" fmla="*/ 2147483646 h 21"/>
                <a:gd name="T8" fmla="*/ 2147483646 w 6"/>
                <a:gd name="T9" fmla="*/ 0 h 21"/>
                <a:gd name="T10" fmla="*/ 2147483646 w 6"/>
                <a:gd name="T11" fmla="*/ 2147483646 h 21"/>
                <a:gd name="T12" fmla="*/ 2147483646 w 6"/>
                <a:gd name="T13" fmla="*/ 2147483646 h 2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" h="21">
                  <a:moveTo>
                    <a:pt x="6" y="19"/>
                  </a:moveTo>
                  <a:cubicBezTo>
                    <a:pt x="6" y="20"/>
                    <a:pt x="5" y="21"/>
                    <a:pt x="4" y="21"/>
                  </a:cubicBezTo>
                  <a:cubicBezTo>
                    <a:pt x="3" y="21"/>
                    <a:pt x="2" y="20"/>
                    <a:pt x="2" y="1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3" y="0"/>
                    <a:pt x="4" y="0"/>
                    <a:pt x="4" y="1"/>
                  </a:cubicBezTo>
                  <a:lnTo>
                    <a:pt x="6" y="19"/>
                  </a:lnTo>
                  <a:close/>
                </a:path>
              </a:pathLst>
            </a:custGeom>
            <a:solidFill>
              <a:srgbClr val="C9600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60" name="Oval 97"/>
            <p:cNvSpPr>
              <a:spLocks noChangeArrowheads="1"/>
            </p:cNvSpPr>
            <p:nvPr/>
          </p:nvSpPr>
          <p:spPr bwMode="auto">
            <a:xfrm>
              <a:off x="5956555" y="1209117"/>
              <a:ext cx="78550" cy="76634"/>
            </a:xfrm>
            <a:prstGeom prst="ellipse">
              <a:avLst/>
            </a:prstGeom>
            <a:solidFill>
              <a:srgbClr val="C9600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37961" name="Freeform 98"/>
            <p:cNvSpPr/>
            <p:nvPr/>
          </p:nvSpPr>
          <p:spPr bwMode="auto">
            <a:xfrm>
              <a:off x="5956555" y="1406449"/>
              <a:ext cx="36401" cy="170510"/>
            </a:xfrm>
            <a:custGeom>
              <a:avLst/>
              <a:gdLst>
                <a:gd name="T0" fmla="*/ 2147483646 w 5"/>
                <a:gd name="T1" fmla="*/ 2147483646 h 24"/>
                <a:gd name="T2" fmla="*/ 2147483646 w 5"/>
                <a:gd name="T3" fmla="*/ 2147483646 h 24"/>
                <a:gd name="T4" fmla="*/ 0 w 5"/>
                <a:gd name="T5" fmla="*/ 2147483646 h 24"/>
                <a:gd name="T6" fmla="*/ 0 w 5"/>
                <a:gd name="T7" fmla="*/ 2147483646 h 24"/>
                <a:gd name="T8" fmla="*/ 2147483646 w 5"/>
                <a:gd name="T9" fmla="*/ 0 h 24"/>
                <a:gd name="T10" fmla="*/ 2147483646 w 5"/>
                <a:gd name="T11" fmla="*/ 2147483646 h 24"/>
                <a:gd name="T12" fmla="*/ 2147483646 w 5"/>
                <a:gd name="T13" fmla="*/ 2147483646 h 2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5" h="24">
                  <a:moveTo>
                    <a:pt x="5" y="21"/>
                  </a:moveTo>
                  <a:cubicBezTo>
                    <a:pt x="5" y="23"/>
                    <a:pt x="4" y="24"/>
                    <a:pt x="2" y="24"/>
                  </a:cubicBezTo>
                  <a:cubicBezTo>
                    <a:pt x="1" y="24"/>
                    <a:pt x="0" y="23"/>
                    <a:pt x="0" y="21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4" y="0"/>
                    <a:pt x="5" y="1"/>
                    <a:pt x="5" y="3"/>
                  </a:cubicBezTo>
                  <a:lnTo>
                    <a:pt x="5" y="21"/>
                  </a:lnTo>
                  <a:close/>
                </a:path>
              </a:pathLst>
            </a:custGeom>
            <a:solidFill>
              <a:srgbClr val="C9600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62" name="Freeform 99"/>
            <p:cNvSpPr/>
            <p:nvPr/>
          </p:nvSpPr>
          <p:spPr bwMode="auto">
            <a:xfrm>
              <a:off x="6006367" y="1406449"/>
              <a:ext cx="36401" cy="170510"/>
            </a:xfrm>
            <a:custGeom>
              <a:avLst/>
              <a:gdLst>
                <a:gd name="T0" fmla="*/ 2147483646 w 5"/>
                <a:gd name="T1" fmla="*/ 2147483646 h 24"/>
                <a:gd name="T2" fmla="*/ 2147483646 w 5"/>
                <a:gd name="T3" fmla="*/ 2147483646 h 24"/>
                <a:gd name="T4" fmla="*/ 0 w 5"/>
                <a:gd name="T5" fmla="*/ 2147483646 h 24"/>
                <a:gd name="T6" fmla="*/ 0 w 5"/>
                <a:gd name="T7" fmla="*/ 2147483646 h 24"/>
                <a:gd name="T8" fmla="*/ 2147483646 w 5"/>
                <a:gd name="T9" fmla="*/ 0 h 24"/>
                <a:gd name="T10" fmla="*/ 2147483646 w 5"/>
                <a:gd name="T11" fmla="*/ 2147483646 h 24"/>
                <a:gd name="T12" fmla="*/ 2147483646 w 5"/>
                <a:gd name="T13" fmla="*/ 2147483646 h 2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5" h="24">
                  <a:moveTo>
                    <a:pt x="5" y="21"/>
                  </a:moveTo>
                  <a:cubicBezTo>
                    <a:pt x="5" y="23"/>
                    <a:pt x="4" y="24"/>
                    <a:pt x="2" y="24"/>
                  </a:cubicBezTo>
                  <a:cubicBezTo>
                    <a:pt x="1" y="24"/>
                    <a:pt x="0" y="23"/>
                    <a:pt x="0" y="21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4" y="0"/>
                    <a:pt x="5" y="1"/>
                    <a:pt x="5" y="3"/>
                  </a:cubicBezTo>
                  <a:lnTo>
                    <a:pt x="5" y="21"/>
                  </a:lnTo>
                  <a:close/>
                </a:path>
              </a:pathLst>
            </a:custGeom>
            <a:solidFill>
              <a:srgbClr val="C9600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63" name="Freeform 100"/>
            <p:cNvSpPr/>
            <p:nvPr/>
          </p:nvSpPr>
          <p:spPr bwMode="auto">
            <a:xfrm>
              <a:off x="5900995" y="1285751"/>
              <a:ext cx="197332" cy="149436"/>
            </a:xfrm>
            <a:custGeom>
              <a:avLst/>
              <a:gdLst>
                <a:gd name="T0" fmla="*/ 2147483646 w 28"/>
                <a:gd name="T1" fmla="*/ 2147483646 h 21"/>
                <a:gd name="T2" fmla="*/ 2147483646 w 28"/>
                <a:gd name="T3" fmla="*/ 2147483646 h 21"/>
                <a:gd name="T4" fmla="*/ 2147483646 w 28"/>
                <a:gd name="T5" fmla="*/ 2147483646 h 21"/>
                <a:gd name="T6" fmla="*/ 2147483646 w 28"/>
                <a:gd name="T7" fmla="*/ 2147483646 h 21"/>
                <a:gd name="T8" fmla="*/ 2147483646 w 28"/>
                <a:gd name="T9" fmla="*/ 2147483646 h 21"/>
                <a:gd name="T10" fmla="*/ 2147483646 w 28"/>
                <a:gd name="T11" fmla="*/ 0 h 21"/>
                <a:gd name="T12" fmla="*/ 2147483646 w 28"/>
                <a:gd name="T13" fmla="*/ 0 h 21"/>
                <a:gd name="T14" fmla="*/ 2147483646 w 28"/>
                <a:gd name="T15" fmla="*/ 2147483646 h 21"/>
                <a:gd name="T16" fmla="*/ 2147483646 w 28"/>
                <a:gd name="T17" fmla="*/ 2147483646 h 2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8" h="21">
                  <a:moveTo>
                    <a:pt x="20" y="18"/>
                  </a:moveTo>
                  <a:cubicBezTo>
                    <a:pt x="20" y="20"/>
                    <a:pt x="18" y="21"/>
                    <a:pt x="15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0" y="21"/>
                    <a:pt x="8" y="20"/>
                    <a:pt x="8" y="18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0" y="1"/>
                    <a:pt x="10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8" y="0"/>
                    <a:pt x="28" y="2"/>
                    <a:pt x="20" y="5"/>
                  </a:cubicBezTo>
                  <a:lnTo>
                    <a:pt x="20" y="18"/>
                  </a:lnTo>
                  <a:close/>
                </a:path>
              </a:pathLst>
            </a:custGeom>
            <a:solidFill>
              <a:srgbClr val="C9600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64" name="Freeform 101"/>
            <p:cNvSpPr/>
            <p:nvPr/>
          </p:nvSpPr>
          <p:spPr bwMode="auto">
            <a:xfrm>
              <a:off x="6105991" y="1301078"/>
              <a:ext cx="36401" cy="147520"/>
            </a:xfrm>
            <a:custGeom>
              <a:avLst/>
              <a:gdLst>
                <a:gd name="T0" fmla="*/ 2147483646 w 5"/>
                <a:gd name="T1" fmla="*/ 2147483646 h 21"/>
                <a:gd name="T2" fmla="*/ 2147483646 w 5"/>
                <a:gd name="T3" fmla="*/ 2147483646 h 21"/>
                <a:gd name="T4" fmla="*/ 0 w 5"/>
                <a:gd name="T5" fmla="*/ 2147483646 h 21"/>
                <a:gd name="T6" fmla="*/ 2147483646 w 5"/>
                <a:gd name="T7" fmla="*/ 2147483646 h 21"/>
                <a:gd name="T8" fmla="*/ 2147483646 w 5"/>
                <a:gd name="T9" fmla="*/ 0 h 21"/>
                <a:gd name="T10" fmla="*/ 2147483646 w 5"/>
                <a:gd name="T11" fmla="*/ 2147483646 h 21"/>
                <a:gd name="T12" fmla="*/ 2147483646 w 5"/>
                <a:gd name="T13" fmla="*/ 2147483646 h 2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5" h="21">
                  <a:moveTo>
                    <a:pt x="3" y="19"/>
                  </a:moveTo>
                  <a:cubicBezTo>
                    <a:pt x="3" y="20"/>
                    <a:pt x="2" y="21"/>
                    <a:pt x="1" y="21"/>
                  </a:cubicBezTo>
                  <a:cubicBezTo>
                    <a:pt x="0" y="21"/>
                    <a:pt x="0" y="20"/>
                    <a:pt x="0" y="19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3" y="0"/>
                    <a:pt x="4" y="0"/>
                  </a:cubicBezTo>
                  <a:cubicBezTo>
                    <a:pt x="5" y="0"/>
                    <a:pt x="5" y="0"/>
                    <a:pt x="5" y="1"/>
                  </a:cubicBezTo>
                  <a:lnTo>
                    <a:pt x="3" y="19"/>
                  </a:lnTo>
                  <a:close/>
                </a:path>
              </a:pathLst>
            </a:custGeom>
            <a:solidFill>
              <a:srgbClr val="C9600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65" name="Freeform 102"/>
            <p:cNvSpPr/>
            <p:nvPr/>
          </p:nvSpPr>
          <p:spPr bwMode="auto">
            <a:xfrm>
              <a:off x="6219026" y="1301078"/>
              <a:ext cx="42149" cy="147520"/>
            </a:xfrm>
            <a:custGeom>
              <a:avLst/>
              <a:gdLst>
                <a:gd name="T0" fmla="*/ 2147483646 w 6"/>
                <a:gd name="T1" fmla="*/ 2147483646 h 21"/>
                <a:gd name="T2" fmla="*/ 2147483646 w 6"/>
                <a:gd name="T3" fmla="*/ 2147483646 h 21"/>
                <a:gd name="T4" fmla="*/ 2147483646 w 6"/>
                <a:gd name="T5" fmla="*/ 2147483646 h 21"/>
                <a:gd name="T6" fmla="*/ 0 w 6"/>
                <a:gd name="T7" fmla="*/ 2147483646 h 21"/>
                <a:gd name="T8" fmla="*/ 2147483646 w 6"/>
                <a:gd name="T9" fmla="*/ 0 h 21"/>
                <a:gd name="T10" fmla="*/ 2147483646 w 6"/>
                <a:gd name="T11" fmla="*/ 2147483646 h 21"/>
                <a:gd name="T12" fmla="*/ 2147483646 w 6"/>
                <a:gd name="T13" fmla="*/ 2147483646 h 2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" h="21">
                  <a:moveTo>
                    <a:pt x="6" y="19"/>
                  </a:moveTo>
                  <a:cubicBezTo>
                    <a:pt x="6" y="20"/>
                    <a:pt x="5" y="21"/>
                    <a:pt x="4" y="21"/>
                  </a:cubicBezTo>
                  <a:cubicBezTo>
                    <a:pt x="3" y="21"/>
                    <a:pt x="2" y="20"/>
                    <a:pt x="2" y="1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3" y="0"/>
                    <a:pt x="4" y="0"/>
                    <a:pt x="4" y="1"/>
                  </a:cubicBezTo>
                  <a:lnTo>
                    <a:pt x="6" y="19"/>
                  </a:lnTo>
                  <a:close/>
                </a:path>
              </a:pathLst>
            </a:custGeom>
            <a:solidFill>
              <a:srgbClr val="C9600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66" name="Oval 103"/>
            <p:cNvSpPr>
              <a:spLocks noChangeArrowheads="1"/>
            </p:cNvSpPr>
            <p:nvPr/>
          </p:nvSpPr>
          <p:spPr bwMode="auto">
            <a:xfrm>
              <a:off x="6142392" y="1209117"/>
              <a:ext cx="76634" cy="76634"/>
            </a:xfrm>
            <a:prstGeom prst="ellipse">
              <a:avLst/>
            </a:prstGeom>
            <a:solidFill>
              <a:srgbClr val="C9600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37967" name="Freeform 104"/>
            <p:cNvSpPr/>
            <p:nvPr/>
          </p:nvSpPr>
          <p:spPr bwMode="auto">
            <a:xfrm>
              <a:off x="6142392" y="1406449"/>
              <a:ext cx="34485" cy="170510"/>
            </a:xfrm>
            <a:custGeom>
              <a:avLst/>
              <a:gdLst>
                <a:gd name="T0" fmla="*/ 2147483646 w 5"/>
                <a:gd name="T1" fmla="*/ 2147483646 h 24"/>
                <a:gd name="T2" fmla="*/ 2147483646 w 5"/>
                <a:gd name="T3" fmla="*/ 2147483646 h 24"/>
                <a:gd name="T4" fmla="*/ 0 w 5"/>
                <a:gd name="T5" fmla="*/ 2147483646 h 24"/>
                <a:gd name="T6" fmla="*/ 0 w 5"/>
                <a:gd name="T7" fmla="*/ 2147483646 h 24"/>
                <a:gd name="T8" fmla="*/ 2147483646 w 5"/>
                <a:gd name="T9" fmla="*/ 0 h 24"/>
                <a:gd name="T10" fmla="*/ 2147483646 w 5"/>
                <a:gd name="T11" fmla="*/ 2147483646 h 24"/>
                <a:gd name="T12" fmla="*/ 2147483646 w 5"/>
                <a:gd name="T13" fmla="*/ 2147483646 h 2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5" h="24">
                  <a:moveTo>
                    <a:pt x="5" y="21"/>
                  </a:moveTo>
                  <a:cubicBezTo>
                    <a:pt x="5" y="23"/>
                    <a:pt x="4" y="24"/>
                    <a:pt x="2" y="24"/>
                  </a:cubicBezTo>
                  <a:cubicBezTo>
                    <a:pt x="1" y="24"/>
                    <a:pt x="0" y="23"/>
                    <a:pt x="0" y="21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4" y="0"/>
                    <a:pt x="5" y="1"/>
                    <a:pt x="5" y="3"/>
                  </a:cubicBezTo>
                  <a:lnTo>
                    <a:pt x="5" y="21"/>
                  </a:lnTo>
                  <a:close/>
                </a:path>
              </a:pathLst>
            </a:custGeom>
            <a:solidFill>
              <a:srgbClr val="C9600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68" name="Freeform 105"/>
            <p:cNvSpPr/>
            <p:nvPr/>
          </p:nvSpPr>
          <p:spPr bwMode="auto">
            <a:xfrm>
              <a:off x="6190288" y="1406449"/>
              <a:ext cx="36401" cy="170510"/>
            </a:xfrm>
            <a:custGeom>
              <a:avLst/>
              <a:gdLst>
                <a:gd name="T0" fmla="*/ 2147483646 w 5"/>
                <a:gd name="T1" fmla="*/ 2147483646 h 24"/>
                <a:gd name="T2" fmla="*/ 2147483646 w 5"/>
                <a:gd name="T3" fmla="*/ 2147483646 h 24"/>
                <a:gd name="T4" fmla="*/ 0 w 5"/>
                <a:gd name="T5" fmla="*/ 2147483646 h 24"/>
                <a:gd name="T6" fmla="*/ 0 w 5"/>
                <a:gd name="T7" fmla="*/ 2147483646 h 24"/>
                <a:gd name="T8" fmla="*/ 2147483646 w 5"/>
                <a:gd name="T9" fmla="*/ 0 h 24"/>
                <a:gd name="T10" fmla="*/ 2147483646 w 5"/>
                <a:gd name="T11" fmla="*/ 2147483646 h 24"/>
                <a:gd name="T12" fmla="*/ 2147483646 w 5"/>
                <a:gd name="T13" fmla="*/ 2147483646 h 2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5" h="24">
                  <a:moveTo>
                    <a:pt x="5" y="21"/>
                  </a:moveTo>
                  <a:cubicBezTo>
                    <a:pt x="5" y="23"/>
                    <a:pt x="4" y="24"/>
                    <a:pt x="2" y="24"/>
                  </a:cubicBezTo>
                  <a:cubicBezTo>
                    <a:pt x="1" y="24"/>
                    <a:pt x="0" y="23"/>
                    <a:pt x="0" y="21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4" y="0"/>
                    <a:pt x="5" y="1"/>
                    <a:pt x="5" y="3"/>
                  </a:cubicBezTo>
                  <a:lnTo>
                    <a:pt x="5" y="21"/>
                  </a:lnTo>
                  <a:close/>
                </a:path>
              </a:pathLst>
            </a:custGeom>
            <a:solidFill>
              <a:srgbClr val="C9600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69" name="Freeform 106"/>
            <p:cNvSpPr/>
            <p:nvPr/>
          </p:nvSpPr>
          <p:spPr bwMode="auto">
            <a:xfrm>
              <a:off x="6084917" y="1285751"/>
              <a:ext cx="197332" cy="149436"/>
            </a:xfrm>
            <a:custGeom>
              <a:avLst/>
              <a:gdLst>
                <a:gd name="T0" fmla="*/ 2147483646 w 28"/>
                <a:gd name="T1" fmla="*/ 2147483646 h 21"/>
                <a:gd name="T2" fmla="*/ 2147483646 w 28"/>
                <a:gd name="T3" fmla="*/ 2147483646 h 21"/>
                <a:gd name="T4" fmla="*/ 2147483646 w 28"/>
                <a:gd name="T5" fmla="*/ 2147483646 h 21"/>
                <a:gd name="T6" fmla="*/ 2147483646 w 28"/>
                <a:gd name="T7" fmla="*/ 2147483646 h 21"/>
                <a:gd name="T8" fmla="*/ 2147483646 w 28"/>
                <a:gd name="T9" fmla="*/ 2147483646 h 21"/>
                <a:gd name="T10" fmla="*/ 2147483646 w 28"/>
                <a:gd name="T11" fmla="*/ 0 h 21"/>
                <a:gd name="T12" fmla="*/ 2147483646 w 28"/>
                <a:gd name="T13" fmla="*/ 0 h 21"/>
                <a:gd name="T14" fmla="*/ 2147483646 w 28"/>
                <a:gd name="T15" fmla="*/ 2147483646 h 21"/>
                <a:gd name="T16" fmla="*/ 2147483646 w 28"/>
                <a:gd name="T17" fmla="*/ 2147483646 h 2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8" h="21">
                  <a:moveTo>
                    <a:pt x="20" y="18"/>
                  </a:moveTo>
                  <a:cubicBezTo>
                    <a:pt x="20" y="20"/>
                    <a:pt x="18" y="21"/>
                    <a:pt x="15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0" y="21"/>
                    <a:pt x="8" y="20"/>
                    <a:pt x="8" y="18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0" y="1"/>
                    <a:pt x="10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8" y="0"/>
                    <a:pt x="28" y="2"/>
                    <a:pt x="20" y="5"/>
                  </a:cubicBezTo>
                  <a:lnTo>
                    <a:pt x="20" y="18"/>
                  </a:lnTo>
                  <a:close/>
                </a:path>
              </a:pathLst>
            </a:custGeom>
            <a:solidFill>
              <a:srgbClr val="C9600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70" name="Freeform 107"/>
            <p:cNvSpPr/>
            <p:nvPr/>
          </p:nvSpPr>
          <p:spPr bwMode="auto">
            <a:xfrm>
              <a:off x="6289912" y="1301078"/>
              <a:ext cx="36401" cy="147520"/>
            </a:xfrm>
            <a:custGeom>
              <a:avLst/>
              <a:gdLst>
                <a:gd name="T0" fmla="*/ 2147483646 w 5"/>
                <a:gd name="T1" fmla="*/ 2147483646 h 21"/>
                <a:gd name="T2" fmla="*/ 2147483646 w 5"/>
                <a:gd name="T3" fmla="*/ 2147483646 h 21"/>
                <a:gd name="T4" fmla="*/ 0 w 5"/>
                <a:gd name="T5" fmla="*/ 2147483646 h 21"/>
                <a:gd name="T6" fmla="*/ 2147483646 w 5"/>
                <a:gd name="T7" fmla="*/ 2147483646 h 21"/>
                <a:gd name="T8" fmla="*/ 2147483646 w 5"/>
                <a:gd name="T9" fmla="*/ 0 h 21"/>
                <a:gd name="T10" fmla="*/ 2147483646 w 5"/>
                <a:gd name="T11" fmla="*/ 2147483646 h 21"/>
                <a:gd name="T12" fmla="*/ 2147483646 w 5"/>
                <a:gd name="T13" fmla="*/ 2147483646 h 2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5" h="21">
                  <a:moveTo>
                    <a:pt x="3" y="19"/>
                  </a:moveTo>
                  <a:cubicBezTo>
                    <a:pt x="3" y="20"/>
                    <a:pt x="3" y="21"/>
                    <a:pt x="2" y="21"/>
                  </a:cubicBezTo>
                  <a:cubicBezTo>
                    <a:pt x="1" y="21"/>
                    <a:pt x="0" y="20"/>
                    <a:pt x="0" y="19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3" y="0"/>
                    <a:pt x="4" y="0"/>
                  </a:cubicBezTo>
                  <a:cubicBezTo>
                    <a:pt x="5" y="0"/>
                    <a:pt x="5" y="0"/>
                    <a:pt x="5" y="1"/>
                  </a:cubicBezTo>
                  <a:lnTo>
                    <a:pt x="3" y="19"/>
                  </a:lnTo>
                  <a:close/>
                </a:path>
              </a:pathLst>
            </a:custGeom>
            <a:solidFill>
              <a:srgbClr val="C9600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71" name="Freeform 108"/>
            <p:cNvSpPr/>
            <p:nvPr/>
          </p:nvSpPr>
          <p:spPr bwMode="auto">
            <a:xfrm>
              <a:off x="6410610" y="1301078"/>
              <a:ext cx="34485" cy="147520"/>
            </a:xfrm>
            <a:custGeom>
              <a:avLst/>
              <a:gdLst>
                <a:gd name="T0" fmla="*/ 2147483646 w 5"/>
                <a:gd name="T1" fmla="*/ 2147483646 h 21"/>
                <a:gd name="T2" fmla="*/ 2147483646 w 5"/>
                <a:gd name="T3" fmla="*/ 2147483646 h 21"/>
                <a:gd name="T4" fmla="*/ 2147483646 w 5"/>
                <a:gd name="T5" fmla="*/ 2147483646 h 21"/>
                <a:gd name="T6" fmla="*/ 0 w 5"/>
                <a:gd name="T7" fmla="*/ 2147483646 h 21"/>
                <a:gd name="T8" fmla="*/ 2147483646 w 5"/>
                <a:gd name="T9" fmla="*/ 0 h 21"/>
                <a:gd name="T10" fmla="*/ 2147483646 w 5"/>
                <a:gd name="T11" fmla="*/ 2147483646 h 21"/>
                <a:gd name="T12" fmla="*/ 2147483646 w 5"/>
                <a:gd name="T13" fmla="*/ 2147483646 h 2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5" h="21">
                  <a:moveTo>
                    <a:pt x="5" y="19"/>
                  </a:moveTo>
                  <a:cubicBezTo>
                    <a:pt x="5" y="20"/>
                    <a:pt x="4" y="21"/>
                    <a:pt x="3" y="21"/>
                  </a:cubicBezTo>
                  <a:cubicBezTo>
                    <a:pt x="2" y="21"/>
                    <a:pt x="2" y="20"/>
                    <a:pt x="2" y="1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2" y="0"/>
                    <a:pt x="3" y="0"/>
                    <a:pt x="3" y="1"/>
                  </a:cubicBezTo>
                  <a:lnTo>
                    <a:pt x="5" y="19"/>
                  </a:lnTo>
                  <a:close/>
                </a:path>
              </a:pathLst>
            </a:custGeom>
            <a:solidFill>
              <a:srgbClr val="C9600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72" name="Oval 109"/>
            <p:cNvSpPr>
              <a:spLocks noChangeArrowheads="1"/>
            </p:cNvSpPr>
            <p:nvPr/>
          </p:nvSpPr>
          <p:spPr bwMode="auto">
            <a:xfrm>
              <a:off x="6332061" y="1209117"/>
              <a:ext cx="70886" cy="76634"/>
            </a:xfrm>
            <a:prstGeom prst="ellipse">
              <a:avLst/>
            </a:prstGeom>
            <a:solidFill>
              <a:srgbClr val="C9600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37973" name="Freeform 110"/>
            <p:cNvSpPr/>
            <p:nvPr/>
          </p:nvSpPr>
          <p:spPr bwMode="auto">
            <a:xfrm>
              <a:off x="6326313" y="1406449"/>
              <a:ext cx="34485" cy="170510"/>
            </a:xfrm>
            <a:custGeom>
              <a:avLst/>
              <a:gdLst>
                <a:gd name="T0" fmla="*/ 2147483646 w 5"/>
                <a:gd name="T1" fmla="*/ 2147483646 h 24"/>
                <a:gd name="T2" fmla="*/ 2147483646 w 5"/>
                <a:gd name="T3" fmla="*/ 2147483646 h 24"/>
                <a:gd name="T4" fmla="*/ 0 w 5"/>
                <a:gd name="T5" fmla="*/ 2147483646 h 24"/>
                <a:gd name="T6" fmla="*/ 0 w 5"/>
                <a:gd name="T7" fmla="*/ 2147483646 h 24"/>
                <a:gd name="T8" fmla="*/ 2147483646 w 5"/>
                <a:gd name="T9" fmla="*/ 0 h 24"/>
                <a:gd name="T10" fmla="*/ 2147483646 w 5"/>
                <a:gd name="T11" fmla="*/ 2147483646 h 24"/>
                <a:gd name="T12" fmla="*/ 2147483646 w 5"/>
                <a:gd name="T13" fmla="*/ 2147483646 h 2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5" h="24">
                  <a:moveTo>
                    <a:pt x="5" y="21"/>
                  </a:moveTo>
                  <a:cubicBezTo>
                    <a:pt x="5" y="23"/>
                    <a:pt x="4" y="24"/>
                    <a:pt x="3" y="24"/>
                  </a:cubicBezTo>
                  <a:cubicBezTo>
                    <a:pt x="1" y="24"/>
                    <a:pt x="0" y="23"/>
                    <a:pt x="0" y="21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4" y="0"/>
                    <a:pt x="5" y="1"/>
                    <a:pt x="5" y="3"/>
                  </a:cubicBezTo>
                  <a:lnTo>
                    <a:pt x="5" y="21"/>
                  </a:lnTo>
                  <a:close/>
                </a:path>
              </a:pathLst>
            </a:custGeom>
            <a:solidFill>
              <a:srgbClr val="C9600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74" name="Freeform 111"/>
            <p:cNvSpPr/>
            <p:nvPr/>
          </p:nvSpPr>
          <p:spPr bwMode="auto">
            <a:xfrm>
              <a:off x="6374209" y="1406449"/>
              <a:ext cx="36401" cy="170510"/>
            </a:xfrm>
            <a:custGeom>
              <a:avLst/>
              <a:gdLst>
                <a:gd name="T0" fmla="*/ 2147483646 w 5"/>
                <a:gd name="T1" fmla="*/ 2147483646 h 24"/>
                <a:gd name="T2" fmla="*/ 2147483646 w 5"/>
                <a:gd name="T3" fmla="*/ 2147483646 h 24"/>
                <a:gd name="T4" fmla="*/ 0 w 5"/>
                <a:gd name="T5" fmla="*/ 2147483646 h 24"/>
                <a:gd name="T6" fmla="*/ 0 w 5"/>
                <a:gd name="T7" fmla="*/ 2147483646 h 24"/>
                <a:gd name="T8" fmla="*/ 2147483646 w 5"/>
                <a:gd name="T9" fmla="*/ 0 h 24"/>
                <a:gd name="T10" fmla="*/ 2147483646 w 5"/>
                <a:gd name="T11" fmla="*/ 2147483646 h 24"/>
                <a:gd name="T12" fmla="*/ 2147483646 w 5"/>
                <a:gd name="T13" fmla="*/ 2147483646 h 2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5" h="24">
                  <a:moveTo>
                    <a:pt x="5" y="21"/>
                  </a:moveTo>
                  <a:cubicBezTo>
                    <a:pt x="5" y="23"/>
                    <a:pt x="4" y="24"/>
                    <a:pt x="2" y="24"/>
                  </a:cubicBezTo>
                  <a:cubicBezTo>
                    <a:pt x="1" y="24"/>
                    <a:pt x="0" y="23"/>
                    <a:pt x="0" y="21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4" y="0"/>
                    <a:pt x="5" y="1"/>
                    <a:pt x="5" y="3"/>
                  </a:cubicBezTo>
                  <a:lnTo>
                    <a:pt x="5" y="21"/>
                  </a:lnTo>
                  <a:close/>
                </a:path>
              </a:pathLst>
            </a:custGeom>
            <a:solidFill>
              <a:srgbClr val="C9600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75" name="Freeform 112"/>
            <p:cNvSpPr/>
            <p:nvPr/>
          </p:nvSpPr>
          <p:spPr bwMode="auto">
            <a:xfrm>
              <a:off x="6268838" y="1285751"/>
              <a:ext cx="197332" cy="149436"/>
            </a:xfrm>
            <a:custGeom>
              <a:avLst/>
              <a:gdLst>
                <a:gd name="T0" fmla="*/ 2147483646 w 28"/>
                <a:gd name="T1" fmla="*/ 2147483646 h 21"/>
                <a:gd name="T2" fmla="*/ 2147483646 w 28"/>
                <a:gd name="T3" fmla="*/ 2147483646 h 21"/>
                <a:gd name="T4" fmla="*/ 2147483646 w 28"/>
                <a:gd name="T5" fmla="*/ 2147483646 h 21"/>
                <a:gd name="T6" fmla="*/ 2147483646 w 28"/>
                <a:gd name="T7" fmla="*/ 2147483646 h 21"/>
                <a:gd name="T8" fmla="*/ 2147483646 w 28"/>
                <a:gd name="T9" fmla="*/ 2147483646 h 21"/>
                <a:gd name="T10" fmla="*/ 2147483646 w 28"/>
                <a:gd name="T11" fmla="*/ 0 h 21"/>
                <a:gd name="T12" fmla="*/ 2147483646 w 28"/>
                <a:gd name="T13" fmla="*/ 0 h 21"/>
                <a:gd name="T14" fmla="*/ 2147483646 w 28"/>
                <a:gd name="T15" fmla="*/ 2147483646 h 21"/>
                <a:gd name="T16" fmla="*/ 2147483646 w 28"/>
                <a:gd name="T17" fmla="*/ 2147483646 h 2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8" h="21">
                  <a:moveTo>
                    <a:pt x="20" y="18"/>
                  </a:moveTo>
                  <a:cubicBezTo>
                    <a:pt x="20" y="20"/>
                    <a:pt x="18" y="21"/>
                    <a:pt x="15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0" y="21"/>
                    <a:pt x="8" y="20"/>
                    <a:pt x="8" y="18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0" y="1"/>
                    <a:pt x="10" y="0"/>
                    <a:pt x="1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8" y="0"/>
                    <a:pt x="28" y="2"/>
                    <a:pt x="20" y="5"/>
                  </a:cubicBezTo>
                  <a:lnTo>
                    <a:pt x="20" y="18"/>
                  </a:lnTo>
                  <a:close/>
                </a:path>
              </a:pathLst>
            </a:custGeom>
            <a:solidFill>
              <a:srgbClr val="C9600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76" name="Oval 270"/>
            <p:cNvSpPr>
              <a:spLocks noChangeArrowheads="1"/>
            </p:cNvSpPr>
            <p:nvPr/>
          </p:nvSpPr>
          <p:spPr bwMode="auto">
            <a:xfrm>
              <a:off x="7826420" y="1209117"/>
              <a:ext cx="70887" cy="76634"/>
            </a:xfrm>
            <a:prstGeom prst="ellipse">
              <a:avLst/>
            </a:prstGeom>
            <a:solidFill>
              <a:srgbClr val="C9600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37977" name="Freeform 271"/>
            <p:cNvSpPr>
              <a:spLocks noEditPoints="1"/>
            </p:cNvSpPr>
            <p:nvPr/>
          </p:nvSpPr>
          <p:spPr bwMode="auto">
            <a:xfrm>
              <a:off x="7747871" y="1285751"/>
              <a:ext cx="262472" cy="291209"/>
            </a:xfrm>
            <a:custGeom>
              <a:avLst/>
              <a:gdLst>
                <a:gd name="T0" fmla="*/ 2147483646 w 37"/>
                <a:gd name="T1" fmla="*/ 2147483646 h 41"/>
                <a:gd name="T2" fmla="*/ 2147483646 w 37"/>
                <a:gd name="T3" fmla="*/ 2147483646 h 41"/>
                <a:gd name="T4" fmla="*/ 2147483646 w 37"/>
                <a:gd name="T5" fmla="*/ 0 h 41"/>
                <a:gd name="T6" fmla="*/ 2147483646 w 37"/>
                <a:gd name="T7" fmla="*/ 2147483646 h 41"/>
                <a:gd name="T8" fmla="*/ 2147483646 w 37"/>
                <a:gd name="T9" fmla="*/ 2147483646 h 41"/>
                <a:gd name="T10" fmla="*/ 2147483646 w 37"/>
                <a:gd name="T11" fmla="*/ 2147483646 h 41"/>
                <a:gd name="T12" fmla="*/ 2147483646 w 37"/>
                <a:gd name="T13" fmla="*/ 2147483646 h 41"/>
                <a:gd name="T14" fmla="*/ 0 w 37"/>
                <a:gd name="T15" fmla="*/ 2147483646 h 41"/>
                <a:gd name="T16" fmla="*/ 0 w 37"/>
                <a:gd name="T17" fmla="*/ 2147483646 h 41"/>
                <a:gd name="T18" fmla="*/ 0 w 37"/>
                <a:gd name="T19" fmla="*/ 2147483646 h 41"/>
                <a:gd name="T20" fmla="*/ 0 w 37"/>
                <a:gd name="T21" fmla="*/ 2147483646 h 41"/>
                <a:gd name="T22" fmla="*/ 0 w 37"/>
                <a:gd name="T23" fmla="*/ 2147483646 h 41"/>
                <a:gd name="T24" fmla="*/ 0 w 37"/>
                <a:gd name="T25" fmla="*/ 2147483646 h 41"/>
                <a:gd name="T26" fmla="*/ 2147483646 w 37"/>
                <a:gd name="T27" fmla="*/ 2147483646 h 41"/>
                <a:gd name="T28" fmla="*/ 2147483646 w 37"/>
                <a:gd name="T29" fmla="*/ 2147483646 h 41"/>
                <a:gd name="T30" fmla="*/ 2147483646 w 37"/>
                <a:gd name="T31" fmla="*/ 2147483646 h 41"/>
                <a:gd name="T32" fmla="*/ 2147483646 w 37"/>
                <a:gd name="T33" fmla="*/ 2147483646 h 41"/>
                <a:gd name="T34" fmla="*/ 2147483646 w 37"/>
                <a:gd name="T35" fmla="*/ 2147483646 h 41"/>
                <a:gd name="T36" fmla="*/ 2147483646 w 37"/>
                <a:gd name="T37" fmla="*/ 2147483646 h 41"/>
                <a:gd name="T38" fmla="*/ 2147483646 w 37"/>
                <a:gd name="T39" fmla="*/ 2147483646 h 41"/>
                <a:gd name="T40" fmla="*/ 2147483646 w 37"/>
                <a:gd name="T41" fmla="*/ 2147483646 h 41"/>
                <a:gd name="T42" fmla="*/ 2147483646 w 37"/>
                <a:gd name="T43" fmla="*/ 2147483646 h 41"/>
                <a:gd name="T44" fmla="*/ 2147483646 w 37"/>
                <a:gd name="T45" fmla="*/ 2147483646 h 41"/>
                <a:gd name="T46" fmla="*/ 2147483646 w 37"/>
                <a:gd name="T47" fmla="*/ 2147483646 h 41"/>
                <a:gd name="T48" fmla="*/ 2147483646 w 37"/>
                <a:gd name="T49" fmla="*/ 2147483646 h 41"/>
                <a:gd name="T50" fmla="*/ 2147483646 w 37"/>
                <a:gd name="T51" fmla="*/ 2147483646 h 41"/>
                <a:gd name="T52" fmla="*/ 2147483646 w 37"/>
                <a:gd name="T53" fmla="*/ 2147483646 h 41"/>
                <a:gd name="T54" fmla="*/ 2147483646 w 37"/>
                <a:gd name="T55" fmla="*/ 2147483646 h 41"/>
                <a:gd name="T56" fmla="*/ 2147483646 w 37"/>
                <a:gd name="T57" fmla="*/ 2147483646 h 41"/>
                <a:gd name="T58" fmla="*/ 2147483646 w 37"/>
                <a:gd name="T59" fmla="*/ 2147483646 h 41"/>
                <a:gd name="T60" fmla="*/ 2147483646 w 37"/>
                <a:gd name="T61" fmla="*/ 2147483646 h 41"/>
                <a:gd name="T62" fmla="*/ 2147483646 w 37"/>
                <a:gd name="T63" fmla="*/ 2147483646 h 41"/>
                <a:gd name="T64" fmla="*/ 2147483646 w 37"/>
                <a:gd name="T65" fmla="*/ 2147483646 h 41"/>
                <a:gd name="T66" fmla="*/ 2147483646 w 37"/>
                <a:gd name="T67" fmla="*/ 2147483646 h 41"/>
                <a:gd name="T68" fmla="*/ 2147483646 w 37"/>
                <a:gd name="T69" fmla="*/ 2147483646 h 41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37" h="41">
                  <a:moveTo>
                    <a:pt x="36" y="3"/>
                  </a:moveTo>
                  <a:cubicBezTo>
                    <a:pt x="35" y="2"/>
                    <a:pt x="34" y="2"/>
                    <a:pt x="33" y="3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0" y="0"/>
                    <a:pt x="18" y="0"/>
                    <a:pt x="16" y="0"/>
                  </a:cubicBezTo>
                  <a:cubicBezTo>
                    <a:pt x="14" y="0"/>
                    <a:pt x="13" y="0"/>
                    <a:pt x="11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18"/>
                    <a:pt x="9" y="18"/>
                    <a:pt x="9" y="18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9" y="20"/>
                    <a:pt x="10" y="21"/>
                    <a:pt x="11" y="21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1" y="41"/>
                    <a:pt x="12" y="41"/>
                    <a:pt x="13" y="41"/>
                  </a:cubicBezTo>
                  <a:cubicBezTo>
                    <a:pt x="14" y="41"/>
                    <a:pt x="15" y="41"/>
                    <a:pt x="15" y="39"/>
                  </a:cubicBezTo>
                  <a:cubicBezTo>
                    <a:pt x="15" y="21"/>
                    <a:pt x="15" y="21"/>
                    <a:pt x="15" y="21"/>
                  </a:cubicBezTo>
                  <a:cubicBezTo>
                    <a:pt x="17" y="21"/>
                    <a:pt x="17" y="21"/>
                    <a:pt x="17" y="21"/>
                  </a:cubicBezTo>
                  <a:cubicBezTo>
                    <a:pt x="17" y="39"/>
                    <a:pt x="17" y="39"/>
                    <a:pt x="17" y="39"/>
                  </a:cubicBezTo>
                  <a:cubicBezTo>
                    <a:pt x="17" y="41"/>
                    <a:pt x="18" y="41"/>
                    <a:pt x="19" y="41"/>
                  </a:cubicBezTo>
                  <a:cubicBezTo>
                    <a:pt x="21" y="41"/>
                    <a:pt x="21" y="41"/>
                    <a:pt x="21" y="39"/>
                  </a:cubicBezTo>
                  <a:cubicBezTo>
                    <a:pt x="21" y="21"/>
                    <a:pt x="21" y="21"/>
                    <a:pt x="21" y="21"/>
                  </a:cubicBezTo>
                  <a:cubicBezTo>
                    <a:pt x="22" y="21"/>
                    <a:pt x="23" y="20"/>
                    <a:pt x="23" y="1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7" y="13"/>
                    <a:pt x="27" y="13"/>
                    <a:pt x="27" y="13"/>
                  </a:cubicBezTo>
                  <a:cubicBezTo>
                    <a:pt x="27" y="14"/>
                    <a:pt x="27" y="14"/>
                    <a:pt x="27" y="14"/>
                  </a:cubicBezTo>
                  <a:cubicBezTo>
                    <a:pt x="27" y="14"/>
                    <a:pt x="27" y="14"/>
                    <a:pt x="27" y="14"/>
                  </a:cubicBezTo>
                  <a:cubicBezTo>
                    <a:pt x="27" y="14"/>
                    <a:pt x="27" y="14"/>
                    <a:pt x="27" y="14"/>
                  </a:cubicBezTo>
                  <a:cubicBezTo>
                    <a:pt x="27" y="14"/>
                    <a:pt x="27" y="14"/>
                    <a:pt x="27" y="14"/>
                  </a:cubicBezTo>
                  <a:cubicBezTo>
                    <a:pt x="27" y="14"/>
                    <a:pt x="27" y="14"/>
                    <a:pt x="27" y="14"/>
                  </a:cubicBezTo>
                  <a:cubicBezTo>
                    <a:pt x="28" y="14"/>
                    <a:pt x="28" y="14"/>
                    <a:pt x="28" y="14"/>
                  </a:cubicBezTo>
                  <a:cubicBezTo>
                    <a:pt x="28" y="14"/>
                    <a:pt x="28" y="14"/>
                    <a:pt x="28" y="14"/>
                  </a:cubicBezTo>
                  <a:cubicBezTo>
                    <a:pt x="28" y="14"/>
                    <a:pt x="28" y="14"/>
                    <a:pt x="28" y="14"/>
                  </a:cubicBezTo>
                  <a:cubicBezTo>
                    <a:pt x="28" y="14"/>
                    <a:pt x="28" y="14"/>
                    <a:pt x="28" y="14"/>
                  </a:cubicBezTo>
                  <a:cubicBezTo>
                    <a:pt x="28" y="14"/>
                    <a:pt x="28" y="14"/>
                    <a:pt x="28" y="14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30" y="13"/>
                    <a:pt x="30" y="13"/>
                    <a:pt x="30" y="13"/>
                  </a:cubicBezTo>
                  <a:cubicBezTo>
                    <a:pt x="36" y="6"/>
                    <a:pt x="36" y="6"/>
                    <a:pt x="36" y="6"/>
                  </a:cubicBezTo>
                  <a:cubicBezTo>
                    <a:pt x="37" y="5"/>
                    <a:pt x="37" y="4"/>
                    <a:pt x="36" y="3"/>
                  </a:cubicBezTo>
                  <a:close/>
                  <a:moveTo>
                    <a:pt x="5" y="10"/>
                  </a:moveTo>
                  <a:cubicBezTo>
                    <a:pt x="9" y="7"/>
                    <a:pt x="9" y="7"/>
                    <a:pt x="9" y="7"/>
                  </a:cubicBezTo>
                  <a:cubicBezTo>
                    <a:pt x="9" y="7"/>
                    <a:pt x="9" y="8"/>
                    <a:pt x="9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13"/>
                    <a:pt x="9" y="13"/>
                    <a:pt x="9" y="13"/>
                  </a:cubicBezTo>
                  <a:lnTo>
                    <a:pt x="5" y="10"/>
                  </a:lnTo>
                  <a:close/>
                </a:path>
              </a:pathLst>
            </a:custGeom>
            <a:solidFill>
              <a:srgbClr val="C9600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78" name="Freeform 272"/>
            <p:cNvSpPr/>
            <p:nvPr/>
          </p:nvSpPr>
          <p:spPr bwMode="auto">
            <a:xfrm>
              <a:off x="7926044" y="1067344"/>
              <a:ext cx="162848" cy="325694"/>
            </a:xfrm>
            <a:custGeom>
              <a:avLst/>
              <a:gdLst>
                <a:gd name="T0" fmla="*/ 2147483646 w 23"/>
                <a:gd name="T1" fmla="*/ 0 h 46"/>
                <a:gd name="T2" fmla="*/ 2147483646 w 23"/>
                <a:gd name="T3" fmla="*/ 2147483646 h 46"/>
                <a:gd name="T4" fmla="*/ 2147483646 w 23"/>
                <a:gd name="T5" fmla="*/ 2147483646 h 46"/>
                <a:gd name="T6" fmla="*/ 2147483646 w 23"/>
                <a:gd name="T7" fmla="*/ 2147483646 h 46"/>
                <a:gd name="T8" fmla="*/ 2147483646 w 23"/>
                <a:gd name="T9" fmla="*/ 2147483646 h 46"/>
                <a:gd name="T10" fmla="*/ 2147483646 w 23"/>
                <a:gd name="T11" fmla="*/ 2147483646 h 46"/>
                <a:gd name="T12" fmla="*/ 2147483646 w 23"/>
                <a:gd name="T13" fmla="*/ 2147483646 h 46"/>
                <a:gd name="T14" fmla="*/ 2147483646 w 23"/>
                <a:gd name="T15" fmla="*/ 2147483646 h 46"/>
                <a:gd name="T16" fmla="*/ 2147483646 w 23"/>
                <a:gd name="T17" fmla="*/ 2147483646 h 46"/>
                <a:gd name="T18" fmla="*/ 2147483646 w 23"/>
                <a:gd name="T19" fmla="*/ 2147483646 h 46"/>
                <a:gd name="T20" fmla="*/ 2147483646 w 23"/>
                <a:gd name="T21" fmla="*/ 2147483646 h 46"/>
                <a:gd name="T22" fmla="*/ 2147483646 w 23"/>
                <a:gd name="T23" fmla="*/ 0 h 4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23" h="46">
                  <a:moveTo>
                    <a:pt x="23" y="0"/>
                  </a:moveTo>
                  <a:cubicBezTo>
                    <a:pt x="18" y="10"/>
                    <a:pt x="21" y="15"/>
                    <a:pt x="20" y="23"/>
                  </a:cubicBezTo>
                  <a:cubicBezTo>
                    <a:pt x="20" y="27"/>
                    <a:pt x="17" y="31"/>
                    <a:pt x="12" y="30"/>
                  </a:cubicBezTo>
                  <a:cubicBezTo>
                    <a:pt x="10" y="18"/>
                    <a:pt x="16" y="9"/>
                    <a:pt x="16" y="9"/>
                  </a:cubicBezTo>
                  <a:cubicBezTo>
                    <a:pt x="14" y="12"/>
                    <a:pt x="12" y="15"/>
                    <a:pt x="11" y="20"/>
                  </a:cubicBezTo>
                  <a:cubicBezTo>
                    <a:pt x="9" y="27"/>
                    <a:pt x="10" y="40"/>
                    <a:pt x="11" y="46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1"/>
                    <a:pt x="8" y="31"/>
                    <a:pt x="8" y="30"/>
                  </a:cubicBezTo>
                  <a:cubicBezTo>
                    <a:pt x="7" y="30"/>
                    <a:pt x="4" y="29"/>
                    <a:pt x="3" y="27"/>
                  </a:cubicBezTo>
                  <a:cubicBezTo>
                    <a:pt x="2" y="27"/>
                    <a:pt x="2" y="26"/>
                    <a:pt x="2" y="26"/>
                  </a:cubicBezTo>
                  <a:cubicBezTo>
                    <a:pt x="0" y="23"/>
                    <a:pt x="1" y="18"/>
                    <a:pt x="3" y="16"/>
                  </a:cubicBezTo>
                  <a:cubicBezTo>
                    <a:pt x="6" y="9"/>
                    <a:pt x="15" y="4"/>
                    <a:pt x="23" y="0"/>
                  </a:cubicBezTo>
                  <a:close/>
                </a:path>
              </a:pathLst>
            </a:custGeom>
            <a:solidFill>
              <a:srgbClr val="C9600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79" name="Freeform 273"/>
            <p:cNvSpPr>
              <a:spLocks noEditPoints="1"/>
            </p:cNvSpPr>
            <p:nvPr/>
          </p:nvSpPr>
          <p:spPr bwMode="auto">
            <a:xfrm>
              <a:off x="7450914" y="1824104"/>
              <a:ext cx="651388" cy="956008"/>
            </a:xfrm>
            <a:custGeom>
              <a:avLst/>
              <a:gdLst>
                <a:gd name="T0" fmla="*/ 2147483646 w 92"/>
                <a:gd name="T1" fmla="*/ 2147483646 h 135"/>
                <a:gd name="T2" fmla="*/ 2147483646 w 92"/>
                <a:gd name="T3" fmla="*/ 2147483646 h 135"/>
                <a:gd name="T4" fmla="*/ 2147483646 w 92"/>
                <a:gd name="T5" fmla="*/ 2147483646 h 135"/>
                <a:gd name="T6" fmla="*/ 2147483646 w 92"/>
                <a:gd name="T7" fmla="*/ 2147483646 h 135"/>
                <a:gd name="T8" fmla="*/ 2147483646 w 92"/>
                <a:gd name="T9" fmla="*/ 2147483646 h 135"/>
                <a:gd name="T10" fmla="*/ 2147483646 w 92"/>
                <a:gd name="T11" fmla="*/ 2147483646 h 135"/>
                <a:gd name="T12" fmla="*/ 2147483646 w 92"/>
                <a:gd name="T13" fmla="*/ 2147483646 h 135"/>
                <a:gd name="T14" fmla="*/ 2147483646 w 92"/>
                <a:gd name="T15" fmla="*/ 2147483646 h 135"/>
                <a:gd name="T16" fmla="*/ 2147483646 w 92"/>
                <a:gd name="T17" fmla="*/ 2147483646 h 135"/>
                <a:gd name="T18" fmla="*/ 2147483646 w 92"/>
                <a:gd name="T19" fmla="*/ 2147483646 h 135"/>
                <a:gd name="T20" fmla="*/ 2147483646 w 92"/>
                <a:gd name="T21" fmla="*/ 2147483646 h 135"/>
                <a:gd name="T22" fmla="*/ 2147483646 w 92"/>
                <a:gd name="T23" fmla="*/ 2147483646 h 135"/>
                <a:gd name="T24" fmla="*/ 2147483646 w 92"/>
                <a:gd name="T25" fmla="*/ 2147483646 h 135"/>
                <a:gd name="T26" fmla="*/ 2147483646 w 92"/>
                <a:gd name="T27" fmla="*/ 2147483646 h 135"/>
                <a:gd name="T28" fmla="*/ 2147483646 w 92"/>
                <a:gd name="T29" fmla="*/ 2147483646 h 135"/>
                <a:gd name="T30" fmla="*/ 2147483646 w 92"/>
                <a:gd name="T31" fmla="*/ 2147483646 h 135"/>
                <a:gd name="T32" fmla="*/ 2147483646 w 92"/>
                <a:gd name="T33" fmla="*/ 2147483646 h 135"/>
                <a:gd name="T34" fmla="*/ 2147483646 w 92"/>
                <a:gd name="T35" fmla="*/ 2147483646 h 135"/>
                <a:gd name="T36" fmla="*/ 2147483646 w 92"/>
                <a:gd name="T37" fmla="*/ 2147483646 h 135"/>
                <a:gd name="T38" fmla="*/ 2147483646 w 92"/>
                <a:gd name="T39" fmla="*/ 2147483646 h 135"/>
                <a:gd name="T40" fmla="*/ 2147483646 w 92"/>
                <a:gd name="T41" fmla="*/ 2147483646 h 135"/>
                <a:gd name="T42" fmla="*/ 2147483646 w 92"/>
                <a:gd name="T43" fmla="*/ 2147483646 h 135"/>
                <a:gd name="T44" fmla="*/ 2147483646 w 92"/>
                <a:gd name="T45" fmla="*/ 2147483646 h 135"/>
                <a:gd name="T46" fmla="*/ 2147483646 w 92"/>
                <a:gd name="T47" fmla="*/ 2147483646 h 135"/>
                <a:gd name="T48" fmla="*/ 2147483646 w 92"/>
                <a:gd name="T49" fmla="*/ 2147483646 h 135"/>
                <a:gd name="T50" fmla="*/ 2147483646 w 92"/>
                <a:gd name="T51" fmla="*/ 2147483646 h 135"/>
                <a:gd name="T52" fmla="*/ 2147483646 w 92"/>
                <a:gd name="T53" fmla="*/ 2147483646 h 135"/>
                <a:gd name="T54" fmla="*/ 2147483646 w 92"/>
                <a:gd name="T55" fmla="*/ 2147483646 h 135"/>
                <a:gd name="T56" fmla="*/ 2147483646 w 92"/>
                <a:gd name="T57" fmla="*/ 2147483646 h 135"/>
                <a:gd name="T58" fmla="*/ 2147483646 w 92"/>
                <a:gd name="T59" fmla="*/ 2147483646 h 135"/>
                <a:gd name="T60" fmla="*/ 2147483646 w 92"/>
                <a:gd name="T61" fmla="*/ 2147483646 h 135"/>
                <a:gd name="T62" fmla="*/ 2147483646 w 92"/>
                <a:gd name="T63" fmla="*/ 2147483646 h 135"/>
                <a:gd name="T64" fmla="*/ 2147483646 w 92"/>
                <a:gd name="T65" fmla="*/ 2147483646 h 135"/>
                <a:gd name="T66" fmla="*/ 2147483646 w 92"/>
                <a:gd name="T67" fmla="*/ 2147483646 h 135"/>
                <a:gd name="T68" fmla="*/ 2147483646 w 92"/>
                <a:gd name="T69" fmla="*/ 2147483646 h 135"/>
                <a:gd name="T70" fmla="*/ 2147483646 w 92"/>
                <a:gd name="T71" fmla="*/ 2147483646 h 135"/>
                <a:gd name="T72" fmla="*/ 2147483646 w 92"/>
                <a:gd name="T73" fmla="*/ 2147483646 h 135"/>
                <a:gd name="T74" fmla="*/ 2147483646 w 92"/>
                <a:gd name="T75" fmla="*/ 2147483646 h 135"/>
                <a:gd name="T76" fmla="*/ 2147483646 w 92"/>
                <a:gd name="T77" fmla="*/ 2147483646 h 135"/>
                <a:gd name="T78" fmla="*/ 2147483646 w 92"/>
                <a:gd name="T79" fmla="*/ 2147483646 h 135"/>
                <a:gd name="T80" fmla="*/ 2147483646 w 92"/>
                <a:gd name="T81" fmla="*/ 2147483646 h 135"/>
                <a:gd name="T82" fmla="*/ 2147483646 w 92"/>
                <a:gd name="T83" fmla="*/ 2147483646 h 135"/>
                <a:gd name="T84" fmla="*/ 2147483646 w 92"/>
                <a:gd name="T85" fmla="*/ 2147483646 h 135"/>
                <a:gd name="T86" fmla="*/ 2147483646 w 92"/>
                <a:gd name="T87" fmla="*/ 2147483646 h 135"/>
                <a:gd name="T88" fmla="*/ 2147483646 w 92"/>
                <a:gd name="T89" fmla="*/ 2147483646 h 135"/>
                <a:gd name="T90" fmla="*/ 2147483646 w 92"/>
                <a:gd name="T91" fmla="*/ 2147483646 h 135"/>
                <a:gd name="T92" fmla="*/ 2147483646 w 92"/>
                <a:gd name="T93" fmla="*/ 2147483646 h 135"/>
                <a:gd name="T94" fmla="*/ 2147483646 w 92"/>
                <a:gd name="T95" fmla="*/ 2147483646 h 135"/>
                <a:gd name="T96" fmla="*/ 2147483646 w 92"/>
                <a:gd name="T97" fmla="*/ 2147483646 h 135"/>
                <a:gd name="T98" fmla="*/ 2147483646 w 92"/>
                <a:gd name="T99" fmla="*/ 2147483646 h 135"/>
                <a:gd name="T100" fmla="*/ 2147483646 w 92"/>
                <a:gd name="T101" fmla="*/ 2147483646 h 135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92" h="135">
                  <a:moveTo>
                    <a:pt x="89" y="40"/>
                  </a:moveTo>
                  <a:cubicBezTo>
                    <a:pt x="52" y="4"/>
                    <a:pt x="52" y="4"/>
                    <a:pt x="52" y="4"/>
                  </a:cubicBezTo>
                  <a:cubicBezTo>
                    <a:pt x="49" y="0"/>
                    <a:pt x="43" y="0"/>
                    <a:pt x="40" y="4"/>
                  </a:cubicBezTo>
                  <a:cubicBezTo>
                    <a:pt x="3" y="40"/>
                    <a:pt x="3" y="40"/>
                    <a:pt x="3" y="40"/>
                  </a:cubicBezTo>
                  <a:cubicBezTo>
                    <a:pt x="0" y="43"/>
                    <a:pt x="1" y="45"/>
                    <a:pt x="5" y="45"/>
                  </a:cubicBezTo>
                  <a:cubicBezTo>
                    <a:pt x="11" y="45"/>
                    <a:pt x="11" y="45"/>
                    <a:pt x="11" y="45"/>
                  </a:cubicBezTo>
                  <a:cubicBezTo>
                    <a:pt x="11" y="46"/>
                    <a:pt x="11" y="46"/>
                    <a:pt x="11" y="46"/>
                  </a:cubicBezTo>
                  <a:cubicBezTo>
                    <a:pt x="11" y="128"/>
                    <a:pt x="11" y="128"/>
                    <a:pt x="11" y="128"/>
                  </a:cubicBezTo>
                  <a:cubicBezTo>
                    <a:pt x="11" y="132"/>
                    <a:pt x="14" y="135"/>
                    <a:pt x="19" y="135"/>
                  </a:cubicBezTo>
                  <a:cubicBezTo>
                    <a:pt x="74" y="135"/>
                    <a:pt x="74" y="135"/>
                    <a:pt x="74" y="135"/>
                  </a:cubicBezTo>
                  <a:cubicBezTo>
                    <a:pt x="78" y="135"/>
                    <a:pt x="81" y="132"/>
                    <a:pt x="81" y="128"/>
                  </a:cubicBezTo>
                  <a:cubicBezTo>
                    <a:pt x="81" y="46"/>
                    <a:pt x="81" y="46"/>
                    <a:pt x="81" y="46"/>
                  </a:cubicBezTo>
                  <a:cubicBezTo>
                    <a:pt x="81" y="45"/>
                    <a:pt x="81" y="45"/>
                    <a:pt x="81" y="45"/>
                  </a:cubicBezTo>
                  <a:cubicBezTo>
                    <a:pt x="87" y="45"/>
                    <a:pt x="87" y="45"/>
                    <a:pt x="87" y="45"/>
                  </a:cubicBezTo>
                  <a:cubicBezTo>
                    <a:pt x="91" y="45"/>
                    <a:pt x="92" y="43"/>
                    <a:pt x="89" y="40"/>
                  </a:cubicBezTo>
                  <a:close/>
                  <a:moveTo>
                    <a:pt x="67" y="117"/>
                  </a:moveTo>
                  <a:cubicBezTo>
                    <a:pt x="67" y="119"/>
                    <a:pt x="66" y="120"/>
                    <a:pt x="64" y="120"/>
                  </a:cubicBezTo>
                  <a:cubicBezTo>
                    <a:pt x="55" y="120"/>
                    <a:pt x="55" y="120"/>
                    <a:pt x="55" y="120"/>
                  </a:cubicBezTo>
                  <a:cubicBezTo>
                    <a:pt x="52" y="120"/>
                    <a:pt x="51" y="119"/>
                    <a:pt x="51" y="117"/>
                  </a:cubicBezTo>
                  <a:cubicBezTo>
                    <a:pt x="51" y="107"/>
                    <a:pt x="51" y="107"/>
                    <a:pt x="51" y="107"/>
                  </a:cubicBezTo>
                  <a:cubicBezTo>
                    <a:pt x="51" y="105"/>
                    <a:pt x="52" y="104"/>
                    <a:pt x="55" y="104"/>
                  </a:cubicBezTo>
                  <a:cubicBezTo>
                    <a:pt x="64" y="104"/>
                    <a:pt x="64" y="104"/>
                    <a:pt x="64" y="104"/>
                  </a:cubicBezTo>
                  <a:cubicBezTo>
                    <a:pt x="66" y="104"/>
                    <a:pt x="67" y="105"/>
                    <a:pt x="67" y="107"/>
                  </a:cubicBezTo>
                  <a:lnTo>
                    <a:pt x="67" y="117"/>
                  </a:lnTo>
                  <a:close/>
                  <a:moveTo>
                    <a:pt x="45" y="117"/>
                  </a:moveTo>
                  <a:cubicBezTo>
                    <a:pt x="45" y="119"/>
                    <a:pt x="43" y="120"/>
                    <a:pt x="41" y="120"/>
                  </a:cubicBezTo>
                  <a:cubicBezTo>
                    <a:pt x="32" y="120"/>
                    <a:pt x="32" y="120"/>
                    <a:pt x="32" y="120"/>
                  </a:cubicBezTo>
                  <a:cubicBezTo>
                    <a:pt x="30" y="120"/>
                    <a:pt x="28" y="119"/>
                    <a:pt x="28" y="117"/>
                  </a:cubicBezTo>
                  <a:cubicBezTo>
                    <a:pt x="28" y="107"/>
                    <a:pt x="28" y="107"/>
                    <a:pt x="28" y="107"/>
                  </a:cubicBezTo>
                  <a:cubicBezTo>
                    <a:pt x="28" y="105"/>
                    <a:pt x="30" y="104"/>
                    <a:pt x="32" y="104"/>
                  </a:cubicBezTo>
                  <a:cubicBezTo>
                    <a:pt x="41" y="104"/>
                    <a:pt x="41" y="104"/>
                    <a:pt x="41" y="104"/>
                  </a:cubicBezTo>
                  <a:cubicBezTo>
                    <a:pt x="43" y="104"/>
                    <a:pt x="45" y="105"/>
                    <a:pt x="45" y="107"/>
                  </a:cubicBezTo>
                  <a:lnTo>
                    <a:pt x="45" y="117"/>
                  </a:lnTo>
                  <a:close/>
                  <a:moveTo>
                    <a:pt x="67" y="93"/>
                  </a:moveTo>
                  <a:cubicBezTo>
                    <a:pt x="67" y="95"/>
                    <a:pt x="66" y="97"/>
                    <a:pt x="64" y="97"/>
                  </a:cubicBezTo>
                  <a:cubicBezTo>
                    <a:pt x="55" y="97"/>
                    <a:pt x="55" y="97"/>
                    <a:pt x="55" y="97"/>
                  </a:cubicBezTo>
                  <a:cubicBezTo>
                    <a:pt x="52" y="97"/>
                    <a:pt x="51" y="95"/>
                    <a:pt x="51" y="93"/>
                  </a:cubicBezTo>
                  <a:cubicBezTo>
                    <a:pt x="51" y="84"/>
                    <a:pt x="51" y="84"/>
                    <a:pt x="51" y="84"/>
                  </a:cubicBezTo>
                  <a:cubicBezTo>
                    <a:pt x="51" y="82"/>
                    <a:pt x="52" y="80"/>
                    <a:pt x="55" y="80"/>
                  </a:cubicBezTo>
                  <a:cubicBezTo>
                    <a:pt x="64" y="80"/>
                    <a:pt x="64" y="80"/>
                    <a:pt x="64" y="80"/>
                  </a:cubicBezTo>
                  <a:cubicBezTo>
                    <a:pt x="66" y="80"/>
                    <a:pt x="67" y="82"/>
                    <a:pt x="67" y="84"/>
                  </a:cubicBezTo>
                  <a:lnTo>
                    <a:pt x="67" y="93"/>
                  </a:lnTo>
                  <a:close/>
                  <a:moveTo>
                    <a:pt x="67" y="71"/>
                  </a:moveTo>
                  <a:cubicBezTo>
                    <a:pt x="67" y="73"/>
                    <a:pt x="66" y="74"/>
                    <a:pt x="64" y="74"/>
                  </a:cubicBezTo>
                  <a:cubicBezTo>
                    <a:pt x="55" y="74"/>
                    <a:pt x="55" y="74"/>
                    <a:pt x="55" y="74"/>
                  </a:cubicBezTo>
                  <a:cubicBezTo>
                    <a:pt x="52" y="74"/>
                    <a:pt x="51" y="73"/>
                    <a:pt x="51" y="71"/>
                  </a:cubicBezTo>
                  <a:cubicBezTo>
                    <a:pt x="51" y="62"/>
                    <a:pt x="51" y="62"/>
                    <a:pt x="51" y="62"/>
                  </a:cubicBezTo>
                  <a:cubicBezTo>
                    <a:pt x="51" y="59"/>
                    <a:pt x="52" y="58"/>
                    <a:pt x="55" y="58"/>
                  </a:cubicBezTo>
                  <a:cubicBezTo>
                    <a:pt x="64" y="58"/>
                    <a:pt x="64" y="58"/>
                    <a:pt x="64" y="58"/>
                  </a:cubicBezTo>
                  <a:cubicBezTo>
                    <a:pt x="66" y="58"/>
                    <a:pt x="67" y="59"/>
                    <a:pt x="67" y="62"/>
                  </a:cubicBezTo>
                  <a:lnTo>
                    <a:pt x="67" y="71"/>
                  </a:lnTo>
                  <a:close/>
                </a:path>
              </a:pathLst>
            </a:custGeom>
            <a:solidFill>
              <a:srgbClr val="C9600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80" name="Freeform 274"/>
            <p:cNvSpPr/>
            <p:nvPr/>
          </p:nvSpPr>
          <p:spPr bwMode="auto">
            <a:xfrm>
              <a:off x="7621425" y="1724480"/>
              <a:ext cx="97709" cy="149436"/>
            </a:xfrm>
            <a:custGeom>
              <a:avLst/>
              <a:gdLst>
                <a:gd name="T0" fmla="*/ 2147483646 w 14"/>
                <a:gd name="T1" fmla="*/ 2147483646 h 21"/>
                <a:gd name="T2" fmla="*/ 2147483646 w 14"/>
                <a:gd name="T3" fmla="*/ 2147483646 h 21"/>
                <a:gd name="T4" fmla="*/ 2147483646 w 14"/>
                <a:gd name="T5" fmla="*/ 2147483646 h 21"/>
                <a:gd name="T6" fmla="*/ 2147483646 w 14"/>
                <a:gd name="T7" fmla="*/ 0 h 21"/>
                <a:gd name="T8" fmla="*/ 0 w 14"/>
                <a:gd name="T9" fmla="*/ 2147483646 h 21"/>
                <a:gd name="T10" fmla="*/ 2147483646 w 14"/>
                <a:gd name="T11" fmla="*/ 2147483646 h 21"/>
                <a:gd name="T12" fmla="*/ 2147483646 w 14"/>
                <a:gd name="T13" fmla="*/ 2147483646 h 2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4" h="21">
                  <a:moveTo>
                    <a:pt x="6" y="21"/>
                  </a:moveTo>
                  <a:cubicBezTo>
                    <a:pt x="14" y="13"/>
                    <a:pt x="14" y="13"/>
                    <a:pt x="14" y="13"/>
                  </a:cubicBezTo>
                  <a:cubicBezTo>
                    <a:pt x="13" y="8"/>
                    <a:pt x="11" y="4"/>
                    <a:pt x="8" y="1"/>
                  </a:cubicBezTo>
                  <a:cubicBezTo>
                    <a:pt x="7" y="1"/>
                    <a:pt x="7" y="0"/>
                    <a:pt x="6" y="0"/>
                  </a:cubicBezTo>
                  <a:cubicBezTo>
                    <a:pt x="5" y="3"/>
                    <a:pt x="2" y="7"/>
                    <a:pt x="0" y="12"/>
                  </a:cubicBezTo>
                  <a:cubicBezTo>
                    <a:pt x="0" y="13"/>
                    <a:pt x="1" y="14"/>
                    <a:pt x="2" y="15"/>
                  </a:cubicBezTo>
                  <a:cubicBezTo>
                    <a:pt x="3" y="17"/>
                    <a:pt x="4" y="19"/>
                    <a:pt x="6" y="21"/>
                  </a:cubicBezTo>
                  <a:close/>
                </a:path>
              </a:pathLst>
            </a:custGeom>
            <a:solidFill>
              <a:srgbClr val="C9600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81" name="Freeform 275"/>
            <p:cNvSpPr/>
            <p:nvPr/>
          </p:nvSpPr>
          <p:spPr bwMode="auto">
            <a:xfrm>
              <a:off x="7437504" y="1674668"/>
              <a:ext cx="210743" cy="362095"/>
            </a:xfrm>
            <a:custGeom>
              <a:avLst/>
              <a:gdLst>
                <a:gd name="T0" fmla="*/ 2147483646 w 30"/>
                <a:gd name="T1" fmla="*/ 2147483646 h 51"/>
                <a:gd name="T2" fmla="*/ 2147483646 w 30"/>
                <a:gd name="T3" fmla="*/ 2147483646 h 51"/>
                <a:gd name="T4" fmla="*/ 2147483646 w 30"/>
                <a:gd name="T5" fmla="*/ 2147483646 h 51"/>
                <a:gd name="T6" fmla="*/ 2147483646 w 30"/>
                <a:gd name="T7" fmla="*/ 2147483646 h 51"/>
                <a:gd name="T8" fmla="*/ 2147483646 w 30"/>
                <a:gd name="T9" fmla="*/ 2147483646 h 51"/>
                <a:gd name="T10" fmla="*/ 2147483646 w 30"/>
                <a:gd name="T11" fmla="*/ 2147483646 h 51"/>
                <a:gd name="T12" fmla="*/ 2147483646 w 30"/>
                <a:gd name="T13" fmla="*/ 2147483646 h 51"/>
                <a:gd name="T14" fmla="*/ 2147483646 w 30"/>
                <a:gd name="T15" fmla="*/ 2147483646 h 51"/>
                <a:gd name="T16" fmla="*/ 2147483646 w 30"/>
                <a:gd name="T17" fmla="*/ 0 h 51"/>
                <a:gd name="T18" fmla="*/ 2147483646 w 30"/>
                <a:gd name="T19" fmla="*/ 2147483646 h 51"/>
                <a:gd name="T20" fmla="*/ 2147483646 w 30"/>
                <a:gd name="T21" fmla="*/ 2147483646 h 51"/>
                <a:gd name="T22" fmla="*/ 2147483646 w 30"/>
                <a:gd name="T23" fmla="*/ 2147483646 h 51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30" h="51">
                  <a:moveTo>
                    <a:pt x="9" y="51"/>
                  </a:moveTo>
                  <a:cubicBezTo>
                    <a:pt x="9" y="51"/>
                    <a:pt x="9" y="51"/>
                    <a:pt x="9" y="51"/>
                  </a:cubicBezTo>
                  <a:cubicBezTo>
                    <a:pt x="18" y="42"/>
                    <a:pt x="18" y="42"/>
                    <a:pt x="18" y="42"/>
                  </a:cubicBezTo>
                  <a:cubicBezTo>
                    <a:pt x="17" y="40"/>
                    <a:pt x="16" y="38"/>
                    <a:pt x="16" y="36"/>
                  </a:cubicBezTo>
                  <a:cubicBezTo>
                    <a:pt x="13" y="28"/>
                    <a:pt x="13" y="23"/>
                    <a:pt x="14" y="17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14" y="17"/>
                    <a:pt x="13" y="29"/>
                    <a:pt x="19" y="41"/>
                  </a:cubicBezTo>
                  <a:cubicBezTo>
                    <a:pt x="30" y="30"/>
                    <a:pt x="30" y="30"/>
                    <a:pt x="30" y="30"/>
                  </a:cubicBezTo>
                  <a:cubicBezTo>
                    <a:pt x="24" y="21"/>
                    <a:pt x="17" y="15"/>
                    <a:pt x="16" y="0"/>
                  </a:cubicBezTo>
                  <a:cubicBezTo>
                    <a:pt x="8" y="11"/>
                    <a:pt x="0" y="25"/>
                    <a:pt x="2" y="37"/>
                  </a:cubicBezTo>
                  <a:cubicBezTo>
                    <a:pt x="2" y="41"/>
                    <a:pt x="4" y="46"/>
                    <a:pt x="7" y="49"/>
                  </a:cubicBezTo>
                  <a:cubicBezTo>
                    <a:pt x="7" y="50"/>
                    <a:pt x="8" y="50"/>
                    <a:pt x="9" y="51"/>
                  </a:cubicBezTo>
                  <a:close/>
                </a:path>
              </a:pathLst>
            </a:custGeom>
            <a:solidFill>
              <a:srgbClr val="C9600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82" name="Freeform 276"/>
            <p:cNvSpPr>
              <a:spLocks noEditPoints="1"/>
            </p:cNvSpPr>
            <p:nvPr/>
          </p:nvSpPr>
          <p:spPr bwMode="auto">
            <a:xfrm>
              <a:off x="7054335" y="2036762"/>
              <a:ext cx="346769" cy="751012"/>
            </a:xfrm>
            <a:custGeom>
              <a:avLst/>
              <a:gdLst>
                <a:gd name="T0" fmla="*/ 2147483646 w 49"/>
                <a:gd name="T1" fmla="*/ 2147483646 h 106"/>
                <a:gd name="T2" fmla="*/ 2147483646 w 49"/>
                <a:gd name="T3" fmla="*/ 2147483646 h 106"/>
                <a:gd name="T4" fmla="*/ 2147483646 w 49"/>
                <a:gd name="T5" fmla="*/ 2147483646 h 106"/>
                <a:gd name="T6" fmla="*/ 2147483646 w 49"/>
                <a:gd name="T7" fmla="*/ 2147483646 h 106"/>
                <a:gd name="T8" fmla="*/ 2147483646 w 49"/>
                <a:gd name="T9" fmla="*/ 2147483646 h 106"/>
                <a:gd name="T10" fmla="*/ 2147483646 w 49"/>
                <a:gd name="T11" fmla="*/ 2147483646 h 106"/>
                <a:gd name="T12" fmla="*/ 2147483646 w 49"/>
                <a:gd name="T13" fmla="*/ 2147483646 h 106"/>
                <a:gd name="T14" fmla="*/ 2147483646 w 49"/>
                <a:gd name="T15" fmla="*/ 2147483646 h 106"/>
                <a:gd name="T16" fmla="*/ 2147483646 w 49"/>
                <a:gd name="T17" fmla="*/ 2147483646 h 106"/>
                <a:gd name="T18" fmla="*/ 2147483646 w 49"/>
                <a:gd name="T19" fmla="*/ 2147483646 h 106"/>
                <a:gd name="T20" fmla="*/ 2147483646 w 49"/>
                <a:gd name="T21" fmla="*/ 2147483646 h 106"/>
                <a:gd name="T22" fmla="*/ 2147483646 w 49"/>
                <a:gd name="T23" fmla="*/ 2147483646 h 106"/>
                <a:gd name="T24" fmla="*/ 2147483646 w 49"/>
                <a:gd name="T25" fmla="*/ 2147483646 h 106"/>
                <a:gd name="T26" fmla="*/ 2147483646 w 49"/>
                <a:gd name="T27" fmla="*/ 2147483646 h 106"/>
                <a:gd name="T28" fmla="*/ 2147483646 w 49"/>
                <a:gd name="T29" fmla="*/ 2147483646 h 106"/>
                <a:gd name="T30" fmla="*/ 2147483646 w 49"/>
                <a:gd name="T31" fmla="*/ 2147483646 h 106"/>
                <a:gd name="T32" fmla="*/ 2147483646 w 49"/>
                <a:gd name="T33" fmla="*/ 2147483646 h 106"/>
                <a:gd name="T34" fmla="*/ 2147483646 w 49"/>
                <a:gd name="T35" fmla="*/ 2147483646 h 106"/>
                <a:gd name="T36" fmla="*/ 2147483646 w 49"/>
                <a:gd name="T37" fmla="*/ 2147483646 h 106"/>
                <a:gd name="T38" fmla="*/ 2147483646 w 49"/>
                <a:gd name="T39" fmla="*/ 2147483646 h 106"/>
                <a:gd name="T40" fmla="*/ 2147483646 w 49"/>
                <a:gd name="T41" fmla="*/ 2147483646 h 106"/>
                <a:gd name="T42" fmla="*/ 2147483646 w 49"/>
                <a:gd name="T43" fmla="*/ 2147483646 h 106"/>
                <a:gd name="T44" fmla="*/ 2147483646 w 49"/>
                <a:gd name="T45" fmla="*/ 2147483646 h 106"/>
                <a:gd name="T46" fmla="*/ 2147483646 w 49"/>
                <a:gd name="T47" fmla="*/ 2147483646 h 106"/>
                <a:gd name="T48" fmla="*/ 2147483646 w 49"/>
                <a:gd name="T49" fmla="*/ 2147483646 h 106"/>
                <a:gd name="T50" fmla="*/ 2147483646 w 49"/>
                <a:gd name="T51" fmla="*/ 2147483646 h 106"/>
                <a:gd name="T52" fmla="*/ 2147483646 w 49"/>
                <a:gd name="T53" fmla="*/ 2147483646 h 106"/>
                <a:gd name="T54" fmla="*/ 2147483646 w 49"/>
                <a:gd name="T55" fmla="*/ 2147483646 h 106"/>
                <a:gd name="T56" fmla="*/ 2147483646 w 49"/>
                <a:gd name="T57" fmla="*/ 2147483646 h 106"/>
                <a:gd name="T58" fmla="*/ 2147483646 w 49"/>
                <a:gd name="T59" fmla="*/ 2147483646 h 106"/>
                <a:gd name="T60" fmla="*/ 2147483646 w 49"/>
                <a:gd name="T61" fmla="*/ 2147483646 h 106"/>
                <a:gd name="T62" fmla="*/ 2147483646 w 49"/>
                <a:gd name="T63" fmla="*/ 2147483646 h 106"/>
                <a:gd name="T64" fmla="*/ 2147483646 w 49"/>
                <a:gd name="T65" fmla="*/ 2147483646 h 10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49" h="106">
                  <a:moveTo>
                    <a:pt x="48" y="20"/>
                  </a:moveTo>
                  <a:cubicBezTo>
                    <a:pt x="28" y="1"/>
                    <a:pt x="28" y="1"/>
                    <a:pt x="28" y="1"/>
                  </a:cubicBezTo>
                  <a:cubicBezTo>
                    <a:pt x="26" y="0"/>
                    <a:pt x="24" y="0"/>
                    <a:pt x="22" y="1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0" y="22"/>
                    <a:pt x="1" y="23"/>
                    <a:pt x="3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4"/>
                    <a:pt x="6" y="24"/>
                    <a:pt x="6" y="24"/>
                  </a:cubicBezTo>
                  <a:cubicBezTo>
                    <a:pt x="6" y="102"/>
                    <a:pt x="6" y="102"/>
                    <a:pt x="6" y="102"/>
                  </a:cubicBezTo>
                  <a:cubicBezTo>
                    <a:pt x="6" y="105"/>
                    <a:pt x="8" y="106"/>
                    <a:pt x="10" y="106"/>
                  </a:cubicBezTo>
                  <a:cubicBezTo>
                    <a:pt x="39" y="106"/>
                    <a:pt x="39" y="106"/>
                    <a:pt x="39" y="106"/>
                  </a:cubicBezTo>
                  <a:cubicBezTo>
                    <a:pt x="42" y="106"/>
                    <a:pt x="43" y="105"/>
                    <a:pt x="43" y="102"/>
                  </a:cubicBezTo>
                  <a:cubicBezTo>
                    <a:pt x="43" y="24"/>
                    <a:pt x="43" y="24"/>
                    <a:pt x="43" y="24"/>
                  </a:cubicBezTo>
                  <a:cubicBezTo>
                    <a:pt x="43" y="23"/>
                    <a:pt x="43" y="23"/>
                    <a:pt x="43" y="23"/>
                  </a:cubicBezTo>
                  <a:cubicBezTo>
                    <a:pt x="46" y="23"/>
                    <a:pt x="46" y="23"/>
                    <a:pt x="46" y="23"/>
                  </a:cubicBezTo>
                  <a:cubicBezTo>
                    <a:pt x="49" y="23"/>
                    <a:pt x="49" y="22"/>
                    <a:pt x="48" y="20"/>
                  </a:cubicBezTo>
                  <a:close/>
                  <a:moveTo>
                    <a:pt x="36" y="44"/>
                  </a:moveTo>
                  <a:cubicBezTo>
                    <a:pt x="36" y="45"/>
                    <a:pt x="35" y="46"/>
                    <a:pt x="34" y="46"/>
                  </a:cubicBezTo>
                  <a:cubicBezTo>
                    <a:pt x="29" y="46"/>
                    <a:pt x="29" y="46"/>
                    <a:pt x="29" y="46"/>
                  </a:cubicBezTo>
                  <a:cubicBezTo>
                    <a:pt x="28" y="46"/>
                    <a:pt x="27" y="45"/>
                    <a:pt x="27" y="44"/>
                  </a:cubicBezTo>
                  <a:cubicBezTo>
                    <a:pt x="27" y="39"/>
                    <a:pt x="27" y="39"/>
                    <a:pt x="27" y="39"/>
                  </a:cubicBezTo>
                  <a:cubicBezTo>
                    <a:pt x="27" y="38"/>
                    <a:pt x="28" y="37"/>
                    <a:pt x="29" y="37"/>
                  </a:cubicBezTo>
                  <a:cubicBezTo>
                    <a:pt x="34" y="37"/>
                    <a:pt x="34" y="37"/>
                    <a:pt x="34" y="37"/>
                  </a:cubicBezTo>
                  <a:cubicBezTo>
                    <a:pt x="35" y="37"/>
                    <a:pt x="36" y="38"/>
                    <a:pt x="36" y="39"/>
                  </a:cubicBezTo>
                  <a:lnTo>
                    <a:pt x="36" y="44"/>
                  </a:lnTo>
                  <a:close/>
                  <a:moveTo>
                    <a:pt x="36" y="31"/>
                  </a:moveTo>
                  <a:cubicBezTo>
                    <a:pt x="36" y="32"/>
                    <a:pt x="35" y="33"/>
                    <a:pt x="34" y="33"/>
                  </a:cubicBezTo>
                  <a:cubicBezTo>
                    <a:pt x="29" y="33"/>
                    <a:pt x="29" y="33"/>
                    <a:pt x="29" y="33"/>
                  </a:cubicBezTo>
                  <a:cubicBezTo>
                    <a:pt x="28" y="33"/>
                    <a:pt x="27" y="32"/>
                    <a:pt x="27" y="31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27" y="25"/>
                    <a:pt x="28" y="24"/>
                    <a:pt x="29" y="24"/>
                  </a:cubicBezTo>
                  <a:cubicBezTo>
                    <a:pt x="34" y="24"/>
                    <a:pt x="34" y="24"/>
                    <a:pt x="34" y="24"/>
                  </a:cubicBezTo>
                  <a:cubicBezTo>
                    <a:pt x="35" y="24"/>
                    <a:pt x="36" y="25"/>
                    <a:pt x="36" y="26"/>
                  </a:cubicBezTo>
                  <a:lnTo>
                    <a:pt x="36" y="31"/>
                  </a:lnTo>
                  <a:close/>
                </a:path>
              </a:pathLst>
            </a:custGeom>
            <a:solidFill>
              <a:srgbClr val="C9600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37895" name="TextBox 295"/>
          <p:cNvSpPr txBox="1">
            <a:spLocks noChangeArrowheads="1"/>
          </p:cNvSpPr>
          <p:nvPr/>
        </p:nvSpPr>
        <p:spPr bwMode="auto">
          <a:xfrm>
            <a:off x="217488" y="233363"/>
            <a:ext cx="17526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800" b="1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  <a:endParaRPr lang="zh-CN" altLang="en-US" sz="1800" b="1">
              <a:solidFill>
                <a:srgbClr val="0D0D0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896" name="矩形 283"/>
          <p:cNvSpPr>
            <a:spLocks noChangeArrowheads="1"/>
          </p:cNvSpPr>
          <p:nvPr/>
        </p:nvSpPr>
        <p:spPr bwMode="auto">
          <a:xfrm>
            <a:off x="5483225" y="2892425"/>
            <a:ext cx="2665413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zh-CN" altLang="en-US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上海锐普广告有限公司以不同于传统的</a:t>
            </a:r>
            <a:r>
              <a:rPr lang="en-US" altLang="zh-CN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制作模式，创造全新的</a:t>
            </a:r>
            <a:r>
              <a:rPr lang="en-US" altLang="zh-CN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体验。 这里有中国最大的原创</a:t>
            </a:r>
            <a:r>
              <a:rPr lang="en-US" altLang="zh-CN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素材站，这里有中国最强的</a:t>
            </a:r>
            <a:r>
              <a:rPr lang="en-US" altLang="zh-CN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制作团队。</a:t>
            </a:r>
            <a:endParaRPr lang="zh-CN" altLang="en-US" sz="120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7897" name="组合 2"/>
          <p:cNvGrpSpPr/>
          <p:nvPr/>
        </p:nvGrpSpPr>
        <p:grpSpPr bwMode="auto">
          <a:xfrm>
            <a:off x="5357813" y="2986088"/>
            <a:ext cx="115887" cy="115887"/>
            <a:chOff x="5267572" y="2953165"/>
            <a:chExt cx="115585" cy="115585"/>
          </a:xfrm>
        </p:grpSpPr>
        <p:sp>
          <p:nvSpPr>
            <p:cNvPr id="286" name="虚尾箭头 285"/>
            <p:cNvSpPr/>
            <p:nvPr/>
          </p:nvSpPr>
          <p:spPr>
            <a:xfrm>
              <a:off x="5294489" y="2975332"/>
              <a:ext cx="61752" cy="71251"/>
            </a:xfrm>
            <a:prstGeom prst="stripedRightArrow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lIns="162518" tIns="81255" rIns="162518" bIns="8125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  <a:latin typeface="+mn-lt"/>
                <a:ea typeface="+mn-ea"/>
              </a:endParaRPr>
            </a:p>
          </p:txBody>
        </p:sp>
        <p:sp>
          <p:nvSpPr>
            <p:cNvPr id="37900" name="椭圆 286"/>
            <p:cNvSpPr>
              <a:spLocks noChangeArrowheads="1"/>
            </p:cNvSpPr>
            <p:nvPr/>
          </p:nvSpPr>
          <p:spPr bwMode="auto">
            <a:xfrm>
              <a:off x="5267572" y="2953165"/>
              <a:ext cx="115585" cy="115585"/>
            </a:xfrm>
            <a:prstGeom prst="ellipse">
              <a:avLst/>
            </a:prstGeom>
            <a:solidFill>
              <a:srgbClr val="D5650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162518" tIns="81255" rIns="162518" bIns="81255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  <p:sp>
          <p:nvSpPr>
            <p:cNvPr id="288" name="虚尾箭头 287"/>
            <p:cNvSpPr/>
            <p:nvPr/>
          </p:nvSpPr>
          <p:spPr>
            <a:xfrm>
              <a:off x="5294489" y="2973748"/>
              <a:ext cx="60168" cy="72835"/>
            </a:xfrm>
            <a:prstGeom prst="stripedRightArrow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lIns="162518" tIns="81255" rIns="162518" bIns="8125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  <a:latin typeface="+mn-lt"/>
                <a:ea typeface="+mn-ea"/>
              </a:endParaRPr>
            </a:p>
          </p:txBody>
        </p:sp>
      </p:grpSp>
      <p:cxnSp>
        <p:nvCxnSpPr>
          <p:cNvPr id="8" name="直接连接符 7"/>
          <p:cNvCxnSpPr/>
          <p:nvPr/>
        </p:nvCxnSpPr>
        <p:spPr>
          <a:xfrm>
            <a:off x="5576888" y="2800350"/>
            <a:ext cx="2430462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66" name="组合 122"/>
          <p:cNvGrpSpPr/>
          <p:nvPr/>
        </p:nvGrpSpPr>
        <p:grpSpPr bwMode="auto">
          <a:xfrm>
            <a:off x="2538413" y="1876425"/>
            <a:ext cx="4619625" cy="574675"/>
            <a:chOff x="2543966" y="1311592"/>
            <a:chExt cx="4619558" cy="574750"/>
          </a:xfrm>
        </p:grpSpPr>
        <p:grpSp>
          <p:nvGrpSpPr>
            <p:cNvPr id="11268" name="组合 123"/>
            <p:cNvGrpSpPr/>
            <p:nvPr/>
          </p:nvGrpSpPr>
          <p:grpSpPr bwMode="auto">
            <a:xfrm>
              <a:off x="2543966" y="1311592"/>
              <a:ext cx="4619558" cy="574750"/>
              <a:chOff x="4592222" y="555674"/>
              <a:chExt cx="3198718" cy="574750"/>
            </a:xfrm>
          </p:grpSpPr>
          <p:sp>
            <p:nvSpPr>
              <p:cNvPr id="128" name="圆角矩形 127"/>
              <p:cNvSpPr/>
              <p:nvPr/>
            </p:nvSpPr>
            <p:spPr>
              <a:xfrm>
                <a:off x="4592222" y="771602"/>
                <a:ext cx="2661201" cy="338182"/>
              </a:xfrm>
              <a:prstGeom prst="roundRect">
                <a:avLst/>
              </a:prstGeom>
              <a:solidFill>
                <a:srgbClr val="D5650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9" name="任意多边形 128"/>
              <p:cNvSpPr/>
              <p:nvPr/>
            </p:nvSpPr>
            <p:spPr>
              <a:xfrm>
                <a:off x="4592222" y="555674"/>
                <a:ext cx="2645812" cy="330243"/>
              </a:xfrm>
              <a:custGeom>
                <a:avLst/>
                <a:gdLst>
                  <a:gd name="connsiteX0" fmla="*/ 0 w 2588456"/>
                  <a:gd name="connsiteY0" fmla="*/ 260252 h 260252"/>
                  <a:gd name="connsiteX1" fmla="*/ 316523 w 2588456"/>
                  <a:gd name="connsiteY1" fmla="*/ 0 h 260252"/>
                  <a:gd name="connsiteX2" fmla="*/ 647114 w 2588456"/>
                  <a:gd name="connsiteY2" fmla="*/ 260252 h 260252"/>
                  <a:gd name="connsiteX3" fmla="*/ 2588456 w 2588456"/>
                  <a:gd name="connsiteY3" fmla="*/ 260252 h 260252"/>
                  <a:gd name="connsiteX0-1" fmla="*/ 0 w 2645606"/>
                  <a:gd name="connsiteY0-2" fmla="*/ 330102 h 330102"/>
                  <a:gd name="connsiteX1-3" fmla="*/ 373673 w 2645606"/>
                  <a:gd name="connsiteY1-4" fmla="*/ 0 h 330102"/>
                  <a:gd name="connsiteX2-5" fmla="*/ 704264 w 2645606"/>
                  <a:gd name="connsiteY2-6" fmla="*/ 260252 h 330102"/>
                  <a:gd name="connsiteX3-7" fmla="*/ 2645606 w 2645606"/>
                  <a:gd name="connsiteY3-8" fmla="*/ 260252 h 330102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2645606" h="330102">
                    <a:moveTo>
                      <a:pt x="0" y="330102"/>
                    </a:moveTo>
                    <a:lnTo>
                      <a:pt x="373673" y="0"/>
                    </a:lnTo>
                    <a:lnTo>
                      <a:pt x="704264" y="260252"/>
                    </a:lnTo>
                    <a:lnTo>
                      <a:pt x="2645606" y="260252"/>
                    </a:lnTo>
                  </a:path>
                </a:pathLst>
              </a:custGeom>
              <a:solidFill>
                <a:srgbClr val="D56509"/>
              </a:solidFill>
              <a:ln w="3175">
                <a:solidFill>
                  <a:schemeClr val="bg1">
                    <a:alpha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0" name="矩形 129"/>
              <p:cNvSpPr/>
              <p:nvPr/>
            </p:nvSpPr>
            <p:spPr>
              <a:xfrm>
                <a:off x="5080274" y="592192"/>
                <a:ext cx="56060" cy="122253"/>
              </a:xfrm>
              <a:prstGeom prst="rect">
                <a:avLst/>
              </a:prstGeom>
              <a:solidFill>
                <a:srgbClr val="D5650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1" name="TextBox 130"/>
              <p:cNvSpPr txBox="1"/>
              <p:nvPr/>
            </p:nvSpPr>
            <p:spPr>
              <a:xfrm>
                <a:off x="5438618" y="792243"/>
                <a:ext cx="2352322" cy="338181"/>
              </a:xfrm>
              <a:prstGeom prst="rect">
                <a:avLst/>
              </a:prstGeom>
              <a:noFill/>
              <a:effectLst/>
            </p:spPr>
            <p:txBody>
              <a:bodyPr>
                <a:spAutoFit/>
              </a:bodyPr>
              <a:lstStyle>
                <a:defPPr>
                  <a:defRPr lang="zh-CN"/>
                </a:defPPr>
                <a:lvl1pPr>
                  <a:defRPr sz="1600" b="1" spc="3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b="0" dirty="0">
                    <a:solidFill>
                      <a:prstClr val="white"/>
                    </a:solidFill>
                  </a:rPr>
                  <a:t>点击此处添加标题</a:t>
                </a:r>
                <a:endParaRPr lang="zh-CN" altLang="en-US" b="0" dirty="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1269" name="组合 124"/>
            <p:cNvGrpSpPr/>
            <p:nvPr/>
          </p:nvGrpSpPr>
          <p:grpSpPr bwMode="auto">
            <a:xfrm>
              <a:off x="2903555" y="1487805"/>
              <a:ext cx="360040" cy="307777"/>
              <a:chOff x="2820261" y="1471115"/>
              <a:chExt cx="360040" cy="307777"/>
            </a:xfrm>
          </p:grpSpPr>
          <p:sp>
            <p:nvSpPr>
              <p:cNvPr id="126" name="椭圆 125"/>
              <p:cNvSpPr/>
              <p:nvPr/>
            </p:nvSpPr>
            <p:spPr>
              <a:xfrm>
                <a:off x="2876591" y="1499717"/>
                <a:ext cx="247647" cy="25085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271" name="TextBox 126"/>
              <p:cNvSpPr txBox="1">
                <a:spLocks noChangeArrowheads="1"/>
              </p:cNvSpPr>
              <p:nvPr/>
            </p:nvSpPr>
            <p:spPr bwMode="auto">
              <a:xfrm>
                <a:off x="2821029" y="1471138"/>
                <a:ext cx="358770" cy="3080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1400">
                    <a:solidFill>
                      <a:srgbClr val="E46C0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endParaRPr lang="zh-CN" altLang="en-US" sz="1400">
                  <a:solidFill>
                    <a:srgbClr val="E46C0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40" name="TextBox 39"/>
          <p:cNvSpPr txBox="1"/>
          <p:nvPr/>
        </p:nvSpPr>
        <p:spPr>
          <a:xfrm>
            <a:off x="227013" y="204788"/>
            <a:ext cx="1249362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b="1" spc="3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过渡页</a:t>
            </a:r>
            <a:endParaRPr lang="zh-CN" altLang="en-US" sz="2000" b="1" spc="300" dirty="0">
              <a:solidFill>
                <a:prstClr val="black">
                  <a:lumMod val="95000"/>
                  <a:lumOff val="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2" descr="C:\Users\Administrator.MICROSO-BQCPAHA\Desktop\Nipic_3671538_20130130100523845000.jp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98" t="6290" b="16542"/>
          <a:stretch>
            <a:fillRect/>
          </a:stretch>
        </p:blipFill>
        <p:spPr bwMode="auto">
          <a:xfrm>
            <a:off x="0" y="0"/>
            <a:ext cx="9144000" cy="5141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" name="椭圆 39"/>
          <p:cNvSpPr/>
          <p:nvPr/>
        </p:nvSpPr>
        <p:spPr>
          <a:xfrm>
            <a:off x="488950" y="2303463"/>
            <a:ext cx="941388" cy="931862"/>
          </a:xfrm>
          <a:prstGeom prst="ellipse">
            <a:avLst/>
          </a:prstGeom>
          <a:solidFill>
            <a:schemeClr val="accent6">
              <a:lumMod val="75000"/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1" name="椭圆 40"/>
          <p:cNvSpPr/>
          <p:nvPr/>
        </p:nvSpPr>
        <p:spPr>
          <a:xfrm>
            <a:off x="-2798763" y="-2719388"/>
            <a:ext cx="5734051" cy="5688013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7" name="椭圆 46"/>
          <p:cNvSpPr/>
          <p:nvPr/>
        </p:nvSpPr>
        <p:spPr>
          <a:xfrm>
            <a:off x="1697038" y="2809875"/>
            <a:ext cx="196850" cy="195263"/>
          </a:xfrm>
          <a:prstGeom prst="ellipse">
            <a:avLst/>
          </a:prstGeom>
          <a:solidFill>
            <a:schemeClr val="accent6">
              <a:lumMod val="75000"/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8" name="椭圆 47"/>
          <p:cNvSpPr/>
          <p:nvPr/>
        </p:nvSpPr>
        <p:spPr>
          <a:xfrm>
            <a:off x="592138" y="3436938"/>
            <a:ext cx="508000" cy="504825"/>
          </a:xfrm>
          <a:prstGeom prst="ellipse">
            <a:avLst/>
          </a:prstGeom>
          <a:solidFill>
            <a:schemeClr val="accent6">
              <a:lumMod val="75000"/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38919" name="组合 3"/>
          <p:cNvGrpSpPr/>
          <p:nvPr/>
        </p:nvGrpSpPr>
        <p:grpSpPr bwMode="auto">
          <a:xfrm>
            <a:off x="7812088" y="4940300"/>
            <a:ext cx="1455737" cy="193675"/>
            <a:chOff x="7812360" y="4940814"/>
            <a:chExt cx="1455226" cy="193899"/>
          </a:xfrm>
        </p:grpSpPr>
        <p:grpSp>
          <p:nvGrpSpPr>
            <p:cNvPr id="38928" name="组合 48"/>
            <p:cNvGrpSpPr/>
            <p:nvPr/>
          </p:nvGrpSpPr>
          <p:grpSpPr bwMode="auto">
            <a:xfrm>
              <a:off x="8937012" y="5014303"/>
              <a:ext cx="206988" cy="45719"/>
              <a:chOff x="8447868" y="4984018"/>
              <a:chExt cx="326008" cy="72008"/>
            </a:xfrm>
          </p:grpSpPr>
          <p:sp>
            <p:nvSpPr>
              <p:cNvPr id="50" name="矩形 49"/>
              <p:cNvSpPr/>
              <p:nvPr/>
            </p:nvSpPr>
            <p:spPr>
              <a:xfrm>
                <a:off x="8448639" y="4983420"/>
                <a:ext cx="72485" cy="72595"/>
              </a:xfrm>
              <a:prstGeom prst="rect">
                <a:avLst/>
              </a:prstGeom>
              <a:solidFill>
                <a:schemeClr val="bg1">
                  <a:alpha val="5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1" name="矩形 50"/>
              <p:cNvSpPr/>
              <p:nvPr/>
            </p:nvSpPr>
            <p:spPr>
              <a:xfrm>
                <a:off x="8576112" y="4983420"/>
                <a:ext cx="69984" cy="72595"/>
              </a:xfrm>
              <a:prstGeom prst="rect">
                <a:avLst/>
              </a:prstGeom>
              <a:solidFill>
                <a:schemeClr val="bg1">
                  <a:alpha val="5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2" name="矩形 51"/>
              <p:cNvSpPr/>
              <p:nvPr/>
            </p:nvSpPr>
            <p:spPr>
              <a:xfrm>
                <a:off x="8701084" y="4983420"/>
                <a:ext cx="72483" cy="72595"/>
              </a:xfrm>
              <a:prstGeom prst="rect">
                <a:avLst/>
              </a:prstGeom>
              <a:solidFill>
                <a:schemeClr val="bg1">
                  <a:alpha val="5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58" name="TextBox 57"/>
            <p:cNvSpPr txBox="1"/>
            <p:nvPr/>
          </p:nvSpPr>
          <p:spPr>
            <a:xfrm>
              <a:off x="7812360" y="4940814"/>
              <a:ext cx="1455226" cy="1938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zh-CN"/>
              </a:defPPr>
              <a:lvl1pPr algn="ctr">
                <a:lnSpc>
                  <a:spcPct val="110000"/>
                </a:lnSpc>
                <a:defRPr sz="500">
                  <a:solidFill>
                    <a:schemeClr val="bg1">
                      <a:alpha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600" dirty="0">
                  <a:solidFill>
                    <a:prstClr val="white">
                      <a:alpha val="75000"/>
                    </a:prstClr>
                  </a:solidFill>
                </a:rPr>
                <a:t>www.rapidppt.com</a:t>
              </a:r>
              <a:endParaRPr lang="zh-CN" altLang="en-US" sz="600" dirty="0">
                <a:solidFill>
                  <a:prstClr val="white">
                    <a:alpha val="75000"/>
                  </a:prstClr>
                </a:solidFill>
              </a:endParaRPr>
            </a:p>
          </p:txBody>
        </p:sp>
      </p:grpSp>
      <p:sp>
        <p:nvSpPr>
          <p:cNvPr id="45" name="TextBox 44"/>
          <p:cNvSpPr txBox="1"/>
          <p:nvPr/>
        </p:nvSpPr>
        <p:spPr>
          <a:xfrm>
            <a:off x="733425" y="1419225"/>
            <a:ext cx="3538538" cy="27781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di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200" spc="26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上海锐普广</a:t>
            </a:r>
            <a:r>
              <a:rPr lang="zh-CN" altLang="en-US" sz="1200" spc="26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告有限公司</a:t>
            </a:r>
            <a:endParaRPr lang="zh-CN" altLang="en-US" sz="1200" spc="26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矩形 7"/>
          <p:cNvSpPr>
            <a:spLocks noChangeArrowheads="1"/>
          </p:cNvSpPr>
          <p:nvPr/>
        </p:nvSpPr>
        <p:spPr bwMode="auto">
          <a:xfrm>
            <a:off x="1011238" y="1708150"/>
            <a:ext cx="3065462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dist" eaLnBrk="1" fontAlgn="auto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800" spc="5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SHANGHAI RAPID</a:t>
            </a:r>
            <a:r>
              <a:rPr lang="en-US" altLang="zh-CN" sz="800" spc="5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ESIGN ADVERTISING </a:t>
            </a:r>
            <a:r>
              <a:rPr lang="en-US" altLang="zh-CN" sz="800" spc="5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CO.,LTD </a:t>
            </a:r>
            <a:endParaRPr lang="en-US" altLang="zh-CN" sz="800" spc="5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8922" name="组合 2"/>
          <p:cNvGrpSpPr/>
          <p:nvPr/>
        </p:nvGrpSpPr>
        <p:grpSpPr bwMode="auto">
          <a:xfrm>
            <a:off x="492125" y="1687513"/>
            <a:ext cx="3779838" cy="0"/>
            <a:chOff x="492125" y="1686820"/>
            <a:chExt cx="3779838" cy="0"/>
          </a:xfrm>
        </p:grpSpPr>
        <p:cxnSp>
          <p:nvCxnSpPr>
            <p:cNvPr id="56" name="直接连接符 55"/>
            <p:cNvCxnSpPr/>
            <p:nvPr/>
          </p:nvCxnSpPr>
          <p:spPr>
            <a:xfrm>
              <a:off x="2397125" y="1686820"/>
              <a:ext cx="1874838" cy="0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56"/>
            <p:cNvCxnSpPr/>
            <p:nvPr/>
          </p:nvCxnSpPr>
          <p:spPr>
            <a:xfrm>
              <a:off x="492125" y="1686820"/>
              <a:ext cx="1898650" cy="0"/>
            </a:xfrm>
            <a:prstGeom prst="line">
              <a:avLst/>
            </a:prstGeom>
            <a:ln w="63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923" name="组合 1"/>
          <p:cNvGrpSpPr/>
          <p:nvPr/>
        </p:nvGrpSpPr>
        <p:grpSpPr bwMode="auto">
          <a:xfrm>
            <a:off x="212725" y="549275"/>
            <a:ext cx="4421188" cy="1446213"/>
            <a:chOff x="212353" y="549136"/>
            <a:chExt cx="4422130" cy="1446550"/>
          </a:xfrm>
        </p:grpSpPr>
        <p:sp>
          <p:nvSpPr>
            <p:cNvPr id="6" name="TextBox 5"/>
            <p:cNvSpPr txBox="1">
              <a:spLocks noChangeArrowheads="1"/>
            </p:cNvSpPr>
            <p:nvPr/>
          </p:nvSpPr>
          <p:spPr bwMode="auto">
            <a:xfrm>
              <a:off x="953874" y="693633"/>
              <a:ext cx="3680609" cy="770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4400" b="1" spc="220" dirty="0" smtClean="0">
                  <a:solidFill>
                    <a:prstClr val="white"/>
                  </a:solidFill>
                  <a:latin typeface="方正粗黑繁体" panose="02010601030101010101" pitchFamily="65" charset="-122"/>
                  <a:ea typeface="方正粗黑繁体" panose="02010601030101010101" pitchFamily="65" charset="-122"/>
                </a:rPr>
                <a:t>HANK</a:t>
              </a:r>
              <a:r>
                <a:rPr lang="zh-CN" altLang="en-US" sz="4400" b="1" spc="220" dirty="0" smtClean="0">
                  <a:solidFill>
                    <a:srgbClr val="4F81BD">
                      <a:lumMod val="75000"/>
                    </a:srgbClr>
                  </a:solidFill>
                  <a:latin typeface="方正粗黑繁体" panose="02010601030101010101" pitchFamily="65" charset="-122"/>
                  <a:ea typeface="方正粗黑繁体" panose="02010601030101010101" pitchFamily="65" charset="-122"/>
                </a:rPr>
                <a:t> </a:t>
              </a:r>
              <a:r>
                <a:rPr lang="en-US" altLang="zh-CN" sz="4400" b="1" spc="220" dirty="0" smtClean="0">
                  <a:solidFill>
                    <a:srgbClr val="4F81BD">
                      <a:lumMod val="75000"/>
                    </a:srgbClr>
                  </a:solidFill>
                  <a:latin typeface="方正粗黑繁体" panose="02010601030101010101" pitchFamily="65" charset="-122"/>
                  <a:ea typeface="方正粗黑繁体" panose="02010601030101010101" pitchFamily="65" charset="-122"/>
                </a:rPr>
                <a:t>YOU</a:t>
              </a:r>
              <a:r>
                <a:rPr lang="zh-CN" altLang="en-US" sz="4400" b="1" spc="220" dirty="0" smtClean="0">
                  <a:solidFill>
                    <a:srgbClr val="4F81BD">
                      <a:lumMod val="75000"/>
                    </a:srgbClr>
                  </a:solidFill>
                  <a:latin typeface="方正粗黑繁体" panose="02010601030101010101" pitchFamily="65" charset="-122"/>
                  <a:ea typeface="方正粗黑繁体" panose="02010601030101010101" pitchFamily="65" charset="-122"/>
                </a:rPr>
                <a:t>！</a:t>
              </a:r>
              <a:endParaRPr lang="zh-CN" altLang="en-US" sz="4400" b="1" spc="220" dirty="0">
                <a:solidFill>
                  <a:srgbClr val="4F81BD">
                    <a:lumMod val="75000"/>
                  </a:srgbClr>
                </a:solidFill>
                <a:latin typeface="方正粗黑繁体" panose="02010601030101010101" pitchFamily="65" charset="-122"/>
                <a:ea typeface="方正粗黑繁体" panose="02010601030101010101" pitchFamily="65" charset="-122"/>
              </a:endParaRPr>
            </a:p>
          </p:txBody>
        </p:sp>
        <p:sp>
          <p:nvSpPr>
            <p:cNvPr id="38925" name="TextBox 6"/>
            <p:cNvSpPr txBox="1">
              <a:spLocks noChangeArrowheads="1"/>
            </p:cNvSpPr>
            <p:nvPr/>
          </p:nvSpPr>
          <p:spPr bwMode="auto">
            <a:xfrm>
              <a:off x="212353" y="549136"/>
              <a:ext cx="615231" cy="144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8800" b="1">
                  <a:solidFill>
                    <a:srgbClr val="FFFFFF"/>
                  </a:solidFill>
                  <a:latin typeface="方正粗黑繁体" panose="02010601030101010101" pitchFamily="65" charset="-122"/>
                  <a:ea typeface="方正粗黑繁体" panose="02010601030101010101" pitchFamily="65" charset="-122"/>
                </a:rPr>
                <a:t>T</a:t>
              </a:r>
              <a:endParaRPr lang="zh-CN" altLang="en-US" sz="8800" b="1">
                <a:solidFill>
                  <a:srgbClr val="FFFFFF"/>
                </a:solidFill>
                <a:latin typeface="方正粗黑繁体" panose="02010601030101010101" pitchFamily="65" charset="-122"/>
                <a:ea typeface="方正粗黑繁体" panose="02010601030101010101" pitchFamily="65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矩形 46"/>
          <p:cNvSpPr/>
          <p:nvPr/>
        </p:nvSpPr>
        <p:spPr>
          <a:xfrm>
            <a:off x="9093200" y="4875213"/>
            <a:ext cx="50800" cy="217487"/>
          </a:xfrm>
          <a:prstGeom prst="rect">
            <a:avLst/>
          </a:prstGeom>
          <a:solidFill>
            <a:srgbClr val="D565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7893894" y="4897953"/>
            <a:ext cx="1223704" cy="2277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zh-CN"/>
            </a:defPPr>
            <a:lvl1pPr algn="ctr">
              <a:lnSpc>
                <a:spcPct val="110000"/>
              </a:lnSpc>
              <a:defRPr sz="500">
                <a:solidFill>
                  <a:schemeClr val="bg1">
                    <a:alpha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800" dirty="0">
                <a:solidFill>
                  <a:prstClr val="black">
                    <a:lumMod val="95000"/>
                    <a:lumOff val="5000"/>
                    <a:alpha val="75000"/>
                  </a:prstClr>
                </a:solidFill>
              </a:rPr>
              <a:t>www.rapidppt.com</a:t>
            </a:r>
            <a:endParaRPr lang="zh-CN" altLang="en-US" sz="800" dirty="0">
              <a:solidFill>
                <a:prstClr val="black">
                  <a:lumMod val="95000"/>
                  <a:lumOff val="5000"/>
                  <a:alpha val="75000"/>
                </a:prstClr>
              </a:solidFill>
            </a:endParaRPr>
          </a:p>
        </p:txBody>
      </p:sp>
      <p:grpSp>
        <p:nvGrpSpPr>
          <p:cNvPr id="12292" name="组合 22"/>
          <p:cNvGrpSpPr/>
          <p:nvPr/>
        </p:nvGrpSpPr>
        <p:grpSpPr bwMode="auto">
          <a:xfrm>
            <a:off x="531813" y="1141413"/>
            <a:ext cx="1830387" cy="2492375"/>
            <a:chOff x="531716" y="989964"/>
            <a:chExt cx="1830475" cy="2491392"/>
          </a:xfrm>
        </p:grpSpPr>
        <p:sp>
          <p:nvSpPr>
            <p:cNvPr id="12340" name="Rectangle 32"/>
            <p:cNvSpPr>
              <a:spLocks noChangeArrowheads="1"/>
            </p:cNvSpPr>
            <p:nvPr/>
          </p:nvSpPr>
          <p:spPr bwMode="auto">
            <a:xfrm>
              <a:off x="531718" y="1650883"/>
              <a:ext cx="1830473" cy="1830473"/>
            </a:xfrm>
            <a:prstGeom prst="rect">
              <a:avLst/>
            </a:prstGeom>
            <a:solidFill>
              <a:srgbClr val="D5650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62518" tIns="81255" rIns="162518" bIns="81255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zh-CN" sz="1800">
                <a:solidFill>
                  <a:srgbClr val="FFFFFF"/>
                </a:solidFill>
              </a:endParaRPr>
            </a:p>
          </p:txBody>
        </p:sp>
        <p:sp>
          <p:nvSpPr>
            <p:cNvPr id="71" name="Rectangle 35"/>
            <p:cNvSpPr/>
            <p:nvPr/>
          </p:nvSpPr>
          <p:spPr bwMode="auto">
            <a:xfrm flipH="1">
              <a:off x="531716" y="989964"/>
              <a:ext cx="1830475" cy="868020"/>
            </a:xfrm>
            <a:custGeom>
              <a:avLst/>
              <a:gdLst/>
              <a:ahLst/>
              <a:cxnLst/>
              <a:rect l="l" t="t" r="r" b="b"/>
              <a:pathLst>
                <a:path w="1830475" h="867716">
                  <a:moveTo>
                    <a:pt x="1830475" y="0"/>
                  </a:moveTo>
                  <a:lnTo>
                    <a:pt x="0" y="0"/>
                  </a:lnTo>
                  <a:lnTo>
                    <a:pt x="0" y="562048"/>
                  </a:lnTo>
                  <a:lnTo>
                    <a:pt x="652710" y="562048"/>
                  </a:lnTo>
                  <a:lnTo>
                    <a:pt x="655640" y="867716"/>
                  </a:lnTo>
                  <a:lnTo>
                    <a:pt x="990406" y="562048"/>
                  </a:lnTo>
                  <a:lnTo>
                    <a:pt x="1830475" y="562048"/>
                  </a:lnTo>
                  <a:close/>
                </a:path>
              </a:pathLst>
            </a:custGeom>
            <a:solidFill>
              <a:srgbClr val="D56509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63500" sx="102000" sy="102000" algn="ctr" rotWithShape="0">
                <a:prstClr val="black">
                  <a:alpha val="15000"/>
                </a:prstClr>
              </a:outerShdw>
            </a:effectLst>
          </p:spPr>
          <p:txBody>
            <a:bodyPr lIns="162518" tIns="81255" rIns="162518" bIns="8125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prstClr val="white"/>
                </a:solidFill>
                <a:latin typeface="+mn-lt"/>
                <a:ea typeface="宋体" panose="02010600030101010101" pitchFamily="2" charset="-122"/>
              </a:endParaRPr>
            </a:p>
          </p:txBody>
        </p:sp>
        <p:sp>
          <p:nvSpPr>
            <p:cNvPr id="12342" name="TextBox 84"/>
            <p:cNvSpPr txBox="1">
              <a:spLocks noChangeArrowheads="1"/>
            </p:cNvSpPr>
            <p:nvPr/>
          </p:nvSpPr>
          <p:spPr bwMode="auto">
            <a:xfrm>
              <a:off x="567983" y="1117100"/>
              <a:ext cx="175794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400" b="1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点击此处添加标题</a:t>
              </a:r>
              <a:endParaRPr lang="zh-CN" altLang="en-US" sz="14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9" name="矩形 88"/>
            <p:cNvSpPr/>
            <p:nvPr/>
          </p:nvSpPr>
          <p:spPr>
            <a:xfrm>
              <a:off x="583229" y="1847327"/>
              <a:ext cx="1712210" cy="1255728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just" eaLnBrk="1" fontAlgn="auto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050" dirty="0">
                  <a:solidFill>
                    <a:prstClr val="white">
                      <a:alpha val="93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上海锐普广告有限公司以不同于传统的</a:t>
              </a:r>
              <a:r>
                <a:rPr lang="en-US" altLang="zh-CN" sz="1050" dirty="0">
                  <a:solidFill>
                    <a:prstClr val="white">
                      <a:alpha val="93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50" dirty="0">
                  <a:solidFill>
                    <a:prstClr val="white">
                      <a:alpha val="93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制作模式，创造全新的</a:t>
              </a:r>
              <a:r>
                <a:rPr lang="en-US" altLang="zh-CN" sz="1050" dirty="0">
                  <a:solidFill>
                    <a:prstClr val="white">
                      <a:alpha val="93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50" dirty="0">
                  <a:solidFill>
                    <a:prstClr val="white">
                      <a:alpha val="93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体验。 这里有中国最大的原创</a:t>
              </a:r>
              <a:r>
                <a:rPr lang="en-US" altLang="zh-CN" sz="1050" dirty="0">
                  <a:solidFill>
                    <a:prstClr val="white">
                      <a:alpha val="93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50" dirty="0">
                  <a:solidFill>
                    <a:prstClr val="white">
                      <a:alpha val="93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素材站，这里有中国最强的</a:t>
              </a:r>
              <a:r>
                <a:rPr lang="en-US" altLang="zh-CN" sz="1050" dirty="0">
                  <a:solidFill>
                    <a:prstClr val="white">
                      <a:alpha val="93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50" dirty="0">
                  <a:solidFill>
                    <a:prstClr val="white">
                      <a:alpha val="93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制作团队。</a:t>
              </a:r>
              <a:endParaRPr lang="zh-CN" altLang="en-US" sz="1050" dirty="0">
                <a:solidFill>
                  <a:prstClr val="white">
                    <a:alpha val="93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9" name="直接连接符 8"/>
            <p:cNvCxnSpPr/>
            <p:nvPr/>
          </p:nvCxnSpPr>
          <p:spPr>
            <a:xfrm>
              <a:off x="604745" y="1040744"/>
              <a:ext cx="1706644" cy="0"/>
            </a:xfrm>
            <a:prstGeom prst="line">
              <a:avLst/>
            </a:prstGeom>
            <a:ln w="6350">
              <a:solidFill>
                <a:schemeClr val="bg1">
                  <a:alpha val="6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/>
            <p:cNvCxnSpPr/>
            <p:nvPr/>
          </p:nvCxnSpPr>
          <p:spPr>
            <a:xfrm>
              <a:off x="604745" y="1491416"/>
              <a:ext cx="731872" cy="0"/>
            </a:xfrm>
            <a:prstGeom prst="line">
              <a:avLst/>
            </a:prstGeom>
            <a:ln w="6350">
              <a:solidFill>
                <a:schemeClr val="bg1">
                  <a:alpha val="6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/>
            <p:cNvCxnSpPr/>
            <p:nvPr/>
          </p:nvCxnSpPr>
          <p:spPr>
            <a:xfrm>
              <a:off x="1679533" y="1491416"/>
              <a:ext cx="638206" cy="0"/>
            </a:xfrm>
            <a:prstGeom prst="line">
              <a:avLst/>
            </a:prstGeom>
            <a:ln w="6350">
              <a:solidFill>
                <a:schemeClr val="bg1">
                  <a:alpha val="6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56"/>
            <p:cNvCxnSpPr/>
            <p:nvPr/>
          </p:nvCxnSpPr>
          <p:spPr>
            <a:xfrm>
              <a:off x="1336617" y="1491416"/>
              <a:ext cx="333391" cy="290397"/>
            </a:xfrm>
            <a:prstGeom prst="line">
              <a:avLst/>
            </a:prstGeom>
            <a:ln w="6350">
              <a:solidFill>
                <a:schemeClr val="bg1">
                  <a:alpha val="6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连接符 61"/>
            <p:cNvCxnSpPr/>
            <p:nvPr/>
          </p:nvCxnSpPr>
          <p:spPr>
            <a:xfrm flipV="1">
              <a:off x="1676358" y="1493003"/>
              <a:ext cx="0" cy="301506"/>
            </a:xfrm>
            <a:prstGeom prst="line">
              <a:avLst/>
            </a:prstGeom>
            <a:ln w="6350">
              <a:solidFill>
                <a:schemeClr val="bg1">
                  <a:alpha val="6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接连接符 69"/>
            <p:cNvCxnSpPr/>
            <p:nvPr/>
          </p:nvCxnSpPr>
          <p:spPr>
            <a:xfrm flipV="1">
              <a:off x="2314564" y="1059786"/>
              <a:ext cx="0" cy="436390"/>
            </a:xfrm>
            <a:prstGeom prst="line">
              <a:avLst/>
            </a:prstGeom>
            <a:ln w="6350">
              <a:solidFill>
                <a:schemeClr val="bg1">
                  <a:alpha val="6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接连接符 73"/>
            <p:cNvCxnSpPr/>
            <p:nvPr/>
          </p:nvCxnSpPr>
          <p:spPr>
            <a:xfrm flipV="1">
              <a:off x="609507" y="1059786"/>
              <a:ext cx="0" cy="436390"/>
            </a:xfrm>
            <a:prstGeom prst="line">
              <a:avLst/>
            </a:prstGeom>
            <a:ln w="6350">
              <a:solidFill>
                <a:schemeClr val="bg1">
                  <a:alpha val="6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293" name="组合 74"/>
          <p:cNvGrpSpPr/>
          <p:nvPr/>
        </p:nvGrpSpPr>
        <p:grpSpPr bwMode="auto">
          <a:xfrm>
            <a:off x="2527300" y="1141413"/>
            <a:ext cx="1830388" cy="2492375"/>
            <a:chOff x="531716" y="989964"/>
            <a:chExt cx="1830475" cy="2491392"/>
          </a:xfrm>
        </p:grpSpPr>
        <p:sp>
          <p:nvSpPr>
            <p:cNvPr id="76" name="Rectangle 32"/>
            <p:cNvSpPr/>
            <p:nvPr/>
          </p:nvSpPr>
          <p:spPr bwMode="auto">
            <a:xfrm>
              <a:off x="531716" y="1650104"/>
              <a:ext cx="1830475" cy="183125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lIns="162518" tIns="81255" rIns="162518" bIns="8125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prstClr val="white"/>
                </a:solidFill>
                <a:latin typeface="+mn-lt"/>
                <a:ea typeface="宋体" panose="02010600030101010101" pitchFamily="2" charset="-122"/>
              </a:endParaRPr>
            </a:p>
          </p:txBody>
        </p:sp>
        <p:sp>
          <p:nvSpPr>
            <p:cNvPr id="78" name="Rectangle 35"/>
            <p:cNvSpPr/>
            <p:nvPr/>
          </p:nvSpPr>
          <p:spPr bwMode="auto">
            <a:xfrm flipH="1">
              <a:off x="531716" y="989964"/>
              <a:ext cx="1830475" cy="868020"/>
            </a:xfrm>
            <a:custGeom>
              <a:avLst/>
              <a:gdLst/>
              <a:ahLst/>
              <a:cxnLst/>
              <a:rect l="l" t="t" r="r" b="b"/>
              <a:pathLst>
                <a:path w="1830475" h="867716">
                  <a:moveTo>
                    <a:pt x="1830475" y="0"/>
                  </a:moveTo>
                  <a:lnTo>
                    <a:pt x="0" y="0"/>
                  </a:lnTo>
                  <a:lnTo>
                    <a:pt x="0" y="562048"/>
                  </a:lnTo>
                  <a:lnTo>
                    <a:pt x="652710" y="562048"/>
                  </a:lnTo>
                  <a:lnTo>
                    <a:pt x="655640" y="867716"/>
                  </a:lnTo>
                  <a:lnTo>
                    <a:pt x="990406" y="562048"/>
                  </a:lnTo>
                  <a:lnTo>
                    <a:pt x="1830475" y="562048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63500" sx="102000" sy="102000" algn="ctr" rotWithShape="0">
                <a:prstClr val="black">
                  <a:alpha val="15000"/>
                </a:prstClr>
              </a:outerShdw>
            </a:effectLst>
          </p:spPr>
          <p:txBody>
            <a:bodyPr lIns="162518" tIns="81255" rIns="162518" bIns="8125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prstClr val="white"/>
                </a:solidFill>
                <a:latin typeface="+mn-lt"/>
                <a:ea typeface="宋体" panose="02010600030101010101" pitchFamily="2" charset="-122"/>
              </a:endParaRPr>
            </a:p>
          </p:txBody>
        </p:sp>
        <p:sp>
          <p:nvSpPr>
            <p:cNvPr id="12331" name="TextBox 78"/>
            <p:cNvSpPr txBox="1">
              <a:spLocks noChangeArrowheads="1"/>
            </p:cNvSpPr>
            <p:nvPr/>
          </p:nvSpPr>
          <p:spPr bwMode="auto">
            <a:xfrm>
              <a:off x="567983" y="1117100"/>
              <a:ext cx="175794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400" b="1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点击此处添加标题</a:t>
              </a:r>
              <a:endParaRPr lang="zh-CN" altLang="en-US" sz="14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0" name="矩形 79"/>
            <p:cNvSpPr/>
            <p:nvPr/>
          </p:nvSpPr>
          <p:spPr>
            <a:xfrm>
              <a:off x="590849" y="1846091"/>
              <a:ext cx="1712210" cy="1255728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just" eaLnBrk="1" fontAlgn="auto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050" dirty="0">
                  <a:solidFill>
                    <a:prstClr val="white">
                      <a:alpha val="93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上海锐普广告有限公司以不同于传统的</a:t>
              </a:r>
              <a:r>
                <a:rPr lang="en-US" altLang="zh-CN" sz="1050" dirty="0">
                  <a:solidFill>
                    <a:prstClr val="white">
                      <a:alpha val="93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50" dirty="0">
                  <a:solidFill>
                    <a:prstClr val="white">
                      <a:alpha val="93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制作模式，创造全新的</a:t>
              </a:r>
              <a:r>
                <a:rPr lang="en-US" altLang="zh-CN" sz="1050" dirty="0">
                  <a:solidFill>
                    <a:prstClr val="white">
                      <a:alpha val="93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50" dirty="0">
                  <a:solidFill>
                    <a:prstClr val="white">
                      <a:alpha val="93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体验。 这里有中国最大的原创</a:t>
              </a:r>
              <a:r>
                <a:rPr lang="en-US" altLang="zh-CN" sz="1050" dirty="0">
                  <a:solidFill>
                    <a:prstClr val="white">
                      <a:alpha val="93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50" dirty="0">
                  <a:solidFill>
                    <a:prstClr val="white">
                      <a:alpha val="93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素材站，这里有中国最强的</a:t>
              </a:r>
              <a:r>
                <a:rPr lang="en-US" altLang="zh-CN" sz="1050" dirty="0">
                  <a:solidFill>
                    <a:prstClr val="white">
                      <a:alpha val="93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50" dirty="0">
                  <a:solidFill>
                    <a:prstClr val="white">
                      <a:alpha val="93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制作团队。</a:t>
              </a:r>
              <a:endParaRPr lang="zh-CN" altLang="en-US" sz="1050" dirty="0">
                <a:solidFill>
                  <a:prstClr val="white">
                    <a:alpha val="93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81" name="直接连接符 80"/>
            <p:cNvCxnSpPr/>
            <p:nvPr/>
          </p:nvCxnSpPr>
          <p:spPr>
            <a:xfrm>
              <a:off x="604744" y="1040744"/>
              <a:ext cx="1706644" cy="0"/>
            </a:xfrm>
            <a:prstGeom prst="line">
              <a:avLst/>
            </a:prstGeom>
            <a:ln w="6350">
              <a:solidFill>
                <a:schemeClr val="bg1">
                  <a:alpha val="6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接连接符 81"/>
            <p:cNvCxnSpPr/>
            <p:nvPr/>
          </p:nvCxnSpPr>
          <p:spPr>
            <a:xfrm>
              <a:off x="604744" y="1491416"/>
              <a:ext cx="731873" cy="0"/>
            </a:xfrm>
            <a:prstGeom prst="line">
              <a:avLst/>
            </a:prstGeom>
            <a:ln w="6350">
              <a:solidFill>
                <a:schemeClr val="bg1">
                  <a:alpha val="6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接连接符 82"/>
            <p:cNvCxnSpPr/>
            <p:nvPr/>
          </p:nvCxnSpPr>
          <p:spPr>
            <a:xfrm>
              <a:off x="1679534" y="1491416"/>
              <a:ext cx="638205" cy="0"/>
            </a:xfrm>
            <a:prstGeom prst="line">
              <a:avLst/>
            </a:prstGeom>
            <a:ln w="6350">
              <a:solidFill>
                <a:schemeClr val="bg1">
                  <a:alpha val="6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接连接符 93"/>
            <p:cNvCxnSpPr/>
            <p:nvPr/>
          </p:nvCxnSpPr>
          <p:spPr>
            <a:xfrm>
              <a:off x="1336617" y="1491416"/>
              <a:ext cx="333391" cy="290397"/>
            </a:xfrm>
            <a:prstGeom prst="line">
              <a:avLst/>
            </a:prstGeom>
            <a:ln w="6350">
              <a:solidFill>
                <a:schemeClr val="bg1">
                  <a:alpha val="6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接连接符 101"/>
            <p:cNvCxnSpPr/>
            <p:nvPr/>
          </p:nvCxnSpPr>
          <p:spPr>
            <a:xfrm flipV="1">
              <a:off x="1676358" y="1493003"/>
              <a:ext cx="0" cy="301506"/>
            </a:xfrm>
            <a:prstGeom prst="line">
              <a:avLst/>
            </a:prstGeom>
            <a:ln w="6350">
              <a:solidFill>
                <a:schemeClr val="bg1">
                  <a:alpha val="6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直接连接符 106"/>
            <p:cNvCxnSpPr/>
            <p:nvPr/>
          </p:nvCxnSpPr>
          <p:spPr>
            <a:xfrm flipV="1">
              <a:off x="2314564" y="1059786"/>
              <a:ext cx="0" cy="436390"/>
            </a:xfrm>
            <a:prstGeom prst="line">
              <a:avLst/>
            </a:prstGeom>
            <a:ln w="6350">
              <a:solidFill>
                <a:schemeClr val="bg1">
                  <a:alpha val="6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接连接符 107"/>
            <p:cNvCxnSpPr/>
            <p:nvPr/>
          </p:nvCxnSpPr>
          <p:spPr>
            <a:xfrm flipV="1">
              <a:off x="609508" y="1059786"/>
              <a:ext cx="0" cy="436390"/>
            </a:xfrm>
            <a:prstGeom prst="line">
              <a:avLst/>
            </a:prstGeom>
            <a:ln w="6350">
              <a:solidFill>
                <a:schemeClr val="bg1">
                  <a:alpha val="6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294" name="组合 108"/>
          <p:cNvGrpSpPr/>
          <p:nvPr/>
        </p:nvGrpSpPr>
        <p:grpSpPr bwMode="auto">
          <a:xfrm>
            <a:off x="4521200" y="1141413"/>
            <a:ext cx="1830388" cy="2492375"/>
            <a:chOff x="531716" y="989964"/>
            <a:chExt cx="1830475" cy="2491392"/>
          </a:xfrm>
        </p:grpSpPr>
        <p:sp>
          <p:nvSpPr>
            <p:cNvPr id="110" name="Rectangle 32"/>
            <p:cNvSpPr/>
            <p:nvPr/>
          </p:nvSpPr>
          <p:spPr bwMode="auto">
            <a:xfrm>
              <a:off x="531716" y="1650104"/>
              <a:ext cx="1830475" cy="183125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lIns="162518" tIns="81255" rIns="162518" bIns="8125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prstClr val="white"/>
                </a:solidFill>
                <a:latin typeface="+mn-lt"/>
                <a:ea typeface="宋体" panose="02010600030101010101" pitchFamily="2" charset="-122"/>
              </a:endParaRPr>
            </a:p>
          </p:txBody>
        </p:sp>
        <p:sp>
          <p:nvSpPr>
            <p:cNvPr id="111" name="Rectangle 35"/>
            <p:cNvSpPr/>
            <p:nvPr/>
          </p:nvSpPr>
          <p:spPr bwMode="auto">
            <a:xfrm flipH="1">
              <a:off x="531716" y="989964"/>
              <a:ext cx="1830475" cy="868020"/>
            </a:xfrm>
            <a:custGeom>
              <a:avLst/>
              <a:gdLst/>
              <a:ahLst/>
              <a:cxnLst/>
              <a:rect l="l" t="t" r="r" b="b"/>
              <a:pathLst>
                <a:path w="1830475" h="867716">
                  <a:moveTo>
                    <a:pt x="1830475" y="0"/>
                  </a:moveTo>
                  <a:lnTo>
                    <a:pt x="0" y="0"/>
                  </a:lnTo>
                  <a:lnTo>
                    <a:pt x="0" y="562048"/>
                  </a:lnTo>
                  <a:lnTo>
                    <a:pt x="652710" y="562048"/>
                  </a:lnTo>
                  <a:lnTo>
                    <a:pt x="655640" y="867716"/>
                  </a:lnTo>
                  <a:lnTo>
                    <a:pt x="990406" y="562048"/>
                  </a:lnTo>
                  <a:lnTo>
                    <a:pt x="1830475" y="562048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63500" sx="102000" sy="102000" algn="ctr" rotWithShape="0">
                <a:prstClr val="black">
                  <a:alpha val="15000"/>
                </a:prstClr>
              </a:outerShdw>
            </a:effectLst>
          </p:spPr>
          <p:txBody>
            <a:bodyPr lIns="162518" tIns="81255" rIns="162518" bIns="8125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prstClr val="white"/>
                </a:solidFill>
                <a:latin typeface="+mn-lt"/>
                <a:ea typeface="宋体" panose="02010600030101010101" pitchFamily="2" charset="-122"/>
              </a:endParaRPr>
            </a:p>
          </p:txBody>
        </p:sp>
        <p:sp>
          <p:nvSpPr>
            <p:cNvPr id="12320" name="TextBox 111"/>
            <p:cNvSpPr txBox="1">
              <a:spLocks noChangeArrowheads="1"/>
            </p:cNvSpPr>
            <p:nvPr/>
          </p:nvSpPr>
          <p:spPr bwMode="auto">
            <a:xfrm>
              <a:off x="567983" y="1117100"/>
              <a:ext cx="175794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400" b="1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点击此处添加标题</a:t>
              </a:r>
              <a:endParaRPr lang="zh-CN" altLang="en-US" sz="14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3" name="矩形 112"/>
            <p:cNvSpPr/>
            <p:nvPr/>
          </p:nvSpPr>
          <p:spPr>
            <a:xfrm>
              <a:off x="590849" y="1843211"/>
              <a:ext cx="1712210" cy="1255728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just" eaLnBrk="1" fontAlgn="auto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050" dirty="0">
                  <a:solidFill>
                    <a:prstClr val="white">
                      <a:alpha val="93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上海锐普广告有限公司以不同于传统的</a:t>
              </a:r>
              <a:r>
                <a:rPr lang="en-US" altLang="zh-CN" sz="1050" dirty="0">
                  <a:solidFill>
                    <a:prstClr val="white">
                      <a:alpha val="93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50" dirty="0">
                  <a:solidFill>
                    <a:prstClr val="white">
                      <a:alpha val="93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制作模式，创造全新的</a:t>
              </a:r>
              <a:r>
                <a:rPr lang="en-US" altLang="zh-CN" sz="1050" dirty="0">
                  <a:solidFill>
                    <a:prstClr val="white">
                      <a:alpha val="93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50" dirty="0">
                  <a:solidFill>
                    <a:prstClr val="white">
                      <a:alpha val="93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体验。 这里有中国最大的原创</a:t>
              </a:r>
              <a:r>
                <a:rPr lang="en-US" altLang="zh-CN" sz="1050" dirty="0">
                  <a:solidFill>
                    <a:prstClr val="white">
                      <a:alpha val="93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50" dirty="0">
                  <a:solidFill>
                    <a:prstClr val="white">
                      <a:alpha val="93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素材站，这里有中国最强的</a:t>
              </a:r>
              <a:r>
                <a:rPr lang="en-US" altLang="zh-CN" sz="1050" dirty="0">
                  <a:solidFill>
                    <a:prstClr val="white">
                      <a:alpha val="93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50" dirty="0">
                  <a:solidFill>
                    <a:prstClr val="white">
                      <a:alpha val="93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制作团队。</a:t>
              </a:r>
              <a:endParaRPr lang="zh-CN" altLang="en-US" sz="1050" dirty="0">
                <a:solidFill>
                  <a:prstClr val="white">
                    <a:alpha val="93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14" name="直接连接符 113"/>
            <p:cNvCxnSpPr/>
            <p:nvPr/>
          </p:nvCxnSpPr>
          <p:spPr>
            <a:xfrm>
              <a:off x="604744" y="1040744"/>
              <a:ext cx="1706644" cy="0"/>
            </a:xfrm>
            <a:prstGeom prst="line">
              <a:avLst/>
            </a:prstGeom>
            <a:ln w="6350">
              <a:solidFill>
                <a:schemeClr val="bg1">
                  <a:alpha val="6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直接连接符 114"/>
            <p:cNvCxnSpPr/>
            <p:nvPr/>
          </p:nvCxnSpPr>
          <p:spPr>
            <a:xfrm>
              <a:off x="604744" y="1491416"/>
              <a:ext cx="731873" cy="0"/>
            </a:xfrm>
            <a:prstGeom prst="line">
              <a:avLst/>
            </a:prstGeom>
            <a:ln w="6350">
              <a:solidFill>
                <a:schemeClr val="bg1">
                  <a:alpha val="6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直接连接符 115"/>
            <p:cNvCxnSpPr/>
            <p:nvPr/>
          </p:nvCxnSpPr>
          <p:spPr>
            <a:xfrm>
              <a:off x="1679534" y="1491416"/>
              <a:ext cx="638205" cy="0"/>
            </a:xfrm>
            <a:prstGeom prst="line">
              <a:avLst/>
            </a:prstGeom>
            <a:ln w="6350">
              <a:solidFill>
                <a:schemeClr val="bg1">
                  <a:alpha val="6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直接连接符 116"/>
            <p:cNvCxnSpPr/>
            <p:nvPr/>
          </p:nvCxnSpPr>
          <p:spPr>
            <a:xfrm>
              <a:off x="1336617" y="1491416"/>
              <a:ext cx="333391" cy="290397"/>
            </a:xfrm>
            <a:prstGeom prst="line">
              <a:avLst/>
            </a:prstGeom>
            <a:ln w="6350">
              <a:solidFill>
                <a:schemeClr val="bg1">
                  <a:alpha val="6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直接连接符 117"/>
            <p:cNvCxnSpPr/>
            <p:nvPr/>
          </p:nvCxnSpPr>
          <p:spPr>
            <a:xfrm flipV="1">
              <a:off x="1676358" y="1493003"/>
              <a:ext cx="0" cy="301506"/>
            </a:xfrm>
            <a:prstGeom prst="line">
              <a:avLst/>
            </a:prstGeom>
            <a:ln w="6350">
              <a:solidFill>
                <a:schemeClr val="bg1">
                  <a:alpha val="6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直接连接符 118"/>
            <p:cNvCxnSpPr/>
            <p:nvPr/>
          </p:nvCxnSpPr>
          <p:spPr>
            <a:xfrm flipV="1">
              <a:off x="2314564" y="1059786"/>
              <a:ext cx="0" cy="436390"/>
            </a:xfrm>
            <a:prstGeom prst="line">
              <a:avLst/>
            </a:prstGeom>
            <a:ln w="6350">
              <a:solidFill>
                <a:schemeClr val="bg1">
                  <a:alpha val="6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直接连接符 119"/>
            <p:cNvCxnSpPr/>
            <p:nvPr/>
          </p:nvCxnSpPr>
          <p:spPr>
            <a:xfrm flipV="1">
              <a:off x="609508" y="1059786"/>
              <a:ext cx="0" cy="436390"/>
            </a:xfrm>
            <a:prstGeom prst="line">
              <a:avLst/>
            </a:prstGeom>
            <a:ln w="6350">
              <a:solidFill>
                <a:schemeClr val="bg1">
                  <a:alpha val="6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295" name="组合 120"/>
          <p:cNvGrpSpPr/>
          <p:nvPr/>
        </p:nvGrpSpPr>
        <p:grpSpPr bwMode="auto">
          <a:xfrm>
            <a:off x="6516688" y="1141413"/>
            <a:ext cx="1830387" cy="2492375"/>
            <a:chOff x="531716" y="989964"/>
            <a:chExt cx="1830475" cy="2491392"/>
          </a:xfrm>
        </p:grpSpPr>
        <p:sp>
          <p:nvSpPr>
            <p:cNvPr id="122" name="Rectangle 32"/>
            <p:cNvSpPr/>
            <p:nvPr/>
          </p:nvSpPr>
          <p:spPr bwMode="auto">
            <a:xfrm>
              <a:off x="531716" y="1650104"/>
              <a:ext cx="1830475" cy="183125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lIns="162518" tIns="81255" rIns="162518" bIns="8125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prstClr val="white"/>
                </a:solidFill>
                <a:latin typeface="+mn-lt"/>
                <a:ea typeface="宋体" panose="02010600030101010101" pitchFamily="2" charset="-122"/>
              </a:endParaRPr>
            </a:p>
          </p:txBody>
        </p:sp>
        <p:sp>
          <p:nvSpPr>
            <p:cNvPr id="123" name="Rectangle 35"/>
            <p:cNvSpPr/>
            <p:nvPr/>
          </p:nvSpPr>
          <p:spPr bwMode="auto">
            <a:xfrm flipH="1">
              <a:off x="531716" y="989964"/>
              <a:ext cx="1830475" cy="868020"/>
            </a:xfrm>
            <a:custGeom>
              <a:avLst/>
              <a:gdLst/>
              <a:ahLst/>
              <a:cxnLst/>
              <a:rect l="l" t="t" r="r" b="b"/>
              <a:pathLst>
                <a:path w="1830475" h="867716">
                  <a:moveTo>
                    <a:pt x="1830475" y="0"/>
                  </a:moveTo>
                  <a:lnTo>
                    <a:pt x="0" y="0"/>
                  </a:lnTo>
                  <a:lnTo>
                    <a:pt x="0" y="562048"/>
                  </a:lnTo>
                  <a:lnTo>
                    <a:pt x="652710" y="562048"/>
                  </a:lnTo>
                  <a:lnTo>
                    <a:pt x="655640" y="867716"/>
                  </a:lnTo>
                  <a:lnTo>
                    <a:pt x="990406" y="562048"/>
                  </a:lnTo>
                  <a:lnTo>
                    <a:pt x="1830475" y="562048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63500" sx="102000" sy="102000" algn="ctr" rotWithShape="0">
                <a:prstClr val="black">
                  <a:alpha val="15000"/>
                </a:prstClr>
              </a:outerShdw>
            </a:effectLst>
          </p:spPr>
          <p:txBody>
            <a:bodyPr lIns="162518" tIns="81255" rIns="162518" bIns="8125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prstClr val="white"/>
                </a:solidFill>
                <a:latin typeface="+mn-lt"/>
                <a:ea typeface="宋体" panose="02010600030101010101" pitchFamily="2" charset="-122"/>
              </a:endParaRPr>
            </a:p>
          </p:txBody>
        </p:sp>
        <p:sp>
          <p:nvSpPr>
            <p:cNvPr id="12309" name="TextBox 123"/>
            <p:cNvSpPr txBox="1">
              <a:spLocks noChangeArrowheads="1"/>
            </p:cNvSpPr>
            <p:nvPr/>
          </p:nvSpPr>
          <p:spPr bwMode="auto">
            <a:xfrm>
              <a:off x="567983" y="1117100"/>
              <a:ext cx="175794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400" b="1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点击此处添加标题</a:t>
              </a:r>
              <a:endParaRPr lang="zh-CN" altLang="en-US" sz="14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5" name="矩形 124"/>
            <p:cNvSpPr/>
            <p:nvPr/>
          </p:nvSpPr>
          <p:spPr>
            <a:xfrm>
              <a:off x="590849" y="1851449"/>
              <a:ext cx="1712210" cy="1255728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just" eaLnBrk="1" fontAlgn="auto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050" dirty="0">
                  <a:solidFill>
                    <a:prstClr val="white">
                      <a:alpha val="93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上海锐普广告有限公司以不同于传统的</a:t>
              </a:r>
              <a:r>
                <a:rPr lang="en-US" altLang="zh-CN" sz="1050" dirty="0">
                  <a:solidFill>
                    <a:prstClr val="white">
                      <a:alpha val="93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50" dirty="0">
                  <a:solidFill>
                    <a:prstClr val="white">
                      <a:alpha val="93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制作模式，创造全新的</a:t>
              </a:r>
              <a:r>
                <a:rPr lang="en-US" altLang="zh-CN" sz="1050" dirty="0">
                  <a:solidFill>
                    <a:prstClr val="white">
                      <a:alpha val="93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50" dirty="0">
                  <a:solidFill>
                    <a:prstClr val="white">
                      <a:alpha val="93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体验。 这里有中国最大的原创</a:t>
              </a:r>
              <a:r>
                <a:rPr lang="en-US" altLang="zh-CN" sz="1050" dirty="0">
                  <a:solidFill>
                    <a:prstClr val="white">
                      <a:alpha val="93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50" dirty="0">
                  <a:solidFill>
                    <a:prstClr val="white">
                      <a:alpha val="93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素材站，这里有中国最强的</a:t>
              </a:r>
              <a:r>
                <a:rPr lang="en-US" altLang="zh-CN" sz="1050" dirty="0">
                  <a:solidFill>
                    <a:prstClr val="white">
                      <a:alpha val="93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50" dirty="0">
                  <a:solidFill>
                    <a:prstClr val="white">
                      <a:alpha val="93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制作团队。</a:t>
              </a:r>
              <a:endParaRPr lang="zh-CN" altLang="en-US" sz="1050" dirty="0">
                <a:solidFill>
                  <a:prstClr val="white">
                    <a:alpha val="93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26" name="直接连接符 125"/>
            <p:cNvCxnSpPr/>
            <p:nvPr/>
          </p:nvCxnSpPr>
          <p:spPr>
            <a:xfrm>
              <a:off x="604745" y="1040744"/>
              <a:ext cx="1706644" cy="0"/>
            </a:xfrm>
            <a:prstGeom prst="line">
              <a:avLst/>
            </a:prstGeom>
            <a:ln w="6350">
              <a:solidFill>
                <a:schemeClr val="bg1">
                  <a:alpha val="6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直接连接符 126"/>
            <p:cNvCxnSpPr/>
            <p:nvPr/>
          </p:nvCxnSpPr>
          <p:spPr>
            <a:xfrm>
              <a:off x="604745" y="1491416"/>
              <a:ext cx="731872" cy="0"/>
            </a:xfrm>
            <a:prstGeom prst="line">
              <a:avLst/>
            </a:prstGeom>
            <a:ln w="6350">
              <a:solidFill>
                <a:schemeClr val="bg1">
                  <a:alpha val="6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直接连接符 127"/>
            <p:cNvCxnSpPr/>
            <p:nvPr/>
          </p:nvCxnSpPr>
          <p:spPr>
            <a:xfrm>
              <a:off x="1679533" y="1491416"/>
              <a:ext cx="638206" cy="0"/>
            </a:xfrm>
            <a:prstGeom prst="line">
              <a:avLst/>
            </a:prstGeom>
            <a:ln w="6350">
              <a:solidFill>
                <a:schemeClr val="bg1">
                  <a:alpha val="6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直接连接符 128"/>
            <p:cNvCxnSpPr/>
            <p:nvPr/>
          </p:nvCxnSpPr>
          <p:spPr>
            <a:xfrm>
              <a:off x="1336617" y="1491416"/>
              <a:ext cx="333391" cy="290397"/>
            </a:xfrm>
            <a:prstGeom prst="line">
              <a:avLst/>
            </a:prstGeom>
            <a:ln w="6350">
              <a:solidFill>
                <a:schemeClr val="bg1">
                  <a:alpha val="6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直接连接符 129"/>
            <p:cNvCxnSpPr/>
            <p:nvPr/>
          </p:nvCxnSpPr>
          <p:spPr>
            <a:xfrm flipV="1">
              <a:off x="1676358" y="1493003"/>
              <a:ext cx="0" cy="301506"/>
            </a:xfrm>
            <a:prstGeom prst="line">
              <a:avLst/>
            </a:prstGeom>
            <a:ln w="6350">
              <a:solidFill>
                <a:schemeClr val="bg1">
                  <a:alpha val="6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直接连接符 130"/>
            <p:cNvCxnSpPr/>
            <p:nvPr/>
          </p:nvCxnSpPr>
          <p:spPr>
            <a:xfrm flipV="1">
              <a:off x="2314564" y="1059786"/>
              <a:ext cx="0" cy="436390"/>
            </a:xfrm>
            <a:prstGeom prst="line">
              <a:avLst/>
            </a:prstGeom>
            <a:ln w="6350">
              <a:solidFill>
                <a:schemeClr val="bg1">
                  <a:alpha val="6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直接连接符 131"/>
            <p:cNvCxnSpPr/>
            <p:nvPr/>
          </p:nvCxnSpPr>
          <p:spPr>
            <a:xfrm flipV="1">
              <a:off x="609507" y="1059786"/>
              <a:ext cx="0" cy="436390"/>
            </a:xfrm>
            <a:prstGeom prst="line">
              <a:avLst/>
            </a:prstGeom>
            <a:ln w="6350">
              <a:solidFill>
                <a:schemeClr val="bg1">
                  <a:alpha val="6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296" name="组合 27"/>
          <p:cNvGrpSpPr/>
          <p:nvPr/>
        </p:nvGrpSpPr>
        <p:grpSpPr bwMode="auto">
          <a:xfrm>
            <a:off x="531813" y="3878263"/>
            <a:ext cx="7215187" cy="369887"/>
            <a:chOff x="531716" y="3723878"/>
            <a:chExt cx="7215380" cy="369332"/>
          </a:xfrm>
        </p:grpSpPr>
        <p:sp>
          <p:nvSpPr>
            <p:cNvPr id="12303" name="矩形 132"/>
            <p:cNvSpPr>
              <a:spLocks noChangeArrowheads="1"/>
            </p:cNvSpPr>
            <p:nvPr/>
          </p:nvSpPr>
          <p:spPr bwMode="auto">
            <a:xfrm>
              <a:off x="750797" y="3723878"/>
              <a:ext cx="6996299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>
                <a:lnSpc>
                  <a:spcPct val="150000"/>
                </a:lnSpc>
                <a:spcBef>
                  <a:spcPct val="0"/>
                </a:spcBef>
                <a:buClr>
                  <a:srgbClr val="0070C0"/>
                </a:buClr>
                <a:buFontTx/>
                <a:buNone/>
              </a:pPr>
              <a:r>
                <a:rPr lang="zh-CN" altLang="zh-CN" sz="120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</a:t>
              </a:r>
              <a:r>
                <a:rPr lang="en-US" altLang="zh-CN" sz="120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20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120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20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 坚持精益求精</a:t>
              </a:r>
              <a:endParaRPr lang="zh-CN" altLang="zh-CN" sz="12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2304" name="组合 26"/>
            <p:cNvGrpSpPr/>
            <p:nvPr/>
          </p:nvGrpSpPr>
          <p:grpSpPr bwMode="auto">
            <a:xfrm>
              <a:off x="531716" y="3850752"/>
              <a:ext cx="115585" cy="115585"/>
              <a:chOff x="683568" y="3865332"/>
              <a:chExt cx="127235" cy="127235"/>
            </a:xfrm>
          </p:grpSpPr>
          <p:sp>
            <p:nvSpPr>
              <p:cNvPr id="12305" name="椭圆 24"/>
              <p:cNvSpPr>
                <a:spLocks noChangeArrowheads="1"/>
              </p:cNvSpPr>
              <p:nvPr/>
            </p:nvSpPr>
            <p:spPr bwMode="auto">
              <a:xfrm>
                <a:off x="683568" y="3865332"/>
                <a:ext cx="127235" cy="127235"/>
              </a:xfrm>
              <a:prstGeom prst="ellipse">
                <a:avLst/>
              </a:prstGeom>
              <a:solidFill>
                <a:srgbClr val="D5650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lIns="162518" tIns="81255" rIns="162518" bIns="81255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26" name="虚尾箭头 25"/>
              <p:cNvSpPr/>
              <p:nvPr/>
            </p:nvSpPr>
            <p:spPr>
              <a:xfrm>
                <a:off x="713276" y="3889689"/>
                <a:ext cx="68155" cy="78519"/>
              </a:xfrm>
              <a:prstGeom prst="stripedRightArrow">
                <a:avLst/>
              </a:prstGeom>
              <a:solidFill>
                <a:schemeClr val="bg1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lIns="162518" tIns="81255" rIns="162518" bIns="81255" anchor="ctr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white"/>
                  </a:solidFill>
                  <a:latin typeface="+mn-lt"/>
                  <a:ea typeface="+mn-ea"/>
                </a:endParaRPr>
              </a:p>
            </p:txBody>
          </p:sp>
        </p:grpSp>
      </p:grpSp>
      <p:grpSp>
        <p:nvGrpSpPr>
          <p:cNvPr id="12297" name="组合 133"/>
          <p:cNvGrpSpPr/>
          <p:nvPr/>
        </p:nvGrpSpPr>
        <p:grpSpPr bwMode="auto">
          <a:xfrm>
            <a:off x="531813" y="4164013"/>
            <a:ext cx="7215187" cy="368300"/>
            <a:chOff x="531716" y="3723878"/>
            <a:chExt cx="7215380" cy="369332"/>
          </a:xfrm>
        </p:grpSpPr>
        <p:sp>
          <p:nvSpPr>
            <p:cNvPr id="12299" name="矩形 134"/>
            <p:cNvSpPr>
              <a:spLocks noChangeArrowheads="1"/>
            </p:cNvSpPr>
            <p:nvPr/>
          </p:nvSpPr>
          <p:spPr bwMode="auto">
            <a:xfrm>
              <a:off x="750797" y="3723878"/>
              <a:ext cx="6996299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>
                <a:lnSpc>
                  <a:spcPct val="150000"/>
                </a:lnSpc>
                <a:spcBef>
                  <a:spcPct val="0"/>
                </a:spcBef>
                <a:buClr>
                  <a:srgbClr val="0070C0"/>
                </a:buClr>
                <a:buFontTx/>
                <a:buNone/>
              </a:pPr>
              <a:r>
                <a:rPr lang="zh-CN" altLang="zh-CN" sz="120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拒绝平庸的做事精神，帮助您实现美观、精致、严谨、动感的</a:t>
              </a:r>
              <a:r>
                <a:rPr lang="en-US" altLang="zh-CN" sz="120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20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展示效果，让您的</a:t>
              </a:r>
              <a:r>
                <a:rPr lang="en-US" altLang="zh-CN" sz="120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20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创造卓越价值</a:t>
              </a:r>
              <a:endParaRPr lang="zh-CN" altLang="zh-CN" sz="12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2300" name="组合 135"/>
            <p:cNvGrpSpPr/>
            <p:nvPr/>
          </p:nvGrpSpPr>
          <p:grpSpPr bwMode="auto">
            <a:xfrm>
              <a:off x="531716" y="3850752"/>
              <a:ext cx="115585" cy="115585"/>
              <a:chOff x="683568" y="3865332"/>
              <a:chExt cx="127235" cy="127235"/>
            </a:xfrm>
          </p:grpSpPr>
          <p:sp>
            <p:nvSpPr>
              <p:cNvPr id="12301" name="椭圆 136"/>
              <p:cNvSpPr>
                <a:spLocks noChangeArrowheads="1"/>
              </p:cNvSpPr>
              <p:nvPr/>
            </p:nvSpPr>
            <p:spPr bwMode="auto">
              <a:xfrm>
                <a:off x="683568" y="3865332"/>
                <a:ext cx="127235" cy="127235"/>
              </a:xfrm>
              <a:prstGeom prst="ellipse">
                <a:avLst/>
              </a:prstGeom>
              <a:solidFill>
                <a:srgbClr val="D5650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lIns="162518" tIns="81255" rIns="162518" bIns="81255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138" name="虚尾箭头 137"/>
              <p:cNvSpPr/>
              <p:nvPr/>
            </p:nvSpPr>
            <p:spPr>
              <a:xfrm>
                <a:off x="713276" y="3888644"/>
                <a:ext cx="68155" cy="80611"/>
              </a:xfrm>
              <a:prstGeom prst="stripedRightArrow">
                <a:avLst/>
              </a:prstGeom>
              <a:solidFill>
                <a:schemeClr val="bg1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lIns="162518" tIns="81255" rIns="162518" bIns="81255" anchor="ctr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white"/>
                  </a:solidFill>
                  <a:latin typeface="+mn-lt"/>
                  <a:ea typeface="+mn-ea"/>
                </a:endParaRPr>
              </a:p>
            </p:txBody>
          </p:sp>
        </p:grpSp>
      </p:grpSp>
      <p:sp>
        <p:nvSpPr>
          <p:cNvPr id="12298" name="TextBox 86"/>
          <p:cNvSpPr txBox="1">
            <a:spLocks noChangeArrowheads="1"/>
          </p:cNvSpPr>
          <p:nvPr/>
        </p:nvSpPr>
        <p:spPr bwMode="auto">
          <a:xfrm>
            <a:off x="217488" y="233363"/>
            <a:ext cx="17526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800" b="1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  <a:endParaRPr lang="zh-CN" altLang="en-US" sz="1800" b="1">
              <a:solidFill>
                <a:srgbClr val="0D0D0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Right Brace 112"/>
          <p:cNvSpPr/>
          <p:nvPr/>
        </p:nvSpPr>
        <p:spPr>
          <a:xfrm rot="10800000">
            <a:off x="3703638" y="1541463"/>
            <a:ext cx="371475" cy="1966912"/>
          </a:xfrm>
          <a:prstGeom prst="rightBrace">
            <a:avLst>
              <a:gd name="adj1" fmla="val 47292"/>
              <a:gd name="adj2" fmla="val 50110"/>
            </a:avLst>
          </a:prstGeom>
          <a:ln w="28575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3195" tIns="46599" rIns="93195" bIns="46599" anchor="ctr"/>
          <a:lstStyle/>
          <a:p>
            <a:pPr algn="ctr" defTabSz="93218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505050"/>
              </a:solidFill>
            </a:endParaRPr>
          </a:p>
        </p:txBody>
      </p:sp>
      <p:grpSp>
        <p:nvGrpSpPr>
          <p:cNvPr id="13315" name="组合 7"/>
          <p:cNvGrpSpPr/>
          <p:nvPr/>
        </p:nvGrpSpPr>
        <p:grpSpPr bwMode="auto">
          <a:xfrm>
            <a:off x="4194175" y="1592263"/>
            <a:ext cx="4297363" cy="1674812"/>
            <a:chOff x="4285854" y="1938925"/>
            <a:chExt cx="4297287" cy="1675707"/>
          </a:xfrm>
        </p:grpSpPr>
        <p:grpSp>
          <p:nvGrpSpPr>
            <p:cNvPr id="13326" name="组合 5"/>
            <p:cNvGrpSpPr/>
            <p:nvPr/>
          </p:nvGrpSpPr>
          <p:grpSpPr bwMode="auto">
            <a:xfrm>
              <a:off x="4285854" y="1938925"/>
              <a:ext cx="4290618" cy="745446"/>
              <a:chOff x="4285854" y="1938925"/>
              <a:chExt cx="4290618" cy="745446"/>
            </a:xfrm>
          </p:grpSpPr>
          <p:grpSp>
            <p:nvGrpSpPr>
              <p:cNvPr id="84" name="Group 90"/>
              <p:cNvGrpSpPr/>
              <p:nvPr/>
            </p:nvGrpSpPr>
            <p:grpSpPr>
              <a:xfrm>
                <a:off x="6387542" y="2194407"/>
                <a:ext cx="551670" cy="489964"/>
                <a:chOff x="8698531" y="2391463"/>
                <a:chExt cx="828966" cy="736049"/>
              </a:xfrm>
              <a:solidFill>
                <a:schemeClr val="tx1">
                  <a:lumMod val="75000"/>
                  <a:lumOff val="25000"/>
                </a:schemeClr>
              </a:solidFill>
            </p:grpSpPr>
            <p:sp>
              <p:nvSpPr>
                <p:cNvPr id="85" name="Freeform 237"/>
                <p:cNvSpPr>
                  <a:spLocks noChangeAspect="1"/>
                </p:cNvSpPr>
                <p:nvPr/>
              </p:nvSpPr>
              <p:spPr bwMode="auto">
                <a:xfrm>
                  <a:off x="8933547" y="2599629"/>
                  <a:ext cx="358934" cy="319717"/>
                </a:xfrm>
                <a:custGeom>
                  <a:avLst/>
                  <a:gdLst>
                    <a:gd name="T0" fmla="*/ 95 w 95"/>
                    <a:gd name="T1" fmla="*/ 85 h 85"/>
                    <a:gd name="T2" fmla="*/ 0 w 95"/>
                    <a:gd name="T3" fmla="*/ 85 h 85"/>
                    <a:gd name="T4" fmla="*/ 0 w 95"/>
                    <a:gd name="T5" fmla="*/ 76 h 85"/>
                    <a:gd name="T6" fmla="*/ 5 w 95"/>
                    <a:gd name="T7" fmla="*/ 67 h 85"/>
                    <a:gd name="T8" fmla="*/ 36 w 95"/>
                    <a:gd name="T9" fmla="*/ 54 h 85"/>
                    <a:gd name="T10" fmla="*/ 38 w 95"/>
                    <a:gd name="T11" fmla="*/ 51 h 85"/>
                    <a:gd name="T12" fmla="*/ 36 w 95"/>
                    <a:gd name="T13" fmla="*/ 47 h 85"/>
                    <a:gd name="T14" fmla="*/ 48 w 95"/>
                    <a:gd name="T15" fmla="*/ 0 h 85"/>
                    <a:gd name="T16" fmla="*/ 59 w 95"/>
                    <a:gd name="T17" fmla="*/ 47 h 85"/>
                    <a:gd name="T18" fmla="*/ 57 w 95"/>
                    <a:gd name="T19" fmla="*/ 51 h 85"/>
                    <a:gd name="T20" fmla="*/ 59 w 95"/>
                    <a:gd name="T21" fmla="*/ 54 h 85"/>
                    <a:gd name="T22" fmla="*/ 91 w 95"/>
                    <a:gd name="T23" fmla="*/ 67 h 85"/>
                    <a:gd name="T24" fmla="*/ 95 w 95"/>
                    <a:gd name="T25" fmla="*/ 76 h 85"/>
                    <a:gd name="T26" fmla="*/ 95 w 95"/>
                    <a:gd name="T27" fmla="*/ 85 h 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95" h="85">
                      <a:moveTo>
                        <a:pt x="95" y="85"/>
                      </a:moveTo>
                      <a:cubicBezTo>
                        <a:pt x="0" y="85"/>
                        <a:pt x="0" y="85"/>
                        <a:pt x="0" y="85"/>
                      </a:cubicBezTo>
                      <a:cubicBezTo>
                        <a:pt x="0" y="82"/>
                        <a:pt x="0" y="79"/>
                        <a:pt x="0" y="76"/>
                      </a:cubicBezTo>
                      <a:cubicBezTo>
                        <a:pt x="0" y="72"/>
                        <a:pt x="1" y="70"/>
                        <a:pt x="5" y="67"/>
                      </a:cubicBezTo>
                      <a:cubicBezTo>
                        <a:pt x="12" y="61"/>
                        <a:pt x="24" y="57"/>
                        <a:pt x="36" y="54"/>
                      </a:cubicBezTo>
                      <a:cubicBezTo>
                        <a:pt x="38" y="53"/>
                        <a:pt x="38" y="53"/>
                        <a:pt x="38" y="51"/>
                      </a:cubicBezTo>
                      <a:cubicBezTo>
                        <a:pt x="38" y="49"/>
                        <a:pt x="38" y="49"/>
                        <a:pt x="36" y="47"/>
                      </a:cubicBezTo>
                      <a:cubicBezTo>
                        <a:pt x="23" y="36"/>
                        <a:pt x="24" y="2"/>
                        <a:pt x="48" y="0"/>
                      </a:cubicBezTo>
                      <a:cubicBezTo>
                        <a:pt x="71" y="2"/>
                        <a:pt x="72" y="36"/>
                        <a:pt x="59" y="47"/>
                      </a:cubicBezTo>
                      <a:cubicBezTo>
                        <a:pt x="57" y="49"/>
                        <a:pt x="57" y="49"/>
                        <a:pt x="57" y="51"/>
                      </a:cubicBezTo>
                      <a:cubicBezTo>
                        <a:pt x="57" y="53"/>
                        <a:pt x="57" y="53"/>
                        <a:pt x="59" y="54"/>
                      </a:cubicBezTo>
                      <a:cubicBezTo>
                        <a:pt x="71" y="57"/>
                        <a:pt x="83" y="61"/>
                        <a:pt x="91" y="67"/>
                      </a:cubicBezTo>
                      <a:cubicBezTo>
                        <a:pt x="94" y="70"/>
                        <a:pt x="95" y="72"/>
                        <a:pt x="95" y="76"/>
                      </a:cubicBezTo>
                      <a:cubicBezTo>
                        <a:pt x="95" y="79"/>
                        <a:pt x="95" y="82"/>
                        <a:pt x="95" y="85"/>
                      </a:cubicBezTo>
                      <a:close/>
                    </a:path>
                  </a:pathLst>
                </a:custGeom>
                <a:grpFill/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lIns="93247" tIns="46623" rIns="46623" bIns="93247" anchor="b"/>
                <a:lstStyle/>
                <a:p>
                  <a:pPr algn="ctr" defTabSz="931545" eaLnBrk="1" hangingPunct="1">
                    <a:defRPr/>
                  </a:pPr>
                  <a:endParaRPr lang="en-US" b="1" spc="-5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grpSp>
              <p:nvGrpSpPr>
                <p:cNvPr id="86" name="Group 92"/>
                <p:cNvGrpSpPr/>
                <p:nvPr/>
              </p:nvGrpSpPr>
              <p:grpSpPr>
                <a:xfrm>
                  <a:off x="8698531" y="2391463"/>
                  <a:ext cx="828966" cy="736049"/>
                  <a:chOff x="5625794" y="1599766"/>
                  <a:chExt cx="4594902" cy="4080930"/>
                </a:xfrm>
                <a:grpFill/>
              </p:grpSpPr>
              <p:grpSp>
                <p:nvGrpSpPr>
                  <p:cNvPr id="87" name="Group 93"/>
                  <p:cNvGrpSpPr/>
                  <p:nvPr/>
                </p:nvGrpSpPr>
                <p:grpSpPr>
                  <a:xfrm>
                    <a:off x="6191250" y="1599766"/>
                    <a:ext cx="3473485" cy="1069614"/>
                    <a:chOff x="6191250" y="1599766"/>
                    <a:chExt cx="3473485" cy="1069614"/>
                  </a:xfrm>
                  <a:grpFill/>
                </p:grpSpPr>
                <p:sp>
                  <p:nvSpPr>
                    <p:cNvPr id="93" name="Freeform 99"/>
                    <p:cNvSpPr/>
                    <p:nvPr/>
                  </p:nvSpPr>
                  <p:spPr bwMode="auto">
                    <a:xfrm>
                      <a:off x="6191250" y="1599766"/>
                      <a:ext cx="1621631" cy="1069614"/>
                    </a:xfrm>
                    <a:custGeom>
                      <a:avLst/>
                      <a:gdLst>
                        <a:gd name="connsiteX0" fmla="*/ 668844 w 4158105"/>
                        <a:gd name="connsiteY0" fmla="*/ 1079241 h 4110786"/>
                        <a:gd name="connsiteX1" fmla="*/ 671967 w 4158105"/>
                        <a:gd name="connsiteY1" fmla="*/ 1081087 h 4110786"/>
                        <a:gd name="connsiteX2" fmla="*/ 576717 w 4158105"/>
                        <a:gd name="connsiteY2" fmla="*/ 1235869 h 4110786"/>
                        <a:gd name="connsiteX3" fmla="*/ 574232 w 4158105"/>
                        <a:gd name="connsiteY3" fmla="*/ 1234330 h 4110786"/>
                        <a:gd name="connsiteX4" fmla="*/ 668844 w 4158105"/>
                        <a:gd name="connsiteY4" fmla="*/ 1079241 h 4110786"/>
                        <a:gd name="connsiteX5" fmla="*/ 398124 w 4158105"/>
                        <a:gd name="connsiteY5" fmla="*/ 919162 h 4110786"/>
                        <a:gd name="connsiteX6" fmla="*/ 399753 w 4158105"/>
                        <a:gd name="connsiteY6" fmla="*/ 920125 h 4110786"/>
                        <a:gd name="connsiteX7" fmla="*/ 308772 w 4158105"/>
                        <a:gd name="connsiteY7" fmla="*/ 1069886 h 4110786"/>
                        <a:gd name="connsiteX8" fmla="*/ 307636 w 4158105"/>
                        <a:gd name="connsiteY8" fmla="*/ 1069182 h 4110786"/>
                        <a:gd name="connsiteX9" fmla="*/ 398124 w 4158105"/>
                        <a:gd name="connsiteY9" fmla="*/ 919162 h 4110786"/>
                        <a:gd name="connsiteX10" fmla="*/ 2106264 w 4158105"/>
                        <a:gd name="connsiteY10" fmla="*/ 319178 h 4110786"/>
                        <a:gd name="connsiteX11" fmla="*/ 2198792 w 4158105"/>
                        <a:gd name="connsiteY11" fmla="*/ 323850 h 4110786"/>
                        <a:gd name="connsiteX12" fmla="*/ 2019755 w 4158105"/>
                        <a:gd name="connsiteY12" fmla="*/ 323850 h 4110786"/>
                        <a:gd name="connsiteX13" fmla="*/ 2019755 w 4158105"/>
                        <a:gd name="connsiteY13" fmla="*/ 323546 h 4110786"/>
                        <a:gd name="connsiteX14" fmla="*/ 2106264 w 4158105"/>
                        <a:gd name="connsiteY14" fmla="*/ 319178 h 4110786"/>
                        <a:gd name="connsiteX15" fmla="*/ 2224351 w 4158105"/>
                        <a:gd name="connsiteY15" fmla="*/ 13068 h 4110786"/>
                        <a:gd name="connsiteX16" fmla="*/ 4158105 w 4158105"/>
                        <a:gd name="connsiteY16" fmla="*/ 2058946 h 4110786"/>
                        <a:gd name="connsiteX17" fmla="*/ 2106265 w 4158105"/>
                        <a:gd name="connsiteY17" fmla="*/ 4110786 h 4110786"/>
                        <a:gd name="connsiteX18" fmla="*/ 54424 w 4158105"/>
                        <a:gd name="connsiteY18" fmla="*/ 2058946 h 4110786"/>
                        <a:gd name="connsiteX19" fmla="*/ 574232 w 4158105"/>
                        <a:gd name="connsiteY19" fmla="*/ 1234330 h 4110786"/>
                        <a:gd name="connsiteX20" fmla="*/ 366497 w 4158105"/>
                        <a:gd name="connsiteY20" fmla="*/ 2058945 h 4110786"/>
                        <a:gd name="connsiteX21" fmla="*/ 2106264 w 4158105"/>
                        <a:gd name="connsiteY21" fmla="*/ 3798712 h 4110786"/>
                        <a:gd name="connsiteX22" fmla="*/ 3846030 w 4158105"/>
                        <a:gd name="connsiteY22" fmla="*/ 2058945 h 4110786"/>
                        <a:gd name="connsiteX23" fmla="*/ 2198792 w 4158105"/>
                        <a:gd name="connsiteY23" fmla="*/ 323850 h 4110786"/>
                        <a:gd name="connsiteX24" fmla="*/ 2219780 w 4158105"/>
                        <a:gd name="connsiteY24" fmla="*/ 323850 h 4110786"/>
                        <a:gd name="connsiteX25" fmla="*/ 2224351 w 4158105"/>
                        <a:gd name="connsiteY25" fmla="*/ 13068 h 4110786"/>
                        <a:gd name="connsiteX26" fmla="*/ 2019755 w 4158105"/>
                        <a:gd name="connsiteY26" fmla="*/ 11473 h 4110786"/>
                        <a:gd name="connsiteX27" fmla="*/ 2019755 w 4158105"/>
                        <a:gd name="connsiteY27" fmla="*/ 323546 h 4110786"/>
                        <a:gd name="connsiteX28" fmla="*/ 668844 w 4158105"/>
                        <a:gd name="connsiteY28" fmla="*/ 1079241 h 4110786"/>
                        <a:gd name="connsiteX29" fmla="*/ 399753 w 4158105"/>
                        <a:gd name="connsiteY29" fmla="*/ 920125 h 4110786"/>
                        <a:gd name="connsiteX30" fmla="*/ 2019755 w 4158105"/>
                        <a:gd name="connsiteY30" fmla="*/ 11473 h 4110786"/>
                        <a:gd name="connsiteX31" fmla="*/ 2224543 w 4158105"/>
                        <a:gd name="connsiteY31" fmla="*/ 0 h 4110786"/>
                        <a:gd name="connsiteX32" fmla="*/ 2224351 w 4158105"/>
                        <a:gd name="connsiteY32" fmla="*/ 13068 h 4110786"/>
                        <a:gd name="connsiteX33" fmla="*/ 2106265 w 4158105"/>
                        <a:gd name="connsiteY33" fmla="*/ 7105 h 4110786"/>
                        <a:gd name="connsiteX34" fmla="*/ 2019755 w 4158105"/>
                        <a:gd name="connsiteY34" fmla="*/ 11473 h 4110786"/>
                        <a:gd name="connsiteX35" fmla="*/ 2019755 w 4158105"/>
                        <a:gd name="connsiteY35" fmla="*/ 2381 h 4110786"/>
                        <a:gd name="connsiteX36" fmla="*/ 2224543 w 4158105"/>
                        <a:gd name="connsiteY36" fmla="*/ 0 h 4110786"/>
                        <a:gd name="connsiteX0-1" fmla="*/ 668844 w 4158105"/>
                        <a:gd name="connsiteY0-2" fmla="*/ 1079241 h 4110786"/>
                        <a:gd name="connsiteX1-3" fmla="*/ 671967 w 4158105"/>
                        <a:gd name="connsiteY1-4" fmla="*/ 1081087 h 4110786"/>
                        <a:gd name="connsiteX2-5" fmla="*/ 576717 w 4158105"/>
                        <a:gd name="connsiteY2-6" fmla="*/ 1235869 h 4110786"/>
                        <a:gd name="connsiteX3-7" fmla="*/ 574232 w 4158105"/>
                        <a:gd name="connsiteY3-8" fmla="*/ 1234330 h 4110786"/>
                        <a:gd name="connsiteX4-9" fmla="*/ 668844 w 4158105"/>
                        <a:gd name="connsiteY4-10" fmla="*/ 1079241 h 4110786"/>
                        <a:gd name="connsiteX5-11" fmla="*/ 398124 w 4158105"/>
                        <a:gd name="connsiteY5-12" fmla="*/ 919162 h 4110786"/>
                        <a:gd name="connsiteX6-13" fmla="*/ 399753 w 4158105"/>
                        <a:gd name="connsiteY6-14" fmla="*/ 920125 h 4110786"/>
                        <a:gd name="connsiteX7-15" fmla="*/ 308772 w 4158105"/>
                        <a:gd name="connsiteY7-16" fmla="*/ 1069886 h 4110786"/>
                        <a:gd name="connsiteX8-17" fmla="*/ 398124 w 4158105"/>
                        <a:gd name="connsiteY8-18" fmla="*/ 919162 h 4110786"/>
                        <a:gd name="connsiteX9-19" fmla="*/ 2106264 w 4158105"/>
                        <a:gd name="connsiteY9-20" fmla="*/ 319178 h 4110786"/>
                        <a:gd name="connsiteX10-21" fmla="*/ 2198792 w 4158105"/>
                        <a:gd name="connsiteY10-22" fmla="*/ 323850 h 4110786"/>
                        <a:gd name="connsiteX11-23" fmla="*/ 2019755 w 4158105"/>
                        <a:gd name="connsiteY11-24" fmla="*/ 323850 h 4110786"/>
                        <a:gd name="connsiteX12-25" fmla="*/ 2019755 w 4158105"/>
                        <a:gd name="connsiteY12-26" fmla="*/ 323546 h 4110786"/>
                        <a:gd name="connsiteX13-27" fmla="*/ 2106264 w 4158105"/>
                        <a:gd name="connsiteY13-28" fmla="*/ 319178 h 4110786"/>
                        <a:gd name="connsiteX14-29" fmla="*/ 2224351 w 4158105"/>
                        <a:gd name="connsiteY14-30" fmla="*/ 13068 h 4110786"/>
                        <a:gd name="connsiteX15-31" fmla="*/ 4158105 w 4158105"/>
                        <a:gd name="connsiteY15-32" fmla="*/ 2058946 h 4110786"/>
                        <a:gd name="connsiteX16-33" fmla="*/ 2106265 w 4158105"/>
                        <a:gd name="connsiteY16-34" fmla="*/ 4110786 h 4110786"/>
                        <a:gd name="connsiteX17-35" fmla="*/ 54424 w 4158105"/>
                        <a:gd name="connsiteY17-36" fmla="*/ 2058946 h 4110786"/>
                        <a:gd name="connsiteX18-37" fmla="*/ 574232 w 4158105"/>
                        <a:gd name="connsiteY18-38" fmla="*/ 1234330 h 4110786"/>
                        <a:gd name="connsiteX19-39" fmla="*/ 366497 w 4158105"/>
                        <a:gd name="connsiteY19-40" fmla="*/ 2058945 h 4110786"/>
                        <a:gd name="connsiteX20-41" fmla="*/ 2106264 w 4158105"/>
                        <a:gd name="connsiteY20-42" fmla="*/ 3798712 h 4110786"/>
                        <a:gd name="connsiteX21-43" fmla="*/ 3846030 w 4158105"/>
                        <a:gd name="connsiteY21-44" fmla="*/ 2058945 h 4110786"/>
                        <a:gd name="connsiteX22-45" fmla="*/ 2198792 w 4158105"/>
                        <a:gd name="connsiteY22-46" fmla="*/ 323850 h 4110786"/>
                        <a:gd name="connsiteX23-47" fmla="*/ 2219780 w 4158105"/>
                        <a:gd name="connsiteY23-48" fmla="*/ 323850 h 4110786"/>
                        <a:gd name="connsiteX24-49" fmla="*/ 2224351 w 4158105"/>
                        <a:gd name="connsiteY24-50" fmla="*/ 13068 h 4110786"/>
                        <a:gd name="connsiteX25-51" fmla="*/ 2019755 w 4158105"/>
                        <a:gd name="connsiteY25-52" fmla="*/ 11473 h 4110786"/>
                        <a:gd name="connsiteX26-53" fmla="*/ 2019755 w 4158105"/>
                        <a:gd name="connsiteY26-54" fmla="*/ 323546 h 4110786"/>
                        <a:gd name="connsiteX27-55" fmla="*/ 668844 w 4158105"/>
                        <a:gd name="connsiteY27-56" fmla="*/ 1079241 h 4110786"/>
                        <a:gd name="connsiteX28-57" fmla="*/ 399753 w 4158105"/>
                        <a:gd name="connsiteY28-58" fmla="*/ 920125 h 4110786"/>
                        <a:gd name="connsiteX29-59" fmla="*/ 2019755 w 4158105"/>
                        <a:gd name="connsiteY29-60" fmla="*/ 11473 h 4110786"/>
                        <a:gd name="connsiteX30-61" fmla="*/ 2224543 w 4158105"/>
                        <a:gd name="connsiteY30-62" fmla="*/ 0 h 4110786"/>
                        <a:gd name="connsiteX31-63" fmla="*/ 2224351 w 4158105"/>
                        <a:gd name="connsiteY31-64" fmla="*/ 13068 h 4110786"/>
                        <a:gd name="connsiteX32-65" fmla="*/ 2106265 w 4158105"/>
                        <a:gd name="connsiteY32-66" fmla="*/ 7105 h 4110786"/>
                        <a:gd name="connsiteX33-67" fmla="*/ 2019755 w 4158105"/>
                        <a:gd name="connsiteY33-68" fmla="*/ 11473 h 4110786"/>
                        <a:gd name="connsiteX34-69" fmla="*/ 2019755 w 4158105"/>
                        <a:gd name="connsiteY34-70" fmla="*/ 2381 h 4110786"/>
                        <a:gd name="connsiteX35-71" fmla="*/ 2224543 w 4158105"/>
                        <a:gd name="connsiteY35-72" fmla="*/ 0 h 4110786"/>
                        <a:gd name="connsiteX0-73" fmla="*/ 668844 w 4158105"/>
                        <a:gd name="connsiteY0-74" fmla="*/ 1079241 h 4110786"/>
                        <a:gd name="connsiteX1-75" fmla="*/ 671967 w 4158105"/>
                        <a:gd name="connsiteY1-76" fmla="*/ 1081087 h 4110786"/>
                        <a:gd name="connsiteX2-77" fmla="*/ 576717 w 4158105"/>
                        <a:gd name="connsiteY2-78" fmla="*/ 1235869 h 4110786"/>
                        <a:gd name="connsiteX3-79" fmla="*/ 574232 w 4158105"/>
                        <a:gd name="connsiteY3-80" fmla="*/ 1234330 h 4110786"/>
                        <a:gd name="connsiteX4-81" fmla="*/ 668844 w 4158105"/>
                        <a:gd name="connsiteY4-82" fmla="*/ 1079241 h 4110786"/>
                        <a:gd name="connsiteX5-83" fmla="*/ 398124 w 4158105"/>
                        <a:gd name="connsiteY5-84" fmla="*/ 919162 h 4110786"/>
                        <a:gd name="connsiteX6-85" fmla="*/ 399753 w 4158105"/>
                        <a:gd name="connsiteY6-86" fmla="*/ 920125 h 4110786"/>
                        <a:gd name="connsiteX7-87" fmla="*/ 398124 w 4158105"/>
                        <a:gd name="connsiteY7-88" fmla="*/ 919162 h 4110786"/>
                        <a:gd name="connsiteX8-89" fmla="*/ 2106264 w 4158105"/>
                        <a:gd name="connsiteY8-90" fmla="*/ 319178 h 4110786"/>
                        <a:gd name="connsiteX9-91" fmla="*/ 2198792 w 4158105"/>
                        <a:gd name="connsiteY9-92" fmla="*/ 323850 h 4110786"/>
                        <a:gd name="connsiteX10-93" fmla="*/ 2019755 w 4158105"/>
                        <a:gd name="connsiteY10-94" fmla="*/ 323850 h 4110786"/>
                        <a:gd name="connsiteX11-95" fmla="*/ 2019755 w 4158105"/>
                        <a:gd name="connsiteY11-96" fmla="*/ 323546 h 4110786"/>
                        <a:gd name="connsiteX12-97" fmla="*/ 2106264 w 4158105"/>
                        <a:gd name="connsiteY12-98" fmla="*/ 319178 h 4110786"/>
                        <a:gd name="connsiteX13-99" fmla="*/ 2224351 w 4158105"/>
                        <a:gd name="connsiteY13-100" fmla="*/ 13068 h 4110786"/>
                        <a:gd name="connsiteX14-101" fmla="*/ 4158105 w 4158105"/>
                        <a:gd name="connsiteY14-102" fmla="*/ 2058946 h 4110786"/>
                        <a:gd name="connsiteX15-103" fmla="*/ 2106265 w 4158105"/>
                        <a:gd name="connsiteY15-104" fmla="*/ 4110786 h 4110786"/>
                        <a:gd name="connsiteX16-105" fmla="*/ 54424 w 4158105"/>
                        <a:gd name="connsiteY16-106" fmla="*/ 2058946 h 4110786"/>
                        <a:gd name="connsiteX17-107" fmla="*/ 574232 w 4158105"/>
                        <a:gd name="connsiteY17-108" fmla="*/ 1234330 h 4110786"/>
                        <a:gd name="connsiteX18-109" fmla="*/ 366497 w 4158105"/>
                        <a:gd name="connsiteY18-110" fmla="*/ 2058945 h 4110786"/>
                        <a:gd name="connsiteX19-111" fmla="*/ 2106264 w 4158105"/>
                        <a:gd name="connsiteY19-112" fmla="*/ 3798712 h 4110786"/>
                        <a:gd name="connsiteX20-113" fmla="*/ 3846030 w 4158105"/>
                        <a:gd name="connsiteY20-114" fmla="*/ 2058945 h 4110786"/>
                        <a:gd name="connsiteX21-115" fmla="*/ 2198792 w 4158105"/>
                        <a:gd name="connsiteY21-116" fmla="*/ 323850 h 4110786"/>
                        <a:gd name="connsiteX22-117" fmla="*/ 2219780 w 4158105"/>
                        <a:gd name="connsiteY22-118" fmla="*/ 323850 h 4110786"/>
                        <a:gd name="connsiteX23-119" fmla="*/ 2224351 w 4158105"/>
                        <a:gd name="connsiteY23-120" fmla="*/ 13068 h 4110786"/>
                        <a:gd name="connsiteX24-121" fmla="*/ 2019755 w 4158105"/>
                        <a:gd name="connsiteY24-122" fmla="*/ 11473 h 4110786"/>
                        <a:gd name="connsiteX25-123" fmla="*/ 2019755 w 4158105"/>
                        <a:gd name="connsiteY25-124" fmla="*/ 323546 h 4110786"/>
                        <a:gd name="connsiteX26-125" fmla="*/ 668844 w 4158105"/>
                        <a:gd name="connsiteY26-126" fmla="*/ 1079241 h 4110786"/>
                        <a:gd name="connsiteX27-127" fmla="*/ 399753 w 4158105"/>
                        <a:gd name="connsiteY27-128" fmla="*/ 920125 h 4110786"/>
                        <a:gd name="connsiteX28-129" fmla="*/ 2019755 w 4158105"/>
                        <a:gd name="connsiteY28-130" fmla="*/ 11473 h 4110786"/>
                        <a:gd name="connsiteX29-131" fmla="*/ 2224543 w 4158105"/>
                        <a:gd name="connsiteY29-132" fmla="*/ 0 h 4110786"/>
                        <a:gd name="connsiteX30-133" fmla="*/ 2224351 w 4158105"/>
                        <a:gd name="connsiteY30-134" fmla="*/ 13068 h 4110786"/>
                        <a:gd name="connsiteX31-135" fmla="*/ 2106265 w 4158105"/>
                        <a:gd name="connsiteY31-136" fmla="*/ 7105 h 4110786"/>
                        <a:gd name="connsiteX32-137" fmla="*/ 2019755 w 4158105"/>
                        <a:gd name="connsiteY32-138" fmla="*/ 11473 h 4110786"/>
                        <a:gd name="connsiteX33-139" fmla="*/ 2019755 w 4158105"/>
                        <a:gd name="connsiteY33-140" fmla="*/ 2381 h 4110786"/>
                        <a:gd name="connsiteX34-141" fmla="*/ 2224543 w 4158105"/>
                        <a:gd name="connsiteY34-142" fmla="*/ 0 h 4110786"/>
                        <a:gd name="connsiteX0-143" fmla="*/ 739525 w 4228786"/>
                        <a:gd name="connsiteY0-144" fmla="*/ 1079241 h 4110786"/>
                        <a:gd name="connsiteX1-145" fmla="*/ 742648 w 4228786"/>
                        <a:gd name="connsiteY1-146" fmla="*/ 1081087 h 4110786"/>
                        <a:gd name="connsiteX2-147" fmla="*/ 647398 w 4228786"/>
                        <a:gd name="connsiteY2-148" fmla="*/ 1235869 h 4110786"/>
                        <a:gd name="connsiteX3-149" fmla="*/ 644913 w 4228786"/>
                        <a:gd name="connsiteY3-150" fmla="*/ 1234330 h 4110786"/>
                        <a:gd name="connsiteX4-151" fmla="*/ 739525 w 4228786"/>
                        <a:gd name="connsiteY4-152" fmla="*/ 1079241 h 4110786"/>
                        <a:gd name="connsiteX5-153" fmla="*/ 468805 w 4228786"/>
                        <a:gd name="connsiteY5-154" fmla="*/ 919162 h 4110786"/>
                        <a:gd name="connsiteX6-155" fmla="*/ 470434 w 4228786"/>
                        <a:gd name="connsiteY6-156" fmla="*/ 920125 h 4110786"/>
                        <a:gd name="connsiteX7-157" fmla="*/ 468805 w 4228786"/>
                        <a:gd name="connsiteY7-158" fmla="*/ 919162 h 4110786"/>
                        <a:gd name="connsiteX8-159" fmla="*/ 2176945 w 4228786"/>
                        <a:gd name="connsiteY8-160" fmla="*/ 319178 h 4110786"/>
                        <a:gd name="connsiteX9-161" fmla="*/ 2269473 w 4228786"/>
                        <a:gd name="connsiteY9-162" fmla="*/ 323850 h 4110786"/>
                        <a:gd name="connsiteX10-163" fmla="*/ 2090436 w 4228786"/>
                        <a:gd name="connsiteY10-164" fmla="*/ 323850 h 4110786"/>
                        <a:gd name="connsiteX11-165" fmla="*/ 2090436 w 4228786"/>
                        <a:gd name="connsiteY11-166" fmla="*/ 323546 h 4110786"/>
                        <a:gd name="connsiteX12-167" fmla="*/ 2176945 w 4228786"/>
                        <a:gd name="connsiteY12-168" fmla="*/ 319178 h 4110786"/>
                        <a:gd name="connsiteX13-169" fmla="*/ 2295032 w 4228786"/>
                        <a:gd name="connsiteY13-170" fmla="*/ 13068 h 4110786"/>
                        <a:gd name="connsiteX14-171" fmla="*/ 4228786 w 4228786"/>
                        <a:gd name="connsiteY14-172" fmla="*/ 2058946 h 4110786"/>
                        <a:gd name="connsiteX15-173" fmla="*/ 2176946 w 4228786"/>
                        <a:gd name="connsiteY15-174" fmla="*/ 4110786 h 4110786"/>
                        <a:gd name="connsiteX16-175" fmla="*/ 125105 w 4228786"/>
                        <a:gd name="connsiteY16-176" fmla="*/ 2058946 h 4110786"/>
                        <a:gd name="connsiteX17-177" fmla="*/ 437178 w 4228786"/>
                        <a:gd name="connsiteY17-178" fmla="*/ 2058945 h 4110786"/>
                        <a:gd name="connsiteX18-179" fmla="*/ 2176945 w 4228786"/>
                        <a:gd name="connsiteY18-180" fmla="*/ 3798712 h 4110786"/>
                        <a:gd name="connsiteX19-181" fmla="*/ 3916711 w 4228786"/>
                        <a:gd name="connsiteY19-182" fmla="*/ 2058945 h 4110786"/>
                        <a:gd name="connsiteX20-183" fmla="*/ 2269473 w 4228786"/>
                        <a:gd name="connsiteY20-184" fmla="*/ 323850 h 4110786"/>
                        <a:gd name="connsiteX21-185" fmla="*/ 2290461 w 4228786"/>
                        <a:gd name="connsiteY21-186" fmla="*/ 323850 h 4110786"/>
                        <a:gd name="connsiteX22-187" fmla="*/ 2295032 w 4228786"/>
                        <a:gd name="connsiteY22-188" fmla="*/ 13068 h 4110786"/>
                        <a:gd name="connsiteX23-189" fmla="*/ 2090436 w 4228786"/>
                        <a:gd name="connsiteY23-190" fmla="*/ 11473 h 4110786"/>
                        <a:gd name="connsiteX24-191" fmla="*/ 2090436 w 4228786"/>
                        <a:gd name="connsiteY24-192" fmla="*/ 323546 h 4110786"/>
                        <a:gd name="connsiteX25-193" fmla="*/ 739525 w 4228786"/>
                        <a:gd name="connsiteY25-194" fmla="*/ 1079241 h 4110786"/>
                        <a:gd name="connsiteX26-195" fmla="*/ 470434 w 4228786"/>
                        <a:gd name="connsiteY26-196" fmla="*/ 920125 h 4110786"/>
                        <a:gd name="connsiteX27-197" fmla="*/ 2090436 w 4228786"/>
                        <a:gd name="connsiteY27-198" fmla="*/ 11473 h 4110786"/>
                        <a:gd name="connsiteX28-199" fmla="*/ 2295224 w 4228786"/>
                        <a:gd name="connsiteY28-200" fmla="*/ 0 h 4110786"/>
                        <a:gd name="connsiteX29-201" fmla="*/ 2295032 w 4228786"/>
                        <a:gd name="connsiteY29-202" fmla="*/ 13068 h 4110786"/>
                        <a:gd name="connsiteX30-203" fmla="*/ 2176946 w 4228786"/>
                        <a:gd name="connsiteY30-204" fmla="*/ 7105 h 4110786"/>
                        <a:gd name="connsiteX31-205" fmla="*/ 2090436 w 4228786"/>
                        <a:gd name="connsiteY31-206" fmla="*/ 11473 h 4110786"/>
                        <a:gd name="connsiteX32-207" fmla="*/ 2090436 w 4228786"/>
                        <a:gd name="connsiteY32-208" fmla="*/ 2381 h 4110786"/>
                        <a:gd name="connsiteX33-209" fmla="*/ 2295224 w 4228786"/>
                        <a:gd name="connsiteY33-210" fmla="*/ 0 h 4110786"/>
                        <a:gd name="connsiteX0-211" fmla="*/ 739525 w 4228786"/>
                        <a:gd name="connsiteY0-212" fmla="*/ 1079241 h 4110786"/>
                        <a:gd name="connsiteX1-213" fmla="*/ 742648 w 4228786"/>
                        <a:gd name="connsiteY1-214" fmla="*/ 1081087 h 4110786"/>
                        <a:gd name="connsiteX2-215" fmla="*/ 647398 w 4228786"/>
                        <a:gd name="connsiteY2-216" fmla="*/ 1235869 h 4110786"/>
                        <a:gd name="connsiteX3-217" fmla="*/ 739525 w 4228786"/>
                        <a:gd name="connsiteY3-218" fmla="*/ 1079241 h 4110786"/>
                        <a:gd name="connsiteX4-219" fmla="*/ 468805 w 4228786"/>
                        <a:gd name="connsiteY4-220" fmla="*/ 919162 h 4110786"/>
                        <a:gd name="connsiteX5-221" fmla="*/ 470434 w 4228786"/>
                        <a:gd name="connsiteY5-222" fmla="*/ 920125 h 4110786"/>
                        <a:gd name="connsiteX6-223" fmla="*/ 468805 w 4228786"/>
                        <a:gd name="connsiteY6-224" fmla="*/ 919162 h 4110786"/>
                        <a:gd name="connsiteX7-225" fmla="*/ 2176945 w 4228786"/>
                        <a:gd name="connsiteY7-226" fmla="*/ 319178 h 4110786"/>
                        <a:gd name="connsiteX8-227" fmla="*/ 2269473 w 4228786"/>
                        <a:gd name="connsiteY8-228" fmla="*/ 323850 h 4110786"/>
                        <a:gd name="connsiteX9-229" fmla="*/ 2090436 w 4228786"/>
                        <a:gd name="connsiteY9-230" fmla="*/ 323850 h 4110786"/>
                        <a:gd name="connsiteX10-231" fmla="*/ 2090436 w 4228786"/>
                        <a:gd name="connsiteY10-232" fmla="*/ 323546 h 4110786"/>
                        <a:gd name="connsiteX11-233" fmla="*/ 2176945 w 4228786"/>
                        <a:gd name="connsiteY11-234" fmla="*/ 319178 h 4110786"/>
                        <a:gd name="connsiteX12-235" fmla="*/ 2295032 w 4228786"/>
                        <a:gd name="connsiteY12-236" fmla="*/ 13068 h 4110786"/>
                        <a:gd name="connsiteX13-237" fmla="*/ 4228786 w 4228786"/>
                        <a:gd name="connsiteY13-238" fmla="*/ 2058946 h 4110786"/>
                        <a:gd name="connsiteX14-239" fmla="*/ 2176946 w 4228786"/>
                        <a:gd name="connsiteY14-240" fmla="*/ 4110786 h 4110786"/>
                        <a:gd name="connsiteX15-241" fmla="*/ 125105 w 4228786"/>
                        <a:gd name="connsiteY15-242" fmla="*/ 2058946 h 4110786"/>
                        <a:gd name="connsiteX16-243" fmla="*/ 437178 w 4228786"/>
                        <a:gd name="connsiteY16-244" fmla="*/ 2058945 h 4110786"/>
                        <a:gd name="connsiteX17-245" fmla="*/ 2176945 w 4228786"/>
                        <a:gd name="connsiteY17-246" fmla="*/ 3798712 h 4110786"/>
                        <a:gd name="connsiteX18-247" fmla="*/ 3916711 w 4228786"/>
                        <a:gd name="connsiteY18-248" fmla="*/ 2058945 h 4110786"/>
                        <a:gd name="connsiteX19-249" fmla="*/ 2269473 w 4228786"/>
                        <a:gd name="connsiteY19-250" fmla="*/ 323850 h 4110786"/>
                        <a:gd name="connsiteX20-251" fmla="*/ 2290461 w 4228786"/>
                        <a:gd name="connsiteY20-252" fmla="*/ 323850 h 4110786"/>
                        <a:gd name="connsiteX21-253" fmla="*/ 2295032 w 4228786"/>
                        <a:gd name="connsiteY21-254" fmla="*/ 13068 h 4110786"/>
                        <a:gd name="connsiteX22-255" fmla="*/ 2090436 w 4228786"/>
                        <a:gd name="connsiteY22-256" fmla="*/ 11473 h 4110786"/>
                        <a:gd name="connsiteX23-257" fmla="*/ 2090436 w 4228786"/>
                        <a:gd name="connsiteY23-258" fmla="*/ 323546 h 4110786"/>
                        <a:gd name="connsiteX24-259" fmla="*/ 739525 w 4228786"/>
                        <a:gd name="connsiteY24-260" fmla="*/ 1079241 h 4110786"/>
                        <a:gd name="connsiteX25-261" fmla="*/ 470434 w 4228786"/>
                        <a:gd name="connsiteY25-262" fmla="*/ 920125 h 4110786"/>
                        <a:gd name="connsiteX26-263" fmla="*/ 2090436 w 4228786"/>
                        <a:gd name="connsiteY26-264" fmla="*/ 11473 h 4110786"/>
                        <a:gd name="connsiteX27-265" fmla="*/ 2295224 w 4228786"/>
                        <a:gd name="connsiteY27-266" fmla="*/ 0 h 4110786"/>
                        <a:gd name="connsiteX28-267" fmla="*/ 2295032 w 4228786"/>
                        <a:gd name="connsiteY28-268" fmla="*/ 13068 h 4110786"/>
                        <a:gd name="connsiteX29-269" fmla="*/ 2176946 w 4228786"/>
                        <a:gd name="connsiteY29-270" fmla="*/ 7105 h 4110786"/>
                        <a:gd name="connsiteX30-271" fmla="*/ 2090436 w 4228786"/>
                        <a:gd name="connsiteY30-272" fmla="*/ 11473 h 4110786"/>
                        <a:gd name="connsiteX31-273" fmla="*/ 2090436 w 4228786"/>
                        <a:gd name="connsiteY31-274" fmla="*/ 2381 h 4110786"/>
                        <a:gd name="connsiteX32-275" fmla="*/ 2295224 w 4228786"/>
                        <a:gd name="connsiteY32-276" fmla="*/ 0 h 4110786"/>
                        <a:gd name="connsiteX0-277" fmla="*/ 739525 w 4228786"/>
                        <a:gd name="connsiteY0-278" fmla="*/ 1079241 h 4110786"/>
                        <a:gd name="connsiteX1-279" fmla="*/ 742648 w 4228786"/>
                        <a:gd name="connsiteY1-280" fmla="*/ 1081087 h 4110786"/>
                        <a:gd name="connsiteX2-281" fmla="*/ 739525 w 4228786"/>
                        <a:gd name="connsiteY2-282" fmla="*/ 1079241 h 4110786"/>
                        <a:gd name="connsiteX3-283" fmla="*/ 468805 w 4228786"/>
                        <a:gd name="connsiteY3-284" fmla="*/ 919162 h 4110786"/>
                        <a:gd name="connsiteX4-285" fmla="*/ 470434 w 4228786"/>
                        <a:gd name="connsiteY4-286" fmla="*/ 920125 h 4110786"/>
                        <a:gd name="connsiteX5-287" fmla="*/ 468805 w 4228786"/>
                        <a:gd name="connsiteY5-288" fmla="*/ 919162 h 4110786"/>
                        <a:gd name="connsiteX6-289" fmla="*/ 2176945 w 4228786"/>
                        <a:gd name="connsiteY6-290" fmla="*/ 319178 h 4110786"/>
                        <a:gd name="connsiteX7-291" fmla="*/ 2269473 w 4228786"/>
                        <a:gd name="connsiteY7-292" fmla="*/ 323850 h 4110786"/>
                        <a:gd name="connsiteX8-293" fmla="*/ 2090436 w 4228786"/>
                        <a:gd name="connsiteY8-294" fmla="*/ 323850 h 4110786"/>
                        <a:gd name="connsiteX9-295" fmla="*/ 2090436 w 4228786"/>
                        <a:gd name="connsiteY9-296" fmla="*/ 323546 h 4110786"/>
                        <a:gd name="connsiteX10-297" fmla="*/ 2176945 w 4228786"/>
                        <a:gd name="connsiteY10-298" fmla="*/ 319178 h 4110786"/>
                        <a:gd name="connsiteX11-299" fmla="*/ 2295032 w 4228786"/>
                        <a:gd name="connsiteY11-300" fmla="*/ 13068 h 4110786"/>
                        <a:gd name="connsiteX12-301" fmla="*/ 4228786 w 4228786"/>
                        <a:gd name="connsiteY12-302" fmla="*/ 2058946 h 4110786"/>
                        <a:gd name="connsiteX13-303" fmla="*/ 2176946 w 4228786"/>
                        <a:gd name="connsiteY13-304" fmla="*/ 4110786 h 4110786"/>
                        <a:gd name="connsiteX14-305" fmla="*/ 125105 w 4228786"/>
                        <a:gd name="connsiteY14-306" fmla="*/ 2058946 h 4110786"/>
                        <a:gd name="connsiteX15-307" fmla="*/ 437178 w 4228786"/>
                        <a:gd name="connsiteY15-308" fmla="*/ 2058945 h 4110786"/>
                        <a:gd name="connsiteX16-309" fmla="*/ 2176945 w 4228786"/>
                        <a:gd name="connsiteY16-310" fmla="*/ 3798712 h 4110786"/>
                        <a:gd name="connsiteX17-311" fmla="*/ 3916711 w 4228786"/>
                        <a:gd name="connsiteY17-312" fmla="*/ 2058945 h 4110786"/>
                        <a:gd name="connsiteX18-313" fmla="*/ 2269473 w 4228786"/>
                        <a:gd name="connsiteY18-314" fmla="*/ 323850 h 4110786"/>
                        <a:gd name="connsiteX19-315" fmla="*/ 2290461 w 4228786"/>
                        <a:gd name="connsiteY19-316" fmla="*/ 323850 h 4110786"/>
                        <a:gd name="connsiteX20-317" fmla="*/ 2295032 w 4228786"/>
                        <a:gd name="connsiteY20-318" fmla="*/ 13068 h 4110786"/>
                        <a:gd name="connsiteX21-319" fmla="*/ 2090436 w 4228786"/>
                        <a:gd name="connsiteY21-320" fmla="*/ 11473 h 4110786"/>
                        <a:gd name="connsiteX22-321" fmla="*/ 2090436 w 4228786"/>
                        <a:gd name="connsiteY22-322" fmla="*/ 323546 h 4110786"/>
                        <a:gd name="connsiteX23-323" fmla="*/ 739525 w 4228786"/>
                        <a:gd name="connsiteY23-324" fmla="*/ 1079241 h 4110786"/>
                        <a:gd name="connsiteX24-325" fmla="*/ 470434 w 4228786"/>
                        <a:gd name="connsiteY24-326" fmla="*/ 920125 h 4110786"/>
                        <a:gd name="connsiteX25-327" fmla="*/ 2090436 w 4228786"/>
                        <a:gd name="connsiteY25-328" fmla="*/ 11473 h 4110786"/>
                        <a:gd name="connsiteX26-329" fmla="*/ 2295224 w 4228786"/>
                        <a:gd name="connsiteY26-330" fmla="*/ 0 h 4110786"/>
                        <a:gd name="connsiteX27-331" fmla="*/ 2295032 w 4228786"/>
                        <a:gd name="connsiteY27-332" fmla="*/ 13068 h 4110786"/>
                        <a:gd name="connsiteX28-333" fmla="*/ 2176946 w 4228786"/>
                        <a:gd name="connsiteY28-334" fmla="*/ 7105 h 4110786"/>
                        <a:gd name="connsiteX29-335" fmla="*/ 2090436 w 4228786"/>
                        <a:gd name="connsiteY29-336" fmla="*/ 11473 h 4110786"/>
                        <a:gd name="connsiteX30-337" fmla="*/ 2090436 w 4228786"/>
                        <a:gd name="connsiteY30-338" fmla="*/ 2381 h 4110786"/>
                        <a:gd name="connsiteX31-339" fmla="*/ 2295224 w 4228786"/>
                        <a:gd name="connsiteY31-340" fmla="*/ 0 h 4110786"/>
                        <a:gd name="connsiteX0-341" fmla="*/ 739525 w 4228786"/>
                        <a:gd name="connsiteY0-342" fmla="*/ 1079241 h 4110786"/>
                        <a:gd name="connsiteX1-343" fmla="*/ 742648 w 4228786"/>
                        <a:gd name="connsiteY1-344" fmla="*/ 1081087 h 4110786"/>
                        <a:gd name="connsiteX2-345" fmla="*/ 739525 w 4228786"/>
                        <a:gd name="connsiteY2-346" fmla="*/ 1079241 h 4110786"/>
                        <a:gd name="connsiteX3-347" fmla="*/ 468805 w 4228786"/>
                        <a:gd name="connsiteY3-348" fmla="*/ 919162 h 4110786"/>
                        <a:gd name="connsiteX4-349" fmla="*/ 470434 w 4228786"/>
                        <a:gd name="connsiteY4-350" fmla="*/ 920125 h 4110786"/>
                        <a:gd name="connsiteX5-351" fmla="*/ 468805 w 4228786"/>
                        <a:gd name="connsiteY5-352" fmla="*/ 919162 h 4110786"/>
                        <a:gd name="connsiteX6-353" fmla="*/ 2176945 w 4228786"/>
                        <a:gd name="connsiteY6-354" fmla="*/ 319178 h 4110786"/>
                        <a:gd name="connsiteX7-355" fmla="*/ 2269473 w 4228786"/>
                        <a:gd name="connsiteY7-356" fmla="*/ 323850 h 4110786"/>
                        <a:gd name="connsiteX8-357" fmla="*/ 2090436 w 4228786"/>
                        <a:gd name="connsiteY8-358" fmla="*/ 323850 h 4110786"/>
                        <a:gd name="connsiteX9-359" fmla="*/ 2090436 w 4228786"/>
                        <a:gd name="connsiteY9-360" fmla="*/ 323546 h 4110786"/>
                        <a:gd name="connsiteX10-361" fmla="*/ 2176945 w 4228786"/>
                        <a:gd name="connsiteY10-362" fmla="*/ 319178 h 4110786"/>
                        <a:gd name="connsiteX11-363" fmla="*/ 2295032 w 4228786"/>
                        <a:gd name="connsiteY11-364" fmla="*/ 13068 h 4110786"/>
                        <a:gd name="connsiteX12-365" fmla="*/ 4228786 w 4228786"/>
                        <a:gd name="connsiteY12-366" fmla="*/ 2058946 h 4110786"/>
                        <a:gd name="connsiteX13-367" fmla="*/ 2176946 w 4228786"/>
                        <a:gd name="connsiteY13-368" fmla="*/ 4110786 h 4110786"/>
                        <a:gd name="connsiteX14-369" fmla="*/ 125105 w 4228786"/>
                        <a:gd name="connsiteY14-370" fmla="*/ 2058946 h 4110786"/>
                        <a:gd name="connsiteX15-371" fmla="*/ 437178 w 4228786"/>
                        <a:gd name="connsiteY15-372" fmla="*/ 2058945 h 4110786"/>
                        <a:gd name="connsiteX16-373" fmla="*/ 2176945 w 4228786"/>
                        <a:gd name="connsiteY16-374" fmla="*/ 3798712 h 4110786"/>
                        <a:gd name="connsiteX17-375" fmla="*/ 3916711 w 4228786"/>
                        <a:gd name="connsiteY17-376" fmla="*/ 2058945 h 4110786"/>
                        <a:gd name="connsiteX18-377" fmla="*/ 2269473 w 4228786"/>
                        <a:gd name="connsiteY18-378" fmla="*/ 323850 h 4110786"/>
                        <a:gd name="connsiteX19-379" fmla="*/ 2290461 w 4228786"/>
                        <a:gd name="connsiteY19-380" fmla="*/ 323850 h 4110786"/>
                        <a:gd name="connsiteX20-381" fmla="*/ 2295032 w 4228786"/>
                        <a:gd name="connsiteY20-382" fmla="*/ 13068 h 4110786"/>
                        <a:gd name="connsiteX21-383" fmla="*/ 2090436 w 4228786"/>
                        <a:gd name="connsiteY21-384" fmla="*/ 11473 h 4110786"/>
                        <a:gd name="connsiteX22-385" fmla="*/ 2090436 w 4228786"/>
                        <a:gd name="connsiteY22-386" fmla="*/ 323546 h 4110786"/>
                        <a:gd name="connsiteX23-387" fmla="*/ 739525 w 4228786"/>
                        <a:gd name="connsiteY23-388" fmla="*/ 1079241 h 4110786"/>
                        <a:gd name="connsiteX24-389" fmla="*/ 470434 w 4228786"/>
                        <a:gd name="connsiteY24-390" fmla="*/ 920125 h 4110786"/>
                        <a:gd name="connsiteX25-391" fmla="*/ 2090436 w 4228786"/>
                        <a:gd name="connsiteY25-392" fmla="*/ 11473 h 4110786"/>
                        <a:gd name="connsiteX26-393" fmla="*/ 2295224 w 4228786"/>
                        <a:gd name="connsiteY26-394" fmla="*/ 0 h 4110786"/>
                        <a:gd name="connsiteX27-395" fmla="*/ 2176946 w 4228786"/>
                        <a:gd name="connsiteY27-396" fmla="*/ 7105 h 4110786"/>
                        <a:gd name="connsiteX28-397" fmla="*/ 2090436 w 4228786"/>
                        <a:gd name="connsiteY28-398" fmla="*/ 11473 h 4110786"/>
                        <a:gd name="connsiteX29-399" fmla="*/ 2090436 w 4228786"/>
                        <a:gd name="connsiteY29-400" fmla="*/ 2381 h 4110786"/>
                        <a:gd name="connsiteX30-401" fmla="*/ 2295224 w 4228786"/>
                        <a:gd name="connsiteY30-402" fmla="*/ 0 h 4110786"/>
                        <a:gd name="connsiteX0-403" fmla="*/ 739525 w 4228949"/>
                        <a:gd name="connsiteY0-404" fmla="*/ 1079241 h 4110786"/>
                        <a:gd name="connsiteX1-405" fmla="*/ 742648 w 4228949"/>
                        <a:gd name="connsiteY1-406" fmla="*/ 1081087 h 4110786"/>
                        <a:gd name="connsiteX2-407" fmla="*/ 739525 w 4228949"/>
                        <a:gd name="connsiteY2-408" fmla="*/ 1079241 h 4110786"/>
                        <a:gd name="connsiteX3-409" fmla="*/ 468805 w 4228949"/>
                        <a:gd name="connsiteY3-410" fmla="*/ 919162 h 4110786"/>
                        <a:gd name="connsiteX4-411" fmla="*/ 470434 w 4228949"/>
                        <a:gd name="connsiteY4-412" fmla="*/ 920125 h 4110786"/>
                        <a:gd name="connsiteX5-413" fmla="*/ 468805 w 4228949"/>
                        <a:gd name="connsiteY5-414" fmla="*/ 919162 h 4110786"/>
                        <a:gd name="connsiteX6-415" fmla="*/ 2176945 w 4228949"/>
                        <a:gd name="connsiteY6-416" fmla="*/ 319178 h 4110786"/>
                        <a:gd name="connsiteX7-417" fmla="*/ 2269473 w 4228949"/>
                        <a:gd name="connsiteY7-418" fmla="*/ 323850 h 4110786"/>
                        <a:gd name="connsiteX8-419" fmla="*/ 2090436 w 4228949"/>
                        <a:gd name="connsiteY8-420" fmla="*/ 323850 h 4110786"/>
                        <a:gd name="connsiteX9-421" fmla="*/ 2090436 w 4228949"/>
                        <a:gd name="connsiteY9-422" fmla="*/ 323546 h 4110786"/>
                        <a:gd name="connsiteX10-423" fmla="*/ 2176945 w 4228949"/>
                        <a:gd name="connsiteY10-424" fmla="*/ 319178 h 4110786"/>
                        <a:gd name="connsiteX11-425" fmla="*/ 2290461 w 4228949"/>
                        <a:gd name="connsiteY11-426" fmla="*/ 323850 h 4110786"/>
                        <a:gd name="connsiteX12-427" fmla="*/ 4228786 w 4228949"/>
                        <a:gd name="connsiteY12-428" fmla="*/ 2058946 h 4110786"/>
                        <a:gd name="connsiteX13-429" fmla="*/ 2176946 w 4228949"/>
                        <a:gd name="connsiteY13-430" fmla="*/ 4110786 h 4110786"/>
                        <a:gd name="connsiteX14-431" fmla="*/ 125105 w 4228949"/>
                        <a:gd name="connsiteY14-432" fmla="*/ 2058946 h 4110786"/>
                        <a:gd name="connsiteX15-433" fmla="*/ 437178 w 4228949"/>
                        <a:gd name="connsiteY15-434" fmla="*/ 2058945 h 4110786"/>
                        <a:gd name="connsiteX16-435" fmla="*/ 2176945 w 4228949"/>
                        <a:gd name="connsiteY16-436" fmla="*/ 3798712 h 4110786"/>
                        <a:gd name="connsiteX17-437" fmla="*/ 3916711 w 4228949"/>
                        <a:gd name="connsiteY17-438" fmla="*/ 2058945 h 4110786"/>
                        <a:gd name="connsiteX18-439" fmla="*/ 2269473 w 4228949"/>
                        <a:gd name="connsiteY18-440" fmla="*/ 323850 h 4110786"/>
                        <a:gd name="connsiteX19-441" fmla="*/ 2290461 w 4228949"/>
                        <a:gd name="connsiteY19-442" fmla="*/ 323850 h 4110786"/>
                        <a:gd name="connsiteX20-443" fmla="*/ 2090436 w 4228949"/>
                        <a:gd name="connsiteY20-444" fmla="*/ 11473 h 4110786"/>
                        <a:gd name="connsiteX21-445" fmla="*/ 2090436 w 4228949"/>
                        <a:gd name="connsiteY21-446" fmla="*/ 323546 h 4110786"/>
                        <a:gd name="connsiteX22-447" fmla="*/ 739525 w 4228949"/>
                        <a:gd name="connsiteY22-448" fmla="*/ 1079241 h 4110786"/>
                        <a:gd name="connsiteX23-449" fmla="*/ 470434 w 4228949"/>
                        <a:gd name="connsiteY23-450" fmla="*/ 920125 h 4110786"/>
                        <a:gd name="connsiteX24-451" fmla="*/ 2090436 w 4228949"/>
                        <a:gd name="connsiteY24-452" fmla="*/ 11473 h 4110786"/>
                        <a:gd name="connsiteX25-453" fmla="*/ 2295224 w 4228949"/>
                        <a:gd name="connsiteY25-454" fmla="*/ 0 h 4110786"/>
                        <a:gd name="connsiteX26-455" fmla="*/ 2176946 w 4228949"/>
                        <a:gd name="connsiteY26-456" fmla="*/ 7105 h 4110786"/>
                        <a:gd name="connsiteX27-457" fmla="*/ 2090436 w 4228949"/>
                        <a:gd name="connsiteY27-458" fmla="*/ 11473 h 4110786"/>
                        <a:gd name="connsiteX28-459" fmla="*/ 2090436 w 4228949"/>
                        <a:gd name="connsiteY28-460" fmla="*/ 2381 h 4110786"/>
                        <a:gd name="connsiteX29-461" fmla="*/ 2295224 w 4228949"/>
                        <a:gd name="connsiteY29-462" fmla="*/ 0 h 4110786"/>
                        <a:gd name="connsiteX0-463" fmla="*/ 739525 w 4228949"/>
                        <a:gd name="connsiteY0-464" fmla="*/ 1076860 h 4108405"/>
                        <a:gd name="connsiteX1-465" fmla="*/ 742648 w 4228949"/>
                        <a:gd name="connsiteY1-466" fmla="*/ 1078706 h 4108405"/>
                        <a:gd name="connsiteX2-467" fmla="*/ 739525 w 4228949"/>
                        <a:gd name="connsiteY2-468" fmla="*/ 1076860 h 4108405"/>
                        <a:gd name="connsiteX3-469" fmla="*/ 468805 w 4228949"/>
                        <a:gd name="connsiteY3-470" fmla="*/ 916781 h 4108405"/>
                        <a:gd name="connsiteX4-471" fmla="*/ 470434 w 4228949"/>
                        <a:gd name="connsiteY4-472" fmla="*/ 917744 h 4108405"/>
                        <a:gd name="connsiteX5-473" fmla="*/ 468805 w 4228949"/>
                        <a:gd name="connsiteY5-474" fmla="*/ 916781 h 4108405"/>
                        <a:gd name="connsiteX6-475" fmla="*/ 2176945 w 4228949"/>
                        <a:gd name="connsiteY6-476" fmla="*/ 316797 h 4108405"/>
                        <a:gd name="connsiteX7-477" fmla="*/ 2269473 w 4228949"/>
                        <a:gd name="connsiteY7-478" fmla="*/ 321469 h 4108405"/>
                        <a:gd name="connsiteX8-479" fmla="*/ 2090436 w 4228949"/>
                        <a:gd name="connsiteY8-480" fmla="*/ 321469 h 4108405"/>
                        <a:gd name="connsiteX9-481" fmla="*/ 2090436 w 4228949"/>
                        <a:gd name="connsiteY9-482" fmla="*/ 321165 h 4108405"/>
                        <a:gd name="connsiteX10-483" fmla="*/ 2176945 w 4228949"/>
                        <a:gd name="connsiteY10-484" fmla="*/ 316797 h 4108405"/>
                        <a:gd name="connsiteX11-485" fmla="*/ 2290461 w 4228949"/>
                        <a:gd name="connsiteY11-486" fmla="*/ 321469 h 4108405"/>
                        <a:gd name="connsiteX12-487" fmla="*/ 4228786 w 4228949"/>
                        <a:gd name="connsiteY12-488" fmla="*/ 2056565 h 4108405"/>
                        <a:gd name="connsiteX13-489" fmla="*/ 2176946 w 4228949"/>
                        <a:gd name="connsiteY13-490" fmla="*/ 4108405 h 4108405"/>
                        <a:gd name="connsiteX14-491" fmla="*/ 125105 w 4228949"/>
                        <a:gd name="connsiteY14-492" fmla="*/ 2056565 h 4108405"/>
                        <a:gd name="connsiteX15-493" fmla="*/ 437178 w 4228949"/>
                        <a:gd name="connsiteY15-494" fmla="*/ 2056564 h 4108405"/>
                        <a:gd name="connsiteX16-495" fmla="*/ 2176945 w 4228949"/>
                        <a:gd name="connsiteY16-496" fmla="*/ 3796331 h 4108405"/>
                        <a:gd name="connsiteX17-497" fmla="*/ 3916711 w 4228949"/>
                        <a:gd name="connsiteY17-498" fmla="*/ 2056564 h 4108405"/>
                        <a:gd name="connsiteX18-499" fmla="*/ 2269473 w 4228949"/>
                        <a:gd name="connsiteY18-500" fmla="*/ 321469 h 4108405"/>
                        <a:gd name="connsiteX19-501" fmla="*/ 2290461 w 4228949"/>
                        <a:gd name="connsiteY19-502" fmla="*/ 321469 h 4108405"/>
                        <a:gd name="connsiteX20-503" fmla="*/ 2090436 w 4228949"/>
                        <a:gd name="connsiteY20-504" fmla="*/ 9092 h 4108405"/>
                        <a:gd name="connsiteX21-505" fmla="*/ 2090436 w 4228949"/>
                        <a:gd name="connsiteY21-506" fmla="*/ 321165 h 4108405"/>
                        <a:gd name="connsiteX22-507" fmla="*/ 739525 w 4228949"/>
                        <a:gd name="connsiteY22-508" fmla="*/ 1076860 h 4108405"/>
                        <a:gd name="connsiteX23-509" fmla="*/ 470434 w 4228949"/>
                        <a:gd name="connsiteY23-510" fmla="*/ 917744 h 4108405"/>
                        <a:gd name="connsiteX24-511" fmla="*/ 2090436 w 4228949"/>
                        <a:gd name="connsiteY24-512" fmla="*/ 9092 h 4108405"/>
                        <a:gd name="connsiteX25-513" fmla="*/ 2090436 w 4228949"/>
                        <a:gd name="connsiteY25-514" fmla="*/ 0 h 4108405"/>
                        <a:gd name="connsiteX26-515" fmla="*/ 2176946 w 4228949"/>
                        <a:gd name="connsiteY26-516" fmla="*/ 4724 h 4108405"/>
                        <a:gd name="connsiteX27-517" fmla="*/ 2090436 w 4228949"/>
                        <a:gd name="connsiteY27-518" fmla="*/ 9092 h 4108405"/>
                        <a:gd name="connsiteX28-519" fmla="*/ 2090436 w 4228949"/>
                        <a:gd name="connsiteY28-520" fmla="*/ 0 h 4108405"/>
                        <a:gd name="connsiteX0-521" fmla="*/ 739525 w 4228949"/>
                        <a:gd name="connsiteY0-522" fmla="*/ 1076860 h 4108405"/>
                        <a:gd name="connsiteX1-523" fmla="*/ 742648 w 4228949"/>
                        <a:gd name="connsiteY1-524" fmla="*/ 1078706 h 4108405"/>
                        <a:gd name="connsiteX2-525" fmla="*/ 739525 w 4228949"/>
                        <a:gd name="connsiteY2-526" fmla="*/ 1076860 h 4108405"/>
                        <a:gd name="connsiteX3-527" fmla="*/ 468805 w 4228949"/>
                        <a:gd name="connsiteY3-528" fmla="*/ 916781 h 4108405"/>
                        <a:gd name="connsiteX4-529" fmla="*/ 470434 w 4228949"/>
                        <a:gd name="connsiteY4-530" fmla="*/ 917744 h 4108405"/>
                        <a:gd name="connsiteX5-531" fmla="*/ 468805 w 4228949"/>
                        <a:gd name="connsiteY5-532" fmla="*/ 916781 h 4108405"/>
                        <a:gd name="connsiteX6-533" fmla="*/ 2176945 w 4228949"/>
                        <a:gd name="connsiteY6-534" fmla="*/ 316797 h 4108405"/>
                        <a:gd name="connsiteX7-535" fmla="*/ 2269473 w 4228949"/>
                        <a:gd name="connsiteY7-536" fmla="*/ 321469 h 4108405"/>
                        <a:gd name="connsiteX8-537" fmla="*/ 2090436 w 4228949"/>
                        <a:gd name="connsiteY8-538" fmla="*/ 321469 h 4108405"/>
                        <a:gd name="connsiteX9-539" fmla="*/ 2090436 w 4228949"/>
                        <a:gd name="connsiteY9-540" fmla="*/ 321165 h 4108405"/>
                        <a:gd name="connsiteX10-541" fmla="*/ 2176945 w 4228949"/>
                        <a:gd name="connsiteY10-542" fmla="*/ 316797 h 4108405"/>
                        <a:gd name="connsiteX11-543" fmla="*/ 2290461 w 4228949"/>
                        <a:gd name="connsiteY11-544" fmla="*/ 321469 h 4108405"/>
                        <a:gd name="connsiteX12-545" fmla="*/ 4228786 w 4228949"/>
                        <a:gd name="connsiteY12-546" fmla="*/ 2056565 h 4108405"/>
                        <a:gd name="connsiteX13-547" fmla="*/ 2176946 w 4228949"/>
                        <a:gd name="connsiteY13-548" fmla="*/ 4108405 h 4108405"/>
                        <a:gd name="connsiteX14-549" fmla="*/ 125105 w 4228949"/>
                        <a:gd name="connsiteY14-550" fmla="*/ 2056565 h 4108405"/>
                        <a:gd name="connsiteX15-551" fmla="*/ 437178 w 4228949"/>
                        <a:gd name="connsiteY15-552" fmla="*/ 2056564 h 4108405"/>
                        <a:gd name="connsiteX16-553" fmla="*/ 2176945 w 4228949"/>
                        <a:gd name="connsiteY16-554" fmla="*/ 3796331 h 4108405"/>
                        <a:gd name="connsiteX17-555" fmla="*/ 3916711 w 4228949"/>
                        <a:gd name="connsiteY17-556" fmla="*/ 2056564 h 4108405"/>
                        <a:gd name="connsiteX18-557" fmla="*/ 2269473 w 4228949"/>
                        <a:gd name="connsiteY18-558" fmla="*/ 321469 h 4108405"/>
                        <a:gd name="connsiteX19-559" fmla="*/ 2290461 w 4228949"/>
                        <a:gd name="connsiteY19-560" fmla="*/ 321469 h 4108405"/>
                        <a:gd name="connsiteX20-561" fmla="*/ 2090436 w 4228949"/>
                        <a:gd name="connsiteY20-562" fmla="*/ 9092 h 4108405"/>
                        <a:gd name="connsiteX21-563" fmla="*/ 2090436 w 4228949"/>
                        <a:gd name="connsiteY21-564" fmla="*/ 321165 h 4108405"/>
                        <a:gd name="connsiteX22-565" fmla="*/ 739525 w 4228949"/>
                        <a:gd name="connsiteY22-566" fmla="*/ 1076860 h 4108405"/>
                        <a:gd name="connsiteX23-567" fmla="*/ 470434 w 4228949"/>
                        <a:gd name="connsiteY23-568" fmla="*/ 917744 h 4108405"/>
                        <a:gd name="connsiteX24-569" fmla="*/ 2090436 w 4228949"/>
                        <a:gd name="connsiteY24-570" fmla="*/ 9092 h 4108405"/>
                        <a:gd name="connsiteX25-571" fmla="*/ 2090436 w 4228949"/>
                        <a:gd name="connsiteY25-572" fmla="*/ 0 h 4108405"/>
                        <a:gd name="connsiteX26-573" fmla="*/ 2090436 w 4228949"/>
                        <a:gd name="connsiteY26-574" fmla="*/ 9092 h 4108405"/>
                        <a:gd name="connsiteX27-575" fmla="*/ 2090436 w 4228949"/>
                        <a:gd name="connsiteY27-576" fmla="*/ 0 h 4108405"/>
                        <a:gd name="connsiteX0-577" fmla="*/ 739525 w 4228925"/>
                        <a:gd name="connsiteY0-578" fmla="*/ 1076860 h 4108405"/>
                        <a:gd name="connsiteX1-579" fmla="*/ 742648 w 4228925"/>
                        <a:gd name="connsiteY1-580" fmla="*/ 1078706 h 4108405"/>
                        <a:gd name="connsiteX2-581" fmla="*/ 739525 w 4228925"/>
                        <a:gd name="connsiteY2-582" fmla="*/ 1076860 h 4108405"/>
                        <a:gd name="connsiteX3-583" fmla="*/ 468805 w 4228925"/>
                        <a:gd name="connsiteY3-584" fmla="*/ 916781 h 4108405"/>
                        <a:gd name="connsiteX4-585" fmla="*/ 470434 w 4228925"/>
                        <a:gd name="connsiteY4-586" fmla="*/ 917744 h 4108405"/>
                        <a:gd name="connsiteX5-587" fmla="*/ 468805 w 4228925"/>
                        <a:gd name="connsiteY5-588" fmla="*/ 916781 h 4108405"/>
                        <a:gd name="connsiteX6-589" fmla="*/ 2176945 w 4228925"/>
                        <a:gd name="connsiteY6-590" fmla="*/ 316797 h 4108405"/>
                        <a:gd name="connsiteX7-591" fmla="*/ 2269473 w 4228925"/>
                        <a:gd name="connsiteY7-592" fmla="*/ 321469 h 4108405"/>
                        <a:gd name="connsiteX8-593" fmla="*/ 2090436 w 4228925"/>
                        <a:gd name="connsiteY8-594" fmla="*/ 321469 h 4108405"/>
                        <a:gd name="connsiteX9-595" fmla="*/ 2090436 w 4228925"/>
                        <a:gd name="connsiteY9-596" fmla="*/ 321165 h 4108405"/>
                        <a:gd name="connsiteX10-597" fmla="*/ 2176945 w 4228925"/>
                        <a:gd name="connsiteY10-598" fmla="*/ 316797 h 4108405"/>
                        <a:gd name="connsiteX11-599" fmla="*/ 2290461 w 4228925"/>
                        <a:gd name="connsiteY11-600" fmla="*/ 321469 h 4108405"/>
                        <a:gd name="connsiteX12-601" fmla="*/ 4228786 w 4228925"/>
                        <a:gd name="connsiteY12-602" fmla="*/ 2056565 h 4108405"/>
                        <a:gd name="connsiteX13-603" fmla="*/ 2176946 w 4228925"/>
                        <a:gd name="connsiteY13-604" fmla="*/ 4108405 h 4108405"/>
                        <a:gd name="connsiteX14-605" fmla="*/ 125105 w 4228925"/>
                        <a:gd name="connsiteY14-606" fmla="*/ 2056565 h 4108405"/>
                        <a:gd name="connsiteX15-607" fmla="*/ 437178 w 4228925"/>
                        <a:gd name="connsiteY15-608" fmla="*/ 2056564 h 4108405"/>
                        <a:gd name="connsiteX16-609" fmla="*/ 2176945 w 4228925"/>
                        <a:gd name="connsiteY16-610" fmla="*/ 3796331 h 4108405"/>
                        <a:gd name="connsiteX17-611" fmla="*/ 3916711 w 4228925"/>
                        <a:gd name="connsiteY17-612" fmla="*/ 2056564 h 4108405"/>
                        <a:gd name="connsiteX18-613" fmla="*/ 2290461 w 4228925"/>
                        <a:gd name="connsiteY18-614" fmla="*/ 321469 h 4108405"/>
                        <a:gd name="connsiteX19-615" fmla="*/ 2090436 w 4228925"/>
                        <a:gd name="connsiteY19-616" fmla="*/ 9092 h 4108405"/>
                        <a:gd name="connsiteX20-617" fmla="*/ 2090436 w 4228925"/>
                        <a:gd name="connsiteY20-618" fmla="*/ 321165 h 4108405"/>
                        <a:gd name="connsiteX21-619" fmla="*/ 739525 w 4228925"/>
                        <a:gd name="connsiteY21-620" fmla="*/ 1076860 h 4108405"/>
                        <a:gd name="connsiteX22-621" fmla="*/ 470434 w 4228925"/>
                        <a:gd name="connsiteY22-622" fmla="*/ 917744 h 4108405"/>
                        <a:gd name="connsiteX23-623" fmla="*/ 2090436 w 4228925"/>
                        <a:gd name="connsiteY23-624" fmla="*/ 9092 h 4108405"/>
                        <a:gd name="connsiteX24-625" fmla="*/ 2090436 w 4228925"/>
                        <a:gd name="connsiteY24-626" fmla="*/ 0 h 4108405"/>
                        <a:gd name="connsiteX25-627" fmla="*/ 2090436 w 4228925"/>
                        <a:gd name="connsiteY25-628" fmla="*/ 9092 h 4108405"/>
                        <a:gd name="connsiteX26-629" fmla="*/ 2090436 w 4228925"/>
                        <a:gd name="connsiteY26-630" fmla="*/ 0 h 4108405"/>
                        <a:gd name="connsiteX0-631" fmla="*/ 739525 w 4228925"/>
                        <a:gd name="connsiteY0-632" fmla="*/ 1076860 h 4108405"/>
                        <a:gd name="connsiteX1-633" fmla="*/ 742648 w 4228925"/>
                        <a:gd name="connsiteY1-634" fmla="*/ 1078706 h 4108405"/>
                        <a:gd name="connsiteX2-635" fmla="*/ 739525 w 4228925"/>
                        <a:gd name="connsiteY2-636" fmla="*/ 1076860 h 4108405"/>
                        <a:gd name="connsiteX3-637" fmla="*/ 468805 w 4228925"/>
                        <a:gd name="connsiteY3-638" fmla="*/ 916781 h 4108405"/>
                        <a:gd name="connsiteX4-639" fmla="*/ 470434 w 4228925"/>
                        <a:gd name="connsiteY4-640" fmla="*/ 917744 h 4108405"/>
                        <a:gd name="connsiteX5-641" fmla="*/ 468805 w 4228925"/>
                        <a:gd name="connsiteY5-642" fmla="*/ 916781 h 4108405"/>
                        <a:gd name="connsiteX6-643" fmla="*/ 2176945 w 4228925"/>
                        <a:gd name="connsiteY6-644" fmla="*/ 316797 h 4108405"/>
                        <a:gd name="connsiteX7-645" fmla="*/ 2090436 w 4228925"/>
                        <a:gd name="connsiteY7-646" fmla="*/ 321469 h 4108405"/>
                        <a:gd name="connsiteX8-647" fmla="*/ 2090436 w 4228925"/>
                        <a:gd name="connsiteY8-648" fmla="*/ 321165 h 4108405"/>
                        <a:gd name="connsiteX9-649" fmla="*/ 2176945 w 4228925"/>
                        <a:gd name="connsiteY9-650" fmla="*/ 316797 h 4108405"/>
                        <a:gd name="connsiteX10-651" fmla="*/ 2290461 w 4228925"/>
                        <a:gd name="connsiteY10-652" fmla="*/ 321469 h 4108405"/>
                        <a:gd name="connsiteX11-653" fmla="*/ 4228786 w 4228925"/>
                        <a:gd name="connsiteY11-654" fmla="*/ 2056565 h 4108405"/>
                        <a:gd name="connsiteX12-655" fmla="*/ 2176946 w 4228925"/>
                        <a:gd name="connsiteY12-656" fmla="*/ 4108405 h 4108405"/>
                        <a:gd name="connsiteX13-657" fmla="*/ 125105 w 4228925"/>
                        <a:gd name="connsiteY13-658" fmla="*/ 2056565 h 4108405"/>
                        <a:gd name="connsiteX14-659" fmla="*/ 437178 w 4228925"/>
                        <a:gd name="connsiteY14-660" fmla="*/ 2056564 h 4108405"/>
                        <a:gd name="connsiteX15-661" fmla="*/ 2176945 w 4228925"/>
                        <a:gd name="connsiteY15-662" fmla="*/ 3796331 h 4108405"/>
                        <a:gd name="connsiteX16-663" fmla="*/ 3916711 w 4228925"/>
                        <a:gd name="connsiteY16-664" fmla="*/ 2056564 h 4108405"/>
                        <a:gd name="connsiteX17-665" fmla="*/ 2290461 w 4228925"/>
                        <a:gd name="connsiteY17-666" fmla="*/ 321469 h 4108405"/>
                        <a:gd name="connsiteX18-667" fmla="*/ 2090436 w 4228925"/>
                        <a:gd name="connsiteY18-668" fmla="*/ 9092 h 4108405"/>
                        <a:gd name="connsiteX19-669" fmla="*/ 2090436 w 4228925"/>
                        <a:gd name="connsiteY19-670" fmla="*/ 321165 h 4108405"/>
                        <a:gd name="connsiteX20-671" fmla="*/ 739525 w 4228925"/>
                        <a:gd name="connsiteY20-672" fmla="*/ 1076860 h 4108405"/>
                        <a:gd name="connsiteX21-673" fmla="*/ 470434 w 4228925"/>
                        <a:gd name="connsiteY21-674" fmla="*/ 917744 h 4108405"/>
                        <a:gd name="connsiteX22-675" fmla="*/ 2090436 w 4228925"/>
                        <a:gd name="connsiteY22-676" fmla="*/ 9092 h 4108405"/>
                        <a:gd name="connsiteX23-677" fmla="*/ 2090436 w 4228925"/>
                        <a:gd name="connsiteY23-678" fmla="*/ 0 h 4108405"/>
                        <a:gd name="connsiteX24-679" fmla="*/ 2090436 w 4228925"/>
                        <a:gd name="connsiteY24-680" fmla="*/ 9092 h 4108405"/>
                        <a:gd name="connsiteX25-681" fmla="*/ 2090436 w 4228925"/>
                        <a:gd name="connsiteY25-682" fmla="*/ 0 h 4108405"/>
                        <a:gd name="connsiteX0-683" fmla="*/ 739525 w 4228925"/>
                        <a:gd name="connsiteY0-684" fmla="*/ 1076860 h 4108405"/>
                        <a:gd name="connsiteX1-685" fmla="*/ 742648 w 4228925"/>
                        <a:gd name="connsiteY1-686" fmla="*/ 1078706 h 4108405"/>
                        <a:gd name="connsiteX2-687" fmla="*/ 739525 w 4228925"/>
                        <a:gd name="connsiteY2-688" fmla="*/ 1076860 h 4108405"/>
                        <a:gd name="connsiteX3-689" fmla="*/ 468805 w 4228925"/>
                        <a:gd name="connsiteY3-690" fmla="*/ 916781 h 4108405"/>
                        <a:gd name="connsiteX4-691" fmla="*/ 470434 w 4228925"/>
                        <a:gd name="connsiteY4-692" fmla="*/ 917744 h 4108405"/>
                        <a:gd name="connsiteX5-693" fmla="*/ 468805 w 4228925"/>
                        <a:gd name="connsiteY5-694" fmla="*/ 916781 h 4108405"/>
                        <a:gd name="connsiteX6-695" fmla="*/ 2090436 w 4228925"/>
                        <a:gd name="connsiteY6-696" fmla="*/ 321165 h 4108405"/>
                        <a:gd name="connsiteX7-697" fmla="*/ 2090436 w 4228925"/>
                        <a:gd name="connsiteY7-698" fmla="*/ 321469 h 4108405"/>
                        <a:gd name="connsiteX8-699" fmla="*/ 2090436 w 4228925"/>
                        <a:gd name="connsiteY8-700" fmla="*/ 321165 h 4108405"/>
                        <a:gd name="connsiteX9-701" fmla="*/ 2290461 w 4228925"/>
                        <a:gd name="connsiteY9-702" fmla="*/ 321469 h 4108405"/>
                        <a:gd name="connsiteX10-703" fmla="*/ 4228786 w 4228925"/>
                        <a:gd name="connsiteY10-704" fmla="*/ 2056565 h 4108405"/>
                        <a:gd name="connsiteX11-705" fmla="*/ 2176946 w 4228925"/>
                        <a:gd name="connsiteY11-706" fmla="*/ 4108405 h 4108405"/>
                        <a:gd name="connsiteX12-707" fmla="*/ 125105 w 4228925"/>
                        <a:gd name="connsiteY12-708" fmla="*/ 2056565 h 4108405"/>
                        <a:gd name="connsiteX13-709" fmla="*/ 437178 w 4228925"/>
                        <a:gd name="connsiteY13-710" fmla="*/ 2056564 h 4108405"/>
                        <a:gd name="connsiteX14-711" fmla="*/ 2176945 w 4228925"/>
                        <a:gd name="connsiteY14-712" fmla="*/ 3796331 h 4108405"/>
                        <a:gd name="connsiteX15-713" fmla="*/ 3916711 w 4228925"/>
                        <a:gd name="connsiteY15-714" fmla="*/ 2056564 h 4108405"/>
                        <a:gd name="connsiteX16-715" fmla="*/ 2290461 w 4228925"/>
                        <a:gd name="connsiteY16-716" fmla="*/ 321469 h 4108405"/>
                        <a:gd name="connsiteX17-717" fmla="*/ 2090436 w 4228925"/>
                        <a:gd name="connsiteY17-718" fmla="*/ 9092 h 4108405"/>
                        <a:gd name="connsiteX18-719" fmla="*/ 2090436 w 4228925"/>
                        <a:gd name="connsiteY18-720" fmla="*/ 321165 h 4108405"/>
                        <a:gd name="connsiteX19-721" fmla="*/ 739525 w 4228925"/>
                        <a:gd name="connsiteY19-722" fmla="*/ 1076860 h 4108405"/>
                        <a:gd name="connsiteX20-723" fmla="*/ 470434 w 4228925"/>
                        <a:gd name="connsiteY20-724" fmla="*/ 917744 h 4108405"/>
                        <a:gd name="connsiteX21-725" fmla="*/ 2090436 w 4228925"/>
                        <a:gd name="connsiteY21-726" fmla="*/ 9092 h 4108405"/>
                        <a:gd name="connsiteX22-727" fmla="*/ 2090436 w 4228925"/>
                        <a:gd name="connsiteY22-728" fmla="*/ 0 h 4108405"/>
                        <a:gd name="connsiteX23-729" fmla="*/ 2090436 w 4228925"/>
                        <a:gd name="connsiteY23-730" fmla="*/ 9092 h 4108405"/>
                        <a:gd name="connsiteX24-731" fmla="*/ 2090436 w 4228925"/>
                        <a:gd name="connsiteY24-732" fmla="*/ 0 h 4108405"/>
                        <a:gd name="connsiteX0-733" fmla="*/ 739525 w 4228925"/>
                        <a:gd name="connsiteY0-734" fmla="*/ 1067768 h 4099313"/>
                        <a:gd name="connsiteX1-735" fmla="*/ 742648 w 4228925"/>
                        <a:gd name="connsiteY1-736" fmla="*/ 1069614 h 4099313"/>
                        <a:gd name="connsiteX2-737" fmla="*/ 739525 w 4228925"/>
                        <a:gd name="connsiteY2-738" fmla="*/ 1067768 h 4099313"/>
                        <a:gd name="connsiteX3-739" fmla="*/ 468805 w 4228925"/>
                        <a:gd name="connsiteY3-740" fmla="*/ 907689 h 4099313"/>
                        <a:gd name="connsiteX4-741" fmla="*/ 470434 w 4228925"/>
                        <a:gd name="connsiteY4-742" fmla="*/ 908652 h 4099313"/>
                        <a:gd name="connsiteX5-743" fmla="*/ 468805 w 4228925"/>
                        <a:gd name="connsiteY5-744" fmla="*/ 907689 h 4099313"/>
                        <a:gd name="connsiteX6-745" fmla="*/ 2090436 w 4228925"/>
                        <a:gd name="connsiteY6-746" fmla="*/ 312073 h 4099313"/>
                        <a:gd name="connsiteX7-747" fmla="*/ 2090436 w 4228925"/>
                        <a:gd name="connsiteY7-748" fmla="*/ 312377 h 4099313"/>
                        <a:gd name="connsiteX8-749" fmla="*/ 2090436 w 4228925"/>
                        <a:gd name="connsiteY8-750" fmla="*/ 312073 h 4099313"/>
                        <a:gd name="connsiteX9-751" fmla="*/ 2290461 w 4228925"/>
                        <a:gd name="connsiteY9-752" fmla="*/ 312377 h 4099313"/>
                        <a:gd name="connsiteX10-753" fmla="*/ 4228786 w 4228925"/>
                        <a:gd name="connsiteY10-754" fmla="*/ 2047473 h 4099313"/>
                        <a:gd name="connsiteX11-755" fmla="*/ 2176946 w 4228925"/>
                        <a:gd name="connsiteY11-756" fmla="*/ 4099313 h 4099313"/>
                        <a:gd name="connsiteX12-757" fmla="*/ 125105 w 4228925"/>
                        <a:gd name="connsiteY12-758" fmla="*/ 2047473 h 4099313"/>
                        <a:gd name="connsiteX13-759" fmla="*/ 437178 w 4228925"/>
                        <a:gd name="connsiteY13-760" fmla="*/ 2047472 h 4099313"/>
                        <a:gd name="connsiteX14-761" fmla="*/ 2176945 w 4228925"/>
                        <a:gd name="connsiteY14-762" fmla="*/ 3787239 h 4099313"/>
                        <a:gd name="connsiteX15-763" fmla="*/ 3916711 w 4228925"/>
                        <a:gd name="connsiteY15-764" fmla="*/ 2047472 h 4099313"/>
                        <a:gd name="connsiteX16-765" fmla="*/ 2290461 w 4228925"/>
                        <a:gd name="connsiteY16-766" fmla="*/ 312377 h 4099313"/>
                        <a:gd name="connsiteX17-767" fmla="*/ 2090436 w 4228925"/>
                        <a:gd name="connsiteY17-768" fmla="*/ 0 h 4099313"/>
                        <a:gd name="connsiteX18-769" fmla="*/ 2090436 w 4228925"/>
                        <a:gd name="connsiteY18-770" fmla="*/ 312073 h 4099313"/>
                        <a:gd name="connsiteX19-771" fmla="*/ 739525 w 4228925"/>
                        <a:gd name="connsiteY19-772" fmla="*/ 1067768 h 4099313"/>
                        <a:gd name="connsiteX20-773" fmla="*/ 470434 w 4228925"/>
                        <a:gd name="connsiteY20-774" fmla="*/ 908652 h 4099313"/>
                        <a:gd name="connsiteX21-775" fmla="*/ 2090436 w 4228925"/>
                        <a:gd name="connsiteY21-776" fmla="*/ 0 h 4099313"/>
                        <a:gd name="connsiteX0-777" fmla="*/ 739525 w 4353891"/>
                        <a:gd name="connsiteY0-778" fmla="*/ 1067768 h 4099313"/>
                        <a:gd name="connsiteX1-779" fmla="*/ 742648 w 4353891"/>
                        <a:gd name="connsiteY1-780" fmla="*/ 1069614 h 4099313"/>
                        <a:gd name="connsiteX2-781" fmla="*/ 739525 w 4353891"/>
                        <a:gd name="connsiteY2-782" fmla="*/ 1067768 h 4099313"/>
                        <a:gd name="connsiteX3-783" fmla="*/ 468805 w 4353891"/>
                        <a:gd name="connsiteY3-784" fmla="*/ 907689 h 4099313"/>
                        <a:gd name="connsiteX4-785" fmla="*/ 470434 w 4353891"/>
                        <a:gd name="connsiteY4-786" fmla="*/ 908652 h 4099313"/>
                        <a:gd name="connsiteX5-787" fmla="*/ 468805 w 4353891"/>
                        <a:gd name="connsiteY5-788" fmla="*/ 907689 h 4099313"/>
                        <a:gd name="connsiteX6-789" fmla="*/ 2090436 w 4353891"/>
                        <a:gd name="connsiteY6-790" fmla="*/ 312073 h 4099313"/>
                        <a:gd name="connsiteX7-791" fmla="*/ 2090436 w 4353891"/>
                        <a:gd name="connsiteY7-792" fmla="*/ 312377 h 4099313"/>
                        <a:gd name="connsiteX8-793" fmla="*/ 2090436 w 4353891"/>
                        <a:gd name="connsiteY8-794" fmla="*/ 312073 h 4099313"/>
                        <a:gd name="connsiteX9-795" fmla="*/ 3916711 w 4353891"/>
                        <a:gd name="connsiteY9-796" fmla="*/ 2047472 h 4099313"/>
                        <a:gd name="connsiteX10-797" fmla="*/ 4228786 w 4353891"/>
                        <a:gd name="connsiteY10-798" fmla="*/ 2047473 h 4099313"/>
                        <a:gd name="connsiteX11-799" fmla="*/ 2176946 w 4353891"/>
                        <a:gd name="connsiteY11-800" fmla="*/ 4099313 h 4099313"/>
                        <a:gd name="connsiteX12-801" fmla="*/ 125105 w 4353891"/>
                        <a:gd name="connsiteY12-802" fmla="*/ 2047473 h 4099313"/>
                        <a:gd name="connsiteX13-803" fmla="*/ 437178 w 4353891"/>
                        <a:gd name="connsiteY13-804" fmla="*/ 2047472 h 4099313"/>
                        <a:gd name="connsiteX14-805" fmla="*/ 2176945 w 4353891"/>
                        <a:gd name="connsiteY14-806" fmla="*/ 3787239 h 4099313"/>
                        <a:gd name="connsiteX15-807" fmla="*/ 3916711 w 4353891"/>
                        <a:gd name="connsiteY15-808" fmla="*/ 2047472 h 4099313"/>
                        <a:gd name="connsiteX16-809" fmla="*/ 2090436 w 4353891"/>
                        <a:gd name="connsiteY16-810" fmla="*/ 0 h 4099313"/>
                        <a:gd name="connsiteX17-811" fmla="*/ 2090436 w 4353891"/>
                        <a:gd name="connsiteY17-812" fmla="*/ 312073 h 4099313"/>
                        <a:gd name="connsiteX18-813" fmla="*/ 739525 w 4353891"/>
                        <a:gd name="connsiteY18-814" fmla="*/ 1067768 h 4099313"/>
                        <a:gd name="connsiteX19-815" fmla="*/ 470434 w 4353891"/>
                        <a:gd name="connsiteY19-816" fmla="*/ 908652 h 4099313"/>
                        <a:gd name="connsiteX20-817" fmla="*/ 2090436 w 4353891"/>
                        <a:gd name="connsiteY20-818" fmla="*/ 0 h 4099313"/>
                        <a:gd name="connsiteX0-819" fmla="*/ 614420 w 4228786"/>
                        <a:gd name="connsiteY0-820" fmla="*/ 1067768 h 4099313"/>
                        <a:gd name="connsiteX1-821" fmla="*/ 617543 w 4228786"/>
                        <a:gd name="connsiteY1-822" fmla="*/ 1069614 h 4099313"/>
                        <a:gd name="connsiteX2-823" fmla="*/ 614420 w 4228786"/>
                        <a:gd name="connsiteY2-824" fmla="*/ 1067768 h 4099313"/>
                        <a:gd name="connsiteX3-825" fmla="*/ 343700 w 4228786"/>
                        <a:gd name="connsiteY3-826" fmla="*/ 907689 h 4099313"/>
                        <a:gd name="connsiteX4-827" fmla="*/ 345329 w 4228786"/>
                        <a:gd name="connsiteY4-828" fmla="*/ 908652 h 4099313"/>
                        <a:gd name="connsiteX5-829" fmla="*/ 343700 w 4228786"/>
                        <a:gd name="connsiteY5-830" fmla="*/ 907689 h 4099313"/>
                        <a:gd name="connsiteX6-831" fmla="*/ 1965331 w 4228786"/>
                        <a:gd name="connsiteY6-832" fmla="*/ 312073 h 4099313"/>
                        <a:gd name="connsiteX7-833" fmla="*/ 1965331 w 4228786"/>
                        <a:gd name="connsiteY7-834" fmla="*/ 312377 h 4099313"/>
                        <a:gd name="connsiteX8-835" fmla="*/ 1965331 w 4228786"/>
                        <a:gd name="connsiteY8-836" fmla="*/ 312073 h 4099313"/>
                        <a:gd name="connsiteX9-837" fmla="*/ 3791606 w 4228786"/>
                        <a:gd name="connsiteY9-838" fmla="*/ 2047472 h 4099313"/>
                        <a:gd name="connsiteX10-839" fmla="*/ 4103681 w 4228786"/>
                        <a:gd name="connsiteY10-840" fmla="*/ 2047473 h 4099313"/>
                        <a:gd name="connsiteX11-841" fmla="*/ 2051841 w 4228786"/>
                        <a:gd name="connsiteY11-842" fmla="*/ 4099313 h 4099313"/>
                        <a:gd name="connsiteX12-843" fmla="*/ 0 w 4228786"/>
                        <a:gd name="connsiteY12-844" fmla="*/ 2047473 h 4099313"/>
                        <a:gd name="connsiteX13-845" fmla="*/ 2051840 w 4228786"/>
                        <a:gd name="connsiteY13-846" fmla="*/ 3787239 h 4099313"/>
                        <a:gd name="connsiteX14-847" fmla="*/ 3791606 w 4228786"/>
                        <a:gd name="connsiteY14-848" fmla="*/ 2047472 h 4099313"/>
                        <a:gd name="connsiteX15-849" fmla="*/ 1965331 w 4228786"/>
                        <a:gd name="connsiteY15-850" fmla="*/ 0 h 4099313"/>
                        <a:gd name="connsiteX16-851" fmla="*/ 1965331 w 4228786"/>
                        <a:gd name="connsiteY16-852" fmla="*/ 312073 h 4099313"/>
                        <a:gd name="connsiteX17-853" fmla="*/ 614420 w 4228786"/>
                        <a:gd name="connsiteY17-854" fmla="*/ 1067768 h 4099313"/>
                        <a:gd name="connsiteX18-855" fmla="*/ 345329 w 4228786"/>
                        <a:gd name="connsiteY18-856" fmla="*/ 908652 h 4099313"/>
                        <a:gd name="connsiteX19-857" fmla="*/ 1965331 w 4228786"/>
                        <a:gd name="connsiteY19-858" fmla="*/ 0 h 4099313"/>
                        <a:gd name="connsiteX0-859" fmla="*/ 270720 w 3885086"/>
                        <a:gd name="connsiteY0-860" fmla="*/ 1067768 h 4224418"/>
                        <a:gd name="connsiteX1-861" fmla="*/ 273843 w 3885086"/>
                        <a:gd name="connsiteY1-862" fmla="*/ 1069614 h 4224418"/>
                        <a:gd name="connsiteX2-863" fmla="*/ 270720 w 3885086"/>
                        <a:gd name="connsiteY2-864" fmla="*/ 1067768 h 4224418"/>
                        <a:gd name="connsiteX3-865" fmla="*/ 0 w 3885086"/>
                        <a:gd name="connsiteY3-866" fmla="*/ 907689 h 4224418"/>
                        <a:gd name="connsiteX4-867" fmla="*/ 1629 w 3885086"/>
                        <a:gd name="connsiteY4-868" fmla="*/ 908652 h 4224418"/>
                        <a:gd name="connsiteX5-869" fmla="*/ 0 w 3885086"/>
                        <a:gd name="connsiteY5-870" fmla="*/ 907689 h 4224418"/>
                        <a:gd name="connsiteX6-871" fmla="*/ 1621631 w 3885086"/>
                        <a:gd name="connsiteY6-872" fmla="*/ 312073 h 4224418"/>
                        <a:gd name="connsiteX7-873" fmla="*/ 1621631 w 3885086"/>
                        <a:gd name="connsiteY7-874" fmla="*/ 312377 h 4224418"/>
                        <a:gd name="connsiteX8-875" fmla="*/ 1621631 w 3885086"/>
                        <a:gd name="connsiteY8-876" fmla="*/ 312073 h 4224418"/>
                        <a:gd name="connsiteX9-877" fmla="*/ 3447906 w 3885086"/>
                        <a:gd name="connsiteY9-878" fmla="*/ 2047472 h 4224418"/>
                        <a:gd name="connsiteX10-879" fmla="*/ 3759981 w 3885086"/>
                        <a:gd name="connsiteY10-880" fmla="*/ 2047473 h 4224418"/>
                        <a:gd name="connsiteX11-881" fmla="*/ 1708141 w 3885086"/>
                        <a:gd name="connsiteY11-882" fmla="*/ 4099313 h 4224418"/>
                        <a:gd name="connsiteX12-883" fmla="*/ 1708140 w 3885086"/>
                        <a:gd name="connsiteY12-884" fmla="*/ 3787239 h 4224418"/>
                        <a:gd name="connsiteX13-885" fmla="*/ 3447906 w 3885086"/>
                        <a:gd name="connsiteY13-886" fmla="*/ 2047472 h 4224418"/>
                        <a:gd name="connsiteX14-887" fmla="*/ 1621631 w 3885086"/>
                        <a:gd name="connsiteY14-888" fmla="*/ 0 h 4224418"/>
                        <a:gd name="connsiteX15-889" fmla="*/ 1621631 w 3885086"/>
                        <a:gd name="connsiteY15-890" fmla="*/ 312073 h 4224418"/>
                        <a:gd name="connsiteX16-891" fmla="*/ 270720 w 3885086"/>
                        <a:gd name="connsiteY16-892" fmla="*/ 1067768 h 4224418"/>
                        <a:gd name="connsiteX17-893" fmla="*/ 1629 w 3885086"/>
                        <a:gd name="connsiteY17-894" fmla="*/ 908652 h 4224418"/>
                        <a:gd name="connsiteX18-895" fmla="*/ 1621631 w 3885086"/>
                        <a:gd name="connsiteY18-896" fmla="*/ 0 h 4224418"/>
                        <a:gd name="connsiteX0-897" fmla="*/ 270720 w 3885086"/>
                        <a:gd name="connsiteY0-898" fmla="*/ 1067768 h 4099313"/>
                        <a:gd name="connsiteX1-899" fmla="*/ 273843 w 3885086"/>
                        <a:gd name="connsiteY1-900" fmla="*/ 1069614 h 4099313"/>
                        <a:gd name="connsiteX2-901" fmla="*/ 270720 w 3885086"/>
                        <a:gd name="connsiteY2-902" fmla="*/ 1067768 h 4099313"/>
                        <a:gd name="connsiteX3-903" fmla="*/ 0 w 3885086"/>
                        <a:gd name="connsiteY3-904" fmla="*/ 907689 h 4099313"/>
                        <a:gd name="connsiteX4-905" fmla="*/ 1629 w 3885086"/>
                        <a:gd name="connsiteY4-906" fmla="*/ 908652 h 4099313"/>
                        <a:gd name="connsiteX5-907" fmla="*/ 0 w 3885086"/>
                        <a:gd name="connsiteY5-908" fmla="*/ 907689 h 4099313"/>
                        <a:gd name="connsiteX6-909" fmla="*/ 1621631 w 3885086"/>
                        <a:gd name="connsiteY6-910" fmla="*/ 312073 h 4099313"/>
                        <a:gd name="connsiteX7-911" fmla="*/ 1621631 w 3885086"/>
                        <a:gd name="connsiteY7-912" fmla="*/ 312377 h 4099313"/>
                        <a:gd name="connsiteX8-913" fmla="*/ 1621631 w 3885086"/>
                        <a:gd name="connsiteY8-914" fmla="*/ 312073 h 4099313"/>
                        <a:gd name="connsiteX9-915" fmla="*/ 3447906 w 3885086"/>
                        <a:gd name="connsiteY9-916" fmla="*/ 2047472 h 4099313"/>
                        <a:gd name="connsiteX10-917" fmla="*/ 3759981 w 3885086"/>
                        <a:gd name="connsiteY10-918" fmla="*/ 2047473 h 4099313"/>
                        <a:gd name="connsiteX11-919" fmla="*/ 1708141 w 3885086"/>
                        <a:gd name="connsiteY11-920" fmla="*/ 4099313 h 4099313"/>
                        <a:gd name="connsiteX12-921" fmla="*/ 3447906 w 3885086"/>
                        <a:gd name="connsiteY12-922" fmla="*/ 2047472 h 4099313"/>
                        <a:gd name="connsiteX13-923" fmla="*/ 1621631 w 3885086"/>
                        <a:gd name="connsiteY13-924" fmla="*/ 0 h 4099313"/>
                        <a:gd name="connsiteX14-925" fmla="*/ 1621631 w 3885086"/>
                        <a:gd name="connsiteY14-926" fmla="*/ 312073 h 4099313"/>
                        <a:gd name="connsiteX15-927" fmla="*/ 270720 w 3885086"/>
                        <a:gd name="connsiteY15-928" fmla="*/ 1067768 h 4099313"/>
                        <a:gd name="connsiteX16-929" fmla="*/ 1629 w 3885086"/>
                        <a:gd name="connsiteY16-930" fmla="*/ 908652 h 4099313"/>
                        <a:gd name="connsiteX17-931" fmla="*/ 1621631 w 3885086"/>
                        <a:gd name="connsiteY17-932" fmla="*/ 0 h 4099313"/>
                        <a:gd name="connsiteX0-933" fmla="*/ 270720 w 3760643"/>
                        <a:gd name="connsiteY0-934" fmla="*/ 1067768 h 2047473"/>
                        <a:gd name="connsiteX1-935" fmla="*/ 273843 w 3760643"/>
                        <a:gd name="connsiteY1-936" fmla="*/ 1069614 h 2047473"/>
                        <a:gd name="connsiteX2-937" fmla="*/ 270720 w 3760643"/>
                        <a:gd name="connsiteY2-938" fmla="*/ 1067768 h 2047473"/>
                        <a:gd name="connsiteX3-939" fmla="*/ 0 w 3760643"/>
                        <a:gd name="connsiteY3-940" fmla="*/ 907689 h 2047473"/>
                        <a:gd name="connsiteX4-941" fmla="*/ 1629 w 3760643"/>
                        <a:gd name="connsiteY4-942" fmla="*/ 908652 h 2047473"/>
                        <a:gd name="connsiteX5-943" fmla="*/ 0 w 3760643"/>
                        <a:gd name="connsiteY5-944" fmla="*/ 907689 h 2047473"/>
                        <a:gd name="connsiteX6-945" fmla="*/ 1621631 w 3760643"/>
                        <a:gd name="connsiteY6-946" fmla="*/ 312073 h 2047473"/>
                        <a:gd name="connsiteX7-947" fmla="*/ 1621631 w 3760643"/>
                        <a:gd name="connsiteY7-948" fmla="*/ 312377 h 2047473"/>
                        <a:gd name="connsiteX8-949" fmla="*/ 1621631 w 3760643"/>
                        <a:gd name="connsiteY8-950" fmla="*/ 312073 h 2047473"/>
                        <a:gd name="connsiteX9-951" fmla="*/ 3447906 w 3760643"/>
                        <a:gd name="connsiteY9-952" fmla="*/ 2047472 h 2047473"/>
                        <a:gd name="connsiteX10-953" fmla="*/ 3759981 w 3760643"/>
                        <a:gd name="connsiteY10-954" fmla="*/ 2047473 h 2047473"/>
                        <a:gd name="connsiteX11-955" fmla="*/ 3447906 w 3760643"/>
                        <a:gd name="connsiteY11-956" fmla="*/ 2047472 h 2047473"/>
                        <a:gd name="connsiteX12-957" fmla="*/ 1621631 w 3760643"/>
                        <a:gd name="connsiteY12-958" fmla="*/ 0 h 2047473"/>
                        <a:gd name="connsiteX13-959" fmla="*/ 1621631 w 3760643"/>
                        <a:gd name="connsiteY13-960" fmla="*/ 312073 h 2047473"/>
                        <a:gd name="connsiteX14-961" fmla="*/ 270720 w 3760643"/>
                        <a:gd name="connsiteY14-962" fmla="*/ 1067768 h 2047473"/>
                        <a:gd name="connsiteX15-963" fmla="*/ 1629 w 3760643"/>
                        <a:gd name="connsiteY15-964" fmla="*/ 908652 h 2047473"/>
                        <a:gd name="connsiteX16-965" fmla="*/ 1621631 w 3760643"/>
                        <a:gd name="connsiteY16-966" fmla="*/ 0 h 2047473"/>
                        <a:gd name="connsiteX0-967" fmla="*/ 270720 w 1621631"/>
                        <a:gd name="connsiteY0-968" fmla="*/ 1067768 h 1069614"/>
                        <a:gd name="connsiteX1-969" fmla="*/ 273843 w 1621631"/>
                        <a:gd name="connsiteY1-970" fmla="*/ 1069614 h 1069614"/>
                        <a:gd name="connsiteX2-971" fmla="*/ 270720 w 1621631"/>
                        <a:gd name="connsiteY2-972" fmla="*/ 1067768 h 1069614"/>
                        <a:gd name="connsiteX3-973" fmla="*/ 0 w 1621631"/>
                        <a:gd name="connsiteY3-974" fmla="*/ 907689 h 1069614"/>
                        <a:gd name="connsiteX4-975" fmla="*/ 1629 w 1621631"/>
                        <a:gd name="connsiteY4-976" fmla="*/ 908652 h 1069614"/>
                        <a:gd name="connsiteX5-977" fmla="*/ 0 w 1621631"/>
                        <a:gd name="connsiteY5-978" fmla="*/ 907689 h 1069614"/>
                        <a:gd name="connsiteX6-979" fmla="*/ 1621631 w 1621631"/>
                        <a:gd name="connsiteY6-980" fmla="*/ 312073 h 1069614"/>
                        <a:gd name="connsiteX7-981" fmla="*/ 1621631 w 1621631"/>
                        <a:gd name="connsiteY7-982" fmla="*/ 312377 h 1069614"/>
                        <a:gd name="connsiteX8-983" fmla="*/ 1621631 w 1621631"/>
                        <a:gd name="connsiteY8-984" fmla="*/ 312073 h 1069614"/>
                        <a:gd name="connsiteX9-985" fmla="*/ 1621631 w 1621631"/>
                        <a:gd name="connsiteY9-986" fmla="*/ 0 h 1069614"/>
                        <a:gd name="connsiteX10-987" fmla="*/ 1621631 w 1621631"/>
                        <a:gd name="connsiteY10-988" fmla="*/ 312073 h 1069614"/>
                        <a:gd name="connsiteX11-989" fmla="*/ 270720 w 1621631"/>
                        <a:gd name="connsiteY11-990" fmla="*/ 1067768 h 1069614"/>
                        <a:gd name="connsiteX12-991" fmla="*/ 1629 w 1621631"/>
                        <a:gd name="connsiteY12-992" fmla="*/ 908652 h 1069614"/>
                        <a:gd name="connsiteX13-993" fmla="*/ 1621631 w 1621631"/>
                        <a:gd name="connsiteY13-994" fmla="*/ 0 h 1069614"/>
                      </a:gdLst>
                      <a:ahLst/>
                      <a:cxnLst>
                        <a:cxn ang="0">
                          <a:pos x="connsiteX0-1" y="connsiteY0-2"/>
                        </a:cxn>
                        <a:cxn ang="0">
                          <a:pos x="connsiteX1-3" y="connsiteY1-4"/>
                        </a:cxn>
                        <a:cxn ang="0">
                          <a:pos x="connsiteX2-5" y="connsiteY2-6"/>
                        </a:cxn>
                        <a:cxn ang="0">
                          <a:pos x="connsiteX3-7" y="connsiteY3-8"/>
                        </a:cxn>
                        <a:cxn ang="0">
                          <a:pos x="connsiteX4-9" y="connsiteY4-10"/>
                        </a:cxn>
                        <a:cxn ang="0">
                          <a:pos x="connsiteX5-11" y="connsiteY5-12"/>
                        </a:cxn>
                        <a:cxn ang="0">
                          <a:pos x="connsiteX6-13" y="connsiteY6-14"/>
                        </a:cxn>
                        <a:cxn ang="0">
                          <a:pos x="connsiteX7-15" y="connsiteY7-16"/>
                        </a:cxn>
                        <a:cxn ang="0">
                          <a:pos x="connsiteX8-17" y="connsiteY8-18"/>
                        </a:cxn>
                        <a:cxn ang="0">
                          <a:pos x="connsiteX9-19" y="connsiteY9-20"/>
                        </a:cxn>
                        <a:cxn ang="0">
                          <a:pos x="connsiteX10-21" y="connsiteY10-22"/>
                        </a:cxn>
                        <a:cxn ang="0">
                          <a:pos x="connsiteX11-23" y="connsiteY11-24"/>
                        </a:cxn>
                        <a:cxn ang="0">
                          <a:pos x="connsiteX12-25" y="connsiteY12-26"/>
                        </a:cxn>
                        <a:cxn ang="0">
                          <a:pos x="connsiteX13-27" y="connsiteY13-28"/>
                        </a:cxn>
                      </a:cxnLst>
                      <a:rect l="l" t="t" r="r" b="b"/>
                      <a:pathLst>
                        <a:path w="1621631" h="1069614">
                          <a:moveTo>
                            <a:pt x="270720" y="1067768"/>
                          </a:moveTo>
                          <a:lnTo>
                            <a:pt x="273843" y="1069614"/>
                          </a:lnTo>
                          <a:lnTo>
                            <a:pt x="270720" y="1067768"/>
                          </a:lnTo>
                          <a:close/>
                          <a:moveTo>
                            <a:pt x="0" y="907689"/>
                          </a:moveTo>
                          <a:lnTo>
                            <a:pt x="1629" y="908652"/>
                          </a:lnTo>
                          <a:lnTo>
                            <a:pt x="0" y="907689"/>
                          </a:lnTo>
                          <a:close/>
                          <a:moveTo>
                            <a:pt x="1621631" y="312073"/>
                          </a:moveTo>
                          <a:lnTo>
                            <a:pt x="1621631" y="312377"/>
                          </a:lnTo>
                          <a:lnTo>
                            <a:pt x="1621631" y="312073"/>
                          </a:lnTo>
                          <a:close/>
                          <a:moveTo>
                            <a:pt x="1621631" y="0"/>
                          </a:moveTo>
                          <a:lnTo>
                            <a:pt x="1621631" y="312073"/>
                          </a:lnTo>
                          <a:cubicBezTo>
                            <a:pt x="1059988" y="337356"/>
                            <a:pt x="568425" y="631117"/>
                            <a:pt x="270720" y="1067768"/>
                          </a:cubicBezTo>
                          <a:lnTo>
                            <a:pt x="1629" y="908652"/>
                          </a:lnTo>
                          <a:cubicBezTo>
                            <a:pt x="354259" y="380480"/>
                            <a:pt x="945677" y="25494"/>
                            <a:pt x="1621631" y="0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lIns="93247" tIns="46623" rIns="46623" bIns="93247" anchor="b"/>
                    <a:lstStyle/>
                    <a:p>
                      <a:pPr algn="ctr" defTabSz="931545" eaLnBrk="1" hangingPunct="1">
                        <a:defRPr/>
                      </a:pPr>
                      <a:endParaRPr lang="en-US" b="1" spc="-51" dirty="0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p:txBody>
                </p:sp>
                <p:sp>
                  <p:nvSpPr>
                    <p:cNvPr id="94" name="Freeform 100"/>
                    <p:cNvSpPr/>
                    <p:nvPr/>
                  </p:nvSpPr>
                  <p:spPr bwMode="auto">
                    <a:xfrm flipH="1">
                      <a:off x="8043104" y="1599766"/>
                      <a:ext cx="1621631" cy="1069614"/>
                    </a:xfrm>
                    <a:custGeom>
                      <a:avLst/>
                      <a:gdLst>
                        <a:gd name="connsiteX0" fmla="*/ 668844 w 4158105"/>
                        <a:gd name="connsiteY0" fmla="*/ 1079241 h 4110786"/>
                        <a:gd name="connsiteX1" fmla="*/ 671967 w 4158105"/>
                        <a:gd name="connsiteY1" fmla="*/ 1081087 h 4110786"/>
                        <a:gd name="connsiteX2" fmla="*/ 576717 w 4158105"/>
                        <a:gd name="connsiteY2" fmla="*/ 1235869 h 4110786"/>
                        <a:gd name="connsiteX3" fmla="*/ 574232 w 4158105"/>
                        <a:gd name="connsiteY3" fmla="*/ 1234330 h 4110786"/>
                        <a:gd name="connsiteX4" fmla="*/ 668844 w 4158105"/>
                        <a:gd name="connsiteY4" fmla="*/ 1079241 h 4110786"/>
                        <a:gd name="connsiteX5" fmla="*/ 398124 w 4158105"/>
                        <a:gd name="connsiteY5" fmla="*/ 919162 h 4110786"/>
                        <a:gd name="connsiteX6" fmla="*/ 399753 w 4158105"/>
                        <a:gd name="connsiteY6" fmla="*/ 920125 h 4110786"/>
                        <a:gd name="connsiteX7" fmla="*/ 308772 w 4158105"/>
                        <a:gd name="connsiteY7" fmla="*/ 1069886 h 4110786"/>
                        <a:gd name="connsiteX8" fmla="*/ 307636 w 4158105"/>
                        <a:gd name="connsiteY8" fmla="*/ 1069182 h 4110786"/>
                        <a:gd name="connsiteX9" fmla="*/ 398124 w 4158105"/>
                        <a:gd name="connsiteY9" fmla="*/ 919162 h 4110786"/>
                        <a:gd name="connsiteX10" fmla="*/ 2106264 w 4158105"/>
                        <a:gd name="connsiteY10" fmla="*/ 319178 h 4110786"/>
                        <a:gd name="connsiteX11" fmla="*/ 2198792 w 4158105"/>
                        <a:gd name="connsiteY11" fmla="*/ 323850 h 4110786"/>
                        <a:gd name="connsiteX12" fmla="*/ 2019755 w 4158105"/>
                        <a:gd name="connsiteY12" fmla="*/ 323850 h 4110786"/>
                        <a:gd name="connsiteX13" fmla="*/ 2019755 w 4158105"/>
                        <a:gd name="connsiteY13" fmla="*/ 323546 h 4110786"/>
                        <a:gd name="connsiteX14" fmla="*/ 2106264 w 4158105"/>
                        <a:gd name="connsiteY14" fmla="*/ 319178 h 4110786"/>
                        <a:gd name="connsiteX15" fmla="*/ 2224351 w 4158105"/>
                        <a:gd name="connsiteY15" fmla="*/ 13068 h 4110786"/>
                        <a:gd name="connsiteX16" fmla="*/ 4158105 w 4158105"/>
                        <a:gd name="connsiteY16" fmla="*/ 2058946 h 4110786"/>
                        <a:gd name="connsiteX17" fmla="*/ 2106265 w 4158105"/>
                        <a:gd name="connsiteY17" fmla="*/ 4110786 h 4110786"/>
                        <a:gd name="connsiteX18" fmla="*/ 54424 w 4158105"/>
                        <a:gd name="connsiteY18" fmla="*/ 2058946 h 4110786"/>
                        <a:gd name="connsiteX19" fmla="*/ 574232 w 4158105"/>
                        <a:gd name="connsiteY19" fmla="*/ 1234330 h 4110786"/>
                        <a:gd name="connsiteX20" fmla="*/ 366497 w 4158105"/>
                        <a:gd name="connsiteY20" fmla="*/ 2058945 h 4110786"/>
                        <a:gd name="connsiteX21" fmla="*/ 2106264 w 4158105"/>
                        <a:gd name="connsiteY21" fmla="*/ 3798712 h 4110786"/>
                        <a:gd name="connsiteX22" fmla="*/ 3846030 w 4158105"/>
                        <a:gd name="connsiteY22" fmla="*/ 2058945 h 4110786"/>
                        <a:gd name="connsiteX23" fmla="*/ 2198792 w 4158105"/>
                        <a:gd name="connsiteY23" fmla="*/ 323850 h 4110786"/>
                        <a:gd name="connsiteX24" fmla="*/ 2219780 w 4158105"/>
                        <a:gd name="connsiteY24" fmla="*/ 323850 h 4110786"/>
                        <a:gd name="connsiteX25" fmla="*/ 2224351 w 4158105"/>
                        <a:gd name="connsiteY25" fmla="*/ 13068 h 4110786"/>
                        <a:gd name="connsiteX26" fmla="*/ 2019755 w 4158105"/>
                        <a:gd name="connsiteY26" fmla="*/ 11473 h 4110786"/>
                        <a:gd name="connsiteX27" fmla="*/ 2019755 w 4158105"/>
                        <a:gd name="connsiteY27" fmla="*/ 323546 h 4110786"/>
                        <a:gd name="connsiteX28" fmla="*/ 668844 w 4158105"/>
                        <a:gd name="connsiteY28" fmla="*/ 1079241 h 4110786"/>
                        <a:gd name="connsiteX29" fmla="*/ 399753 w 4158105"/>
                        <a:gd name="connsiteY29" fmla="*/ 920125 h 4110786"/>
                        <a:gd name="connsiteX30" fmla="*/ 2019755 w 4158105"/>
                        <a:gd name="connsiteY30" fmla="*/ 11473 h 4110786"/>
                        <a:gd name="connsiteX31" fmla="*/ 2224543 w 4158105"/>
                        <a:gd name="connsiteY31" fmla="*/ 0 h 4110786"/>
                        <a:gd name="connsiteX32" fmla="*/ 2224351 w 4158105"/>
                        <a:gd name="connsiteY32" fmla="*/ 13068 h 4110786"/>
                        <a:gd name="connsiteX33" fmla="*/ 2106265 w 4158105"/>
                        <a:gd name="connsiteY33" fmla="*/ 7105 h 4110786"/>
                        <a:gd name="connsiteX34" fmla="*/ 2019755 w 4158105"/>
                        <a:gd name="connsiteY34" fmla="*/ 11473 h 4110786"/>
                        <a:gd name="connsiteX35" fmla="*/ 2019755 w 4158105"/>
                        <a:gd name="connsiteY35" fmla="*/ 2381 h 4110786"/>
                        <a:gd name="connsiteX36" fmla="*/ 2224543 w 4158105"/>
                        <a:gd name="connsiteY36" fmla="*/ 0 h 4110786"/>
                        <a:gd name="connsiteX0-1" fmla="*/ 668844 w 4158105"/>
                        <a:gd name="connsiteY0-2" fmla="*/ 1079241 h 4110786"/>
                        <a:gd name="connsiteX1-3" fmla="*/ 671967 w 4158105"/>
                        <a:gd name="connsiteY1-4" fmla="*/ 1081087 h 4110786"/>
                        <a:gd name="connsiteX2-5" fmla="*/ 576717 w 4158105"/>
                        <a:gd name="connsiteY2-6" fmla="*/ 1235869 h 4110786"/>
                        <a:gd name="connsiteX3-7" fmla="*/ 574232 w 4158105"/>
                        <a:gd name="connsiteY3-8" fmla="*/ 1234330 h 4110786"/>
                        <a:gd name="connsiteX4-9" fmla="*/ 668844 w 4158105"/>
                        <a:gd name="connsiteY4-10" fmla="*/ 1079241 h 4110786"/>
                        <a:gd name="connsiteX5-11" fmla="*/ 398124 w 4158105"/>
                        <a:gd name="connsiteY5-12" fmla="*/ 919162 h 4110786"/>
                        <a:gd name="connsiteX6-13" fmla="*/ 399753 w 4158105"/>
                        <a:gd name="connsiteY6-14" fmla="*/ 920125 h 4110786"/>
                        <a:gd name="connsiteX7-15" fmla="*/ 308772 w 4158105"/>
                        <a:gd name="connsiteY7-16" fmla="*/ 1069886 h 4110786"/>
                        <a:gd name="connsiteX8-17" fmla="*/ 398124 w 4158105"/>
                        <a:gd name="connsiteY8-18" fmla="*/ 919162 h 4110786"/>
                        <a:gd name="connsiteX9-19" fmla="*/ 2106264 w 4158105"/>
                        <a:gd name="connsiteY9-20" fmla="*/ 319178 h 4110786"/>
                        <a:gd name="connsiteX10-21" fmla="*/ 2198792 w 4158105"/>
                        <a:gd name="connsiteY10-22" fmla="*/ 323850 h 4110786"/>
                        <a:gd name="connsiteX11-23" fmla="*/ 2019755 w 4158105"/>
                        <a:gd name="connsiteY11-24" fmla="*/ 323850 h 4110786"/>
                        <a:gd name="connsiteX12-25" fmla="*/ 2019755 w 4158105"/>
                        <a:gd name="connsiteY12-26" fmla="*/ 323546 h 4110786"/>
                        <a:gd name="connsiteX13-27" fmla="*/ 2106264 w 4158105"/>
                        <a:gd name="connsiteY13-28" fmla="*/ 319178 h 4110786"/>
                        <a:gd name="connsiteX14-29" fmla="*/ 2224351 w 4158105"/>
                        <a:gd name="connsiteY14-30" fmla="*/ 13068 h 4110786"/>
                        <a:gd name="connsiteX15-31" fmla="*/ 4158105 w 4158105"/>
                        <a:gd name="connsiteY15-32" fmla="*/ 2058946 h 4110786"/>
                        <a:gd name="connsiteX16-33" fmla="*/ 2106265 w 4158105"/>
                        <a:gd name="connsiteY16-34" fmla="*/ 4110786 h 4110786"/>
                        <a:gd name="connsiteX17-35" fmla="*/ 54424 w 4158105"/>
                        <a:gd name="connsiteY17-36" fmla="*/ 2058946 h 4110786"/>
                        <a:gd name="connsiteX18-37" fmla="*/ 574232 w 4158105"/>
                        <a:gd name="connsiteY18-38" fmla="*/ 1234330 h 4110786"/>
                        <a:gd name="connsiteX19-39" fmla="*/ 366497 w 4158105"/>
                        <a:gd name="connsiteY19-40" fmla="*/ 2058945 h 4110786"/>
                        <a:gd name="connsiteX20-41" fmla="*/ 2106264 w 4158105"/>
                        <a:gd name="connsiteY20-42" fmla="*/ 3798712 h 4110786"/>
                        <a:gd name="connsiteX21-43" fmla="*/ 3846030 w 4158105"/>
                        <a:gd name="connsiteY21-44" fmla="*/ 2058945 h 4110786"/>
                        <a:gd name="connsiteX22-45" fmla="*/ 2198792 w 4158105"/>
                        <a:gd name="connsiteY22-46" fmla="*/ 323850 h 4110786"/>
                        <a:gd name="connsiteX23-47" fmla="*/ 2219780 w 4158105"/>
                        <a:gd name="connsiteY23-48" fmla="*/ 323850 h 4110786"/>
                        <a:gd name="connsiteX24-49" fmla="*/ 2224351 w 4158105"/>
                        <a:gd name="connsiteY24-50" fmla="*/ 13068 h 4110786"/>
                        <a:gd name="connsiteX25-51" fmla="*/ 2019755 w 4158105"/>
                        <a:gd name="connsiteY25-52" fmla="*/ 11473 h 4110786"/>
                        <a:gd name="connsiteX26-53" fmla="*/ 2019755 w 4158105"/>
                        <a:gd name="connsiteY26-54" fmla="*/ 323546 h 4110786"/>
                        <a:gd name="connsiteX27-55" fmla="*/ 668844 w 4158105"/>
                        <a:gd name="connsiteY27-56" fmla="*/ 1079241 h 4110786"/>
                        <a:gd name="connsiteX28-57" fmla="*/ 399753 w 4158105"/>
                        <a:gd name="connsiteY28-58" fmla="*/ 920125 h 4110786"/>
                        <a:gd name="connsiteX29-59" fmla="*/ 2019755 w 4158105"/>
                        <a:gd name="connsiteY29-60" fmla="*/ 11473 h 4110786"/>
                        <a:gd name="connsiteX30-61" fmla="*/ 2224543 w 4158105"/>
                        <a:gd name="connsiteY30-62" fmla="*/ 0 h 4110786"/>
                        <a:gd name="connsiteX31-63" fmla="*/ 2224351 w 4158105"/>
                        <a:gd name="connsiteY31-64" fmla="*/ 13068 h 4110786"/>
                        <a:gd name="connsiteX32-65" fmla="*/ 2106265 w 4158105"/>
                        <a:gd name="connsiteY32-66" fmla="*/ 7105 h 4110786"/>
                        <a:gd name="connsiteX33-67" fmla="*/ 2019755 w 4158105"/>
                        <a:gd name="connsiteY33-68" fmla="*/ 11473 h 4110786"/>
                        <a:gd name="connsiteX34-69" fmla="*/ 2019755 w 4158105"/>
                        <a:gd name="connsiteY34-70" fmla="*/ 2381 h 4110786"/>
                        <a:gd name="connsiteX35-71" fmla="*/ 2224543 w 4158105"/>
                        <a:gd name="connsiteY35-72" fmla="*/ 0 h 4110786"/>
                        <a:gd name="connsiteX0-73" fmla="*/ 668844 w 4158105"/>
                        <a:gd name="connsiteY0-74" fmla="*/ 1079241 h 4110786"/>
                        <a:gd name="connsiteX1-75" fmla="*/ 671967 w 4158105"/>
                        <a:gd name="connsiteY1-76" fmla="*/ 1081087 h 4110786"/>
                        <a:gd name="connsiteX2-77" fmla="*/ 576717 w 4158105"/>
                        <a:gd name="connsiteY2-78" fmla="*/ 1235869 h 4110786"/>
                        <a:gd name="connsiteX3-79" fmla="*/ 574232 w 4158105"/>
                        <a:gd name="connsiteY3-80" fmla="*/ 1234330 h 4110786"/>
                        <a:gd name="connsiteX4-81" fmla="*/ 668844 w 4158105"/>
                        <a:gd name="connsiteY4-82" fmla="*/ 1079241 h 4110786"/>
                        <a:gd name="connsiteX5-83" fmla="*/ 398124 w 4158105"/>
                        <a:gd name="connsiteY5-84" fmla="*/ 919162 h 4110786"/>
                        <a:gd name="connsiteX6-85" fmla="*/ 399753 w 4158105"/>
                        <a:gd name="connsiteY6-86" fmla="*/ 920125 h 4110786"/>
                        <a:gd name="connsiteX7-87" fmla="*/ 398124 w 4158105"/>
                        <a:gd name="connsiteY7-88" fmla="*/ 919162 h 4110786"/>
                        <a:gd name="connsiteX8-89" fmla="*/ 2106264 w 4158105"/>
                        <a:gd name="connsiteY8-90" fmla="*/ 319178 h 4110786"/>
                        <a:gd name="connsiteX9-91" fmla="*/ 2198792 w 4158105"/>
                        <a:gd name="connsiteY9-92" fmla="*/ 323850 h 4110786"/>
                        <a:gd name="connsiteX10-93" fmla="*/ 2019755 w 4158105"/>
                        <a:gd name="connsiteY10-94" fmla="*/ 323850 h 4110786"/>
                        <a:gd name="connsiteX11-95" fmla="*/ 2019755 w 4158105"/>
                        <a:gd name="connsiteY11-96" fmla="*/ 323546 h 4110786"/>
                        <a:gd name="connsiteX12-97" fmla="*/ 2106264 w 4158105"/>
                        <a:gd name="connsiteY12-98" fmla="*/ 319178 h 4110786"/>
                        <a:gd name="connsiteX13-99" fmla="*/ 2224351 w 4158105"/>
                        <a:gd name="connsiteY13-100" fmla="*/ 13068 h 4110786"/>
                        <a:gd name="connsiteX14-101" fmla="*/ 4158105 w 4158105"/>
                        <a:gd name="connsiteY14-102" fmla="*/ 2058946 h 4110786"/>
                        <a:gd name="connsiteX15-103" fmla="*/ 2106265 w 4158105"/>
                        <a:gd name="connsiteY15-104" fmla="*/ 4110786 h 4110786"/>
                        <a:gd name="connsiteX16-105" fmla="*/ 54424 w 4158105"/>
                        <a:gd name="connsiteY16-106" fmla="*/ 2058946 h 4110786"/>
                        <a:gd name="connsiteX17-107" fmla="*/ 574232 w 4158105"/>
                        <a:gd name="connsiteY17-108" fmla="*/ 1234330 h 4110786"/>
                        <a:gd name="connsiteX18-109" fmla="*/ 366497 w 4158105"/>
                        <a:gd name="connsiteY18-110" fmla="*/ 2058945 h 4110786"/>
                        <a:gd name="connsiteX19-111" fmla="*/ 2106264 w 4158105"/>
                        <a:gd name="connsiteY19-112" fmla="*/ 3798712 h 4110786"/>
                        <a:gd name="connsiteX20-113" fmla="*/ 3846030 w 4158105"/>
                        <a:gd name="connsiteY20-114" fmla="*/ 2058945 h 4110786"/>
                        <a:gd name="connsiteX21-115" fmla="*/ 2198792 w 4158105"/>
                        <a:gd name="connsiteY21-116" fmla="*/ 323850 h 4110786"/>
                        <a:gd name="connsiteX22-117" fmla="*/ 2219780 w 4158105"/>
                        <a:gd name="connsiteY22-118" fmla="*/ 323850 h 4110786"/>
                        <a:gd name="connsiteX23-119" fmla="*/ 2224351 w 4158105"/>
                        <a:gd name="connsiteY23-120" fmla="*/ 13068 h 4110786"/>
                        <a:gd name="connsiteX24-121" fmla="*/ 2019755 w 4158105"/>
                        <a:gd name="connsiteY24-122" fmla="*/ 11473 h 4110786"/>
                        <a:gd name="connsiteX25-123" fmla="*/ 2019755 w 4158105"/>
                        <a:gd name="connsiteY25-124" fmla="*/ 323546 h 4110786"/>
                        <a:gd name="connsiteX26-125" fmla="*/ 668844 w 4158105"/>
                        <a:gd name="connsiteY26-126" fmla="*/ 1079241 h 4110786"/>
                        <a:gd name="connsiteX27-127" fmla="*/ 399753 w 4158105"/>
                        <a:gd name="connsiteY27-128" fmla="*/ 920125 h 4110786"/>
                        <a:gd name="connsiteX28-129" fmla="*/ 2019755 w 4158105"/>
                        <a:gd name="connsiteY28-130" fmla="*/ 11473 h 4110786"/>
                        <a:gd name="connsiteX29-131" fmla="*/ 2224543 w 4158105"/>
                        <a:gd name="connsiteY29-132" fmla="*/ 0 h 4110786"/>
                        <a:gd name="connsiteX30-133" fmla="*/ 2224351 w 4158105"/>
                        <a:gd name="connsiteY30-134" fmla="*/ 13068 h 4110786"/>
                        <a:gd name="connsiteX31-135" fmla="*/ 2106265 w 4158105"/>
                        <a:gd name="connsiteY31-136" fmla="*/ 7105 h 4110786"/>
                        <a:gd name="connsiteX32-137" fmla="*/ 2019755 w 4158105"/>
                        <a:gd name="connsiteY32-138" fmla="*/ 11473 h 4110786"/>
                        <a:gd name="connsiteX33-139" fmla="*/ 2019755 w 4158105"/>
                        <a:gd name="connsiteY33-140" fmla="*/ 2381 h 4110786"/>
                        <a:gd name="connsiteX34-141" fmla="*/ 2224543 w 4158105"/>
                        <a:gd name="connsiteY34-142" fmla="*/ 0 h 4110786"/>
                        <a:gd name="connsiteX0-143" fmla="*/ 739525 w 4228786"/>
                        <a:gd name="connsiteY0-144" fmla="*/ 1079241 h 4110786"/>
                        <a:gd name="connsiteX1-145" fmla="*/ 742648 w 4228786"/>
                        <a:gd name="connsiteY1-146" fmla="*/ 1081087 h 4110786"/>
                        <a:gd name="connsiteX2-147" fmla="*/ 647398 w 4228786"/>
                        <a:gd name="connsiteY2-148" fmla="*/ 1235869 h 4110786"/>
                        <a:gd name="connsiteX3-149" fmla="*/ 644913 w 4228786"/>
                        <a:gd name="connsiteY3-150" fmla="*/ 1234330 h 4110786"/>
                        <a:gd name="connsiteX4-151" fmla="*/ 739525 w 4228786"/>
                        <a:gd name="connsiteY4-152" fmla="*/ 1079241 h 4110786"/>
                        <a:gd name="connsiteX5-153" fmla="*/ 468805 w 4228786"/>
                        <a:gd name="connsiteY5-154" fmla="*/ 919162 h 4110786"/>
                        <a:gd name="connsiteX6-155" fmla="*/ 470434 w 4228786"/>
                        <a:gd name="connsiteY6-156" fmla="*/ 920125 h 4110786"/>
                        <a:gd name="connsiteX7-157" fmla="*/ 468805 w 4228786"/>
                        <a:gd name="connsiteY7-158" fmla="*/ 919162 h 4110786"/>
                        <a:gd name="connsiteX8-159" fmla="*/ 2176945 w 4228786"/>
                        <a:gd name="connsiteY8-160" fmla="*/ 319178 h 4110786"/>
                        <a:gd name="connsiteX9-161" fmla="*/ 2269473 w 4228786"/>
                        <a:gd name="connsiteY9-162" fmla="*/ 323850 h 4110786"/>
                        <a:gd name="connsiteX10-163" fmla="*/ 2090436 w 4228786"/>
                        <a:gd name="connsiteY10-164" fmla="*/ 323850 h 4110786"/>
                        <a:gd name="connsiteX11-165" fmla="*/ 2090436 w 4228786"/>
                        <a:gd name="connsiteY11-166" fmla="*/ 323546 h 4110786"/>
                        <a:gd name="connsiteX12-167" fmla="*/ 2176945 w 4228786"/>
                        <a:gd name="connsiteY12-168" fmla="*/ 319178 h 4110786"/>
                        <a:gd name="connsiteX13-169" fmla="*/ 2295032 w 4228786"/>
                        <a:gd name="connsiteY13-170" fmla="*/ 13068 h 4110786"/>
                        <a:gd name="connsiteX14-171" fmla="*/ 4228786 w 4228786"/>
                        <a:gd name="connsiteY14-172" fmla="*/ 2058946 h 4110786"/>
                        <a:gd name="connsiteX15-173" fmla="*/ 2176946 w 4228786"/>
                        <a:gd name="connsiteY15-174" fmla="*/ 4110786 h 4110786"/>
                        <a:gd name="connsiteX16-175" fmla="*/ 125105 w 4228786"/>
                        <a:gd name="connsiteY16-176" fmla="*/ 2058946 h 4110786"/>
                        <a:gd name="connsiteX17-177" fmla="*/ 437178 w 4228786"/>
                        <a:gd name="connsiteY17-178" fmla="*/ 2058945 h 4110786"/>
                        <a:gd name="connsiteX18-179" fmla="*/ 2176945 w 4228786"/>
                        <a:gd name="connsiteY18-180" fmla="*/ 3798712 h 4110786"/>
                        <a:gd name="connsiteX19-181" fmla="*/ 3916711 w 4228786"/>
                        <a:gd name="connsiteY19-182" fmla="*/ 2058945 h 4110786"/>
                        <a:gd name="connsiteX20-183" fmla="*/ 2269473 w 4228786"/>
                        <a:gd name="connsiteY20-184" fmla="*/ 323850 h 4110786"/>
                        <a:gd name="connsiteX21-185" fmla="*/ 2290461 w 4228786"/>
                        <a:gd name="connsiteY21-186" fmla="*/ 323850 h 4110786"/>
                        <a:gd name="connsiteX22-187" fmla="*/ 2295032 w 4228786"/>
                        <a:gd name="connsiteY22-188" fmla="*/ 13068 h 4110786"/>
                        <a:gd name="connsiteX23-189" fmla="*/ 2090436 w 4228786"/>
                        <a:gd name="connsiteY23-190" fmla="*/ 11473 h 4110786"/>
                        <a:gd name="connsiteX24-191" fmla="*/ 2090436 w 4228786"/>
                        <a:gd name="connsiteY24-192" fmla="*/ 323546 h 4110786"/>
                        <a:gd name="connsiteX25-193" fmla="*/ 739525 w 4228786"/>
                        <a:gd name="connsiteY25-194" fmla="*/ 1079241 h 4110786"/>
                        <a:gd name="connsiteX26-195" fmla="*/ 470434 w 4228786"/>
                        <a:gd name="connsiteY26-196" fmla="*/ 920125 h 4110786"/>
                        <a:gd name="connsiteX27-197" fmla="*/ 2090436 w 4228786"/>
                        <a:gd name="connsiteY27-198" fmla="*/ 11473 h 4110786"/>
                        <a:gd name="connsiteX28-199" fmla="*/ 2295224 w 4228786"/>
                        <a:gd name="connsiteY28-200" fmla="*/ 0 h 4110786"/>
                        <a:gd name="connsiteX29-201" fmla="*/ 2295032 w 4228786"/>
                        <a:gd name="connsiteY29-202" fmla="*/ 13068 h 4110786"/>
                        <a:gd name="connsiteX30-203" fmla="*/ 2176946 w 4228786"/>
                        <a:gd name="connsiteY30-204" fmla="*/ 7105 h 4110786"/>
                        <a:gd name="connsiteX31-205" fmla="*/ 2090436 w 4228786"/>
                        <a:gd name="connsiteY31-206" fmla="*/ 11473 h 4110786"/>
                        <a:gd name="connsiteX32-207" fmla="*/ 2090436 w 4228786"/>
                        <a:gd name="connsiteY32-208" fmla="*/ 2381 h 4110786"/>
                        <a:gd name="connsiteX33-209" fmla="*/ 2295224 w 4228786"/>
                        <a:gd name="connsiteY33-210" fmla="*/ 0 h 4110786"/>
                        <a:gd name="connsiteX0-211" fmla="*/ 739525 w 4228786"/>
                        <a:gd name="connsiteY0-212" fmla="*/ 1079241 h 4110786"/>
                        <a:gd name="connsiteX1-213" fmla="*/ 742648 w 4228786"/>
                        <a:gd name="connsiteY1-214" fmla="*/ 1081087 h 4110786"/>
                        <a:gd name="connsiteX2-215" fmla="*/ 647398 w 4228786"/>
                        <a:gd name="connsiteY2-216" fmla="*/ 1235869 h 4110786"/>
                        <a:gd name="connsiteX3-217" fmla="*/ 739525 w 4228786"/>
                        <a:gd name="connsiteY3-218" fmla="*/ 1079241 h 4110786"/>
                        <a:gd name="connsiteX4-219" fmla="*/ 468805 w 4228786"/>
                        <a:gd name="connsiteY4-220" fmla="*/ 919162 h 4110786"/>
                        <a:gd name="connsiteX5-221" fmla="*/ 470434 w 4228786"/>
                        <a:gd name="connsiteY5-222" fmla="*/ 920125 h 4110786"/>
                        <a:gd name="connsiteX6-223" fmla="*/ 468805 w 4228786"/>
                        <a:gd name="connsiteY6-224" fmla="*/ 919162 h 4110786"/>
                        <a:gd name="connsiteX7-225" fmla="*/ 2176945 w 4228786"/>
                        <a:gd name="connsiteY7-226" fmla="*/ 319178 h 4110786"/>
                        <a:gd name="connsiteX8-227" fmla="*/ 2269473 w 4228786"/>
                        <a:gd name="connsiteY8-228" fmla="*/ 323850 h 4110786"/>
                        <a:gd name="connsiteX9-229" fmla="*/ 2090436 w 4228786"/>
                        <a:gd name="connsiteY9-230" fmla="*/ 323850 h 4110786"/>
                        <a:gd name="connsiteX10-231" fmla="*/ 2090436 w 4228786"/>
                        <a:gd name="connsiteY10-232" fmla="*/ 323546 h 4110786"/>
                        <a:gd name="connsiteX11-233" fmla="*/ 2176945 w 4228786"/>
                        <a:gd name="connsiteY11-234" fmla="*/ 319178 h 4110786"/>
                        <a:gd name="connsiteX12-235" fmla="*/ 2295032 w 4228786"/>
                        <a:gd name="connsiteY12-236" fmla="*/ 13068 h 4110786"/>
                        <a:gd name="connsiteX13-237" fmla="*/ 4228786 w 4228786"/>
                        <a:gd name="connsiteY13-238" fmla="*/ 2058946 h 4110786"/>
                        <a:gd name="connsiteX14-239" fmla="*/ 2176946 w 4228786"/>
                        <a:gd name="connsiteY14-240" fmla="*/ 4110786 h 4110786"/>
                        <a:gd name="connsiteX15-241" fmla="*/ 125105 w 4228786"/>
                        <a:gd name="connsiteY15-242" fmla="*/ 2058946 h 4110786"/>
                        <a:gd name="connsiteX16-243" fmla="*/ 437178 w 4228786"/>
                        <a:gd name="connsiteY16-244" fmla="*/ 2058945 h 4110786"/>
                        <a:gd name="connsiteX17-245" fmla="*/ 2176945 w 4228786"/>
                        <a:gd name="connsiteY17-246" fmla="*/ 3798712 h 4110786"/>
                        <a:gd name="connsiteX18-247" fmla="*/ 3916711 w 4228786"/>
                        <a:gd name="connsiteY18-248" fmla="*/ 2058945 h 4110786"/>
                        <a:gd name="connsiteX19-249" fmla="*/ 2269473 w 4228786"/>
                        <a:gd name="connsiteY19-250" fmla="*/ 323850 h 4110786"/>
                        <a:gd name="connsiteX20-251" fmla="*/ 2290461 w 4228786"/>
                        <a:gd name="connsiteY20-252" fmla="*/ 323850 h 4110786"/>
                        <a:gd name="connsiteX21-253" fmla="*/ 2295032 w 4228786"/>
                        <a:gd name="connsiteY21-254" fmla="*/ 13068 h 4110786"/>
                        <a:gd name="connsiteX22-255" fmla="*/ 2090436 w 4228786"/>
                        <a:gd name="connsiteY22-256" fmla="*/ 11473 h 4110786"/>
                        <a:gd name="connsiteX23-257" fmla="*/ 2090436 w 4228786"/>
                        <a:gd name="connsiteY23-258" fmla="*/ 323546 h 4110786"/>
                        <a:gd name="connsiteX24-259" fmla="*/ 739525 w 4228786"/>
                        <a:gd name="connsiteY24-260" fmla="*/ 1079241 h 4110786"/>
                        <a:gd name="connsiteX25-261" fmla="*/ 470434 w 4228786"/>
                        <a:gd name="connsiteY25-262" fmla="*/ 920125 h 4110786"/>
                        <a:gd name="connsiteX26-263" fmla="*/ 2090436 w 4228786"/>
                        <a:gd name="connsiteY26-264" fmla="*/ 11473 h 4110786"/>
                        <a:gd name="connsiteX27-265" fmla="*/ 2295224 w 4228786"/>
                        <a:gd name="connsiteY27-266" fmla="*/ 0 h 4110786"/>
                        <a:gd name="connsiteX28-267" fmla="*/ 2295032 w 4228786"/>
                        <a:gd name="connsiteY28-268" fmla="*/ 13068 h 4110786"/>
                        <a:gd name="connsiteX29-269" fmla="*/ 2176946 w 4228786"/>
                        <a:gd name="connsiteY29-270" fmla="*/ 7105 h 4110786"/>
                        <a:gd name="connsiteX30-271" fmla="*/ 2090436 w 4228786"/>
                        <a:gd name="connsiteY30-272" fmla="*/ 11473 h 4110786"/>
                        <a:gd name="connsiteX31-273" fmla="*/ 2090436 w 4228786"/>
                        <a:gd name="connsiteY31-274" fmla="*/ 2381 h 4110786"/>
                        <a:gd name="connsiteX32-275" fmla="*/ 2295224 w 4228786"/>
                        <a:gd name="connsiteY32-276" fmla="*/ 0 h 4110786"/>
                        <a:gd name="connsiteX0-277" fmla="*/ 739525 w 4228786"/>
                        <a:gd name="connsiteY0-278" fmla="*/ 1079241 h 4110786"/>
                        <a:gd name="connsiteX1-279" fmla="*/ 742648 w 4228786"/>
                        <a:gd name="connsiteY1-280" fmla="*/ 1081087 h 4110786"/>
                        <a:gd name="connsiteX2-281" fmla="*/ 739525 w 4228786"/>
                        <a:gd name="connsiteY2-282" fmla="*/ 1079241 h 4110786"/>
                        <a:gd name="connsiteX3-283" fmla="*/ 468805 w 4228786"/>
                        <a:gd name="connsiteY3-284" fmla="*/ 919162 h 4110786"/>
                        <a:gd name="connsiteX4-285" fmla="*/ 470434 w 4228786"/>
                        <a:gd name="connsiteY4-286" fmla="*/ 920125 h 4110786"/>
                        <a:gd name="connsiteX5-287" fmla="*/ 468805 w 4228786"/>
                        <a:gd name="connsiteY5-288" fmla="*/ 919162 h 4110786"/>
                        <a:gd name="connsiteX6-289" fmla="*/ 2176945 w 4228786"/>
                        <a:gd name="connsiteY6-290" fmla="*/ 319178 h 4110786"/>
                        <a:gd name="connsiteX7-291" fmla="*/ 2269473 w 4228786"/>
                        <a:gd name="connsiteY7-292" fmla="*/ 323850 h 4110786"/>
                        <a:gd name="connsiteX8-293" fmla="*/ 2090436 w 4228786"/>
                        <a:gd name="connsiteY8-294" fmla="*/ 323850 h 4110786"/>
                        <a:gd name="connsiteX9-295" fmla="*/ 2090436 w 4228786"/>
                        <a:gd name="connsiteY9-296" fmla="*/ 323546 h 4110786"/>
                        <a:gd name="connsiteX10-297" fmla="*/ 2176945 w 4228786"/>
                        <a:gd name="connsiteY10-298" fmla="*/ 319178 h 4110786"/>
                        <a:gd name="connsiteX11-299" fmla="*/ 2295032 w 4228786"/>
                        <a:gd name="connsiteY11-300" fmla="*/ 13068 h 4110786"/>
                        <a:gd name="connsiteX12-301" fmla="*/ 4228786 w 4228786"/>
                        <a:gd name="connsiteY12-302" fmla="*/ 2058946 h 4110786"/>
                        <a:gd name="connsiteX13-303" fmla="*/ 2176946 w 4228786"/>
                        <a:gd name="connsiteY13-304" fmla="*/ 4110786 h 4110786"/>
                        <a:gd name="connsiteX14-305" fmla="*/ 125105 w 4228786"/>
                        <a:gd name="connsiteY14-306" fmla="*/ 2058946 h 4110786"/>
                        <a:gd name="connsiteX15-307" fmla="*/ 437178 w 4228786"/>
                        <a:gd name="connsiteY15-308" fmla="*/ 2058945 h 4110786"/>
                        <a:gd name="connsiteX16-309" fmla="*/ 2176945 w 4228786"/>
                        <a:gd name="connsiteY16-310" fmla="*/ 3798712 h 4110786"/>
                        <a:gd name="connsiteX17-311" fmla="*/ 3916711 w 4228786"/>
                        <a:gd name="connsiteY17-312" fmla="*/ 2058945 h 4110786"/>
                        <a:gd name="connsiteX18-313" fmla="*/ 2269473 w 4228786"/>
                        <a:gd name="connsiteY18-314" fmla="*/ 323850 h 4110786"/>
                        <a:gd name="connsiteX19-315" fmla="*/ 2290461 w 4228786"/>
                        <a:gd name="connsiteY19-316" fmla="*/ 323850 h 4110786"/>
                        <a:gd name="connsiteX20-317" fmla="*/ 2295032 w 4228786"/>
                        <a:gd name="connsiteY20-318" fmla="*/ 13068 h 4110786"/>
                        <a:gd name="connsiteX21-319" fmla="*/ 2090436 w 4228786"/>
                        <a:gd name="connsiteY21-320" fmla="*/ 11473 h 4110786"/>
                        <a:gd name="connsiteX22-321" fmla="*/ 2090436 w 4228786"/>
                        <a:gd name="connsiteY22-322" fmla="*/ 323546 h 4110786"/>
                        <a:gd name="connsiteX23-323" fmla="*/ 739525 w 4228786"/>
                        <a:gd name="connsiteY23-324" fmla="*/ 1079241 h 4110786"/>
                        <a:gd name="connsiteX24-325" fmla="*/ 470434 w 4228786"/>
                        <a:gd name="connsiteY24-326" fmla="*/ 920125 h 4110786"/>
                        <a:gd name="connsiteX25-327" fmla="*/ 2090436 w 4228786"/>
                        <a:gd name="connsiteY25-328" fmla="*/ 11473 h 4110786"/>
                        <a:gd name="connsiteX26-329" fmla="*/ 2295224 w 4228786"/>
                        <a:gd name="connsiteY26-330" fmla="*/ 0 h 4110786"/>
                        <a:gd name="connsiteX27-331" fmla="*/ 2295032 w 4228786"/>
                        <a:gd name="connsiteY27-332" fmla="*/ 13068 h 4110786"/>
                        <a:gd name="connsiteX28-333" fmla="*/ 2176946 w 4228786"/>
                        <a:gd name="connsiteY28-334" fmla="*/ 7105 h 4110786"/>
                        <a:gd name="connsiteX29-335" fmla="*/ 2090436 w 4228786"/>
                        <a:gd name="connsiteY29-336" fmla="*/ 11473 h 4110786"/>
                        <a:gd name="connsiteX30-337" fmla="*/ 2090436 w 4228786"/>
                        <a:gd name="connsiteY30-338" fmla="*/ 2381 h 4110786"/>
                        <a:gd name="connsiteX31-339" fmla="*/ 2295224 w 4228786"/>
                        <a:gd name="connsiteY31-340" fmla="*/ 0 h 4110786"/>
                        <a:gd name="connsiteX0-341" fmla="*/ 739525 w 4228786"/>
                        <a:gd name="connsiteY0-342" fmla="*/ 1079241 h 4110786"/>
                        <a:gd name="connsiteX1-343" fmla="*/ 742648 w 4228786"/>
                        <a:gd name="connsiteY1-344" fmla="*/ 1081087 h 4110786"/>
                        <a:gd name="connsiteX2-345" fmla="*/ 739525 w 4228786"/>
                        <a:gd name="connsiteY2-346" fmla="*/ 1079241 h 4110786"/>
                        <a:gd name="connsiteX3-347" fmla="*/ 468805 w 4228786"/>
                        <a:gd name="connsiteY3-348" fmla="*/ 919162 h 4110786"/>
                        <a:gd name="connsiteX4-349" fmla="*/ 470434 w 4228786"/>
                        <a:gd name="connsiteY4-350" fmla="*/ 920125 h 4110786"/>
                        <a:gd name="connsiteX5-351" fmla="*/ 468805 w 4228786"/>
                        <a:gd name="connsiteY5-352" fmla="*/ 919162 h 4110786"/>
                        <a:gd name="connsiteX6-353" fmla="*/ 2176945 w 4228786"/>
                        <a:gd name="connsiteY6-354" fmla="*/ 319178 h 4110786"/>
                        <a:gd name="connsiteX7-355" fmla="*/ 2269473 w 4228786"/>
                        <a:gd name="connsiteY7-356" fmla="*/ 323850 h 4110786"/>
                        <a:gd name="connsiteX8-357" fmla="*/ 2090436 w 4228786"/>
                        <a:gd name="connsiteY8-358" fmla="*/ 323850 h 4110786"/>
                        <a:gd name="connsiteX9-359" fmla="*/ 2090436 w 4228786"/>
                        <a:gd name="connsiteY9-360" fmla="*/ 323546 h 4110786"/>
                        <a:gd name="connsiteX10-361" fmla="*/ 2176945 w 4228786"/>
                        <a:gd name="connsiteY10-362" fmla="*/ 319178 h 4110786"/>
                        <a:gd name="connsiteX11-363" fmla="*/ 2295032 w 4228786"/>
                        <a:gd name="connsiteY11-364" fmla="*/ 13068 h 4110786"/>
                        <a:gd name="connsiteX12-365" fmla="*/ 4228786 w 4228786"/>
                        <a:gd name="connsiteY12-366" fmla="*/ 2058946 h 4110786"/>
                        <a:gd name="connsiteX13-367" fmla="*/ 2176946 w 4228786"/>
                        <a:gd name="connsiteY13-368" fmla="*/ 4110786 h 4110786"/>
                        <a:gd name="connsiteX14-369" fmla="*/ 125105 w 4228786"/>
                        <a:gd name="connsiteY14-370" fmla="*/ 2058946 h 4110786"/>
                        <a:gd name="connsiteX15-371" fmla="*/ 437178 w 4228786"/>
                        <a:gd name="connsiteY15-372" fmla="*/ 2058945 h 4110786"/>
                        <a:gd name="connsiteX16-373" fmla="*/ 2176945 w 4228786"/>
                        <a:gd name="connsiteY16-374" fmla="*/ 3798712 h 4110786"/>
                        <a:gd name="connsiteX17-375" fmla="*/ 3916711 w 4228786"/>
                        <a:gd name="connsiteY17-376" fmla="*/ 2058945 h 4110786"/>
                        <a:gd name="connsiteX18-377" fmla="*/ 2269473 w 4228786"/>
                        <a:gd name="connsiteY18-378" fmla="*/ 323850 h 4110786"/>
                        <a:gd name="connsiteX19-379" fmla="*/ 2290461 w 4228786"/>
                        <a:gd name="connsiteY19-380" fmla="*/ 323850 h 4110786"/>
                        <a:gd name="connsiteX20-381" fmla="*/ 2295032 w 4228786"/>
                        <a:gd name="connsiteY20-382" fmla="*/ 13068 h 4110786"/>
                        <a:gd name="connsiteX21-383" fmla="*/ 2090436 w 4228786"/>
                        <a:gd name="connsiteY21-384" fmla="*/ 11473 h 4110786"/>
                        <a:gd name="connsiteX22-385" fmla="*/ 2090436 w 4228786"/>
                        <a:gd name="connsiteY22-386" fmla="*/ 323546 h 4110786"/>
                        <a:gd name="connsiteX23-387" fmla="*/ 739525 w 4228786"/>
                        <a:gd name="connsiteY23-388" fmla="*/ 1079241 h 4110786"/>
                        <a:gd name="connsiteX24-389" fmla="*/ 470434 w 4228786"/>
                        <a:gd name="connsiteY24-390" fmla="*/ 920125 h 4110786"/>
                        <a:gd name="connsiteX25-391" fmla="*/ 2090436 w 4228786"/>
                        <a:gd name="connsiteY25-392" fmla="*/ 11473 h 4110786"/>
                        <a:gd name="connsiteX26-393" fmla="*/ 2295224 w 4228786"/>
                        <a:gd name="connsiteY26-394" fmla="*/ 0 h 4110786"/>
                        <a:gd name="connsiteX27-395" fmla="*/ 2176946 w 4228786"/>
                        <a:gd name="connsiteY27-396" fmla="*/ 7105 h 4110786"/>
                        <a:gd name="connsiteX28-397" fmla="*/ 2090436 w 4228786"/>
                        <a:gd name="connsiteY28-398" fmla="*/ 11473 h 4110786"/>
                        <a:gd name="connsiteX29-399" fmla="*/ 2090436 w 4228786"/>
                        <a:gd name="connsiteY29-400" fmla="*/ 2381 h 4110786"/>
                        <a:gd name="connsiteX30-401" fmla="*/ 2295224 w 4228786"/>
                        <a:gd name="connsiteY30-402" fmla="*/ 0 h 4110786"/>
                        <a:gd name="connsiteX0-403" fmla="*/ 739525 w 4228949"/>
                        <a:gd name="connsiteY0-404" fmla="*/ 1079241 h 4110786"/>
                        <a:gd name="connsiteX1-405" fmla="*/ 742648 w 4228949"/>
                        <a:gd name="connsiteY1-406" fmla="*/ 1081087 h 4110786"/>
                        <a:gd name="connsiteX2-407" fmla="*/ 739525 w 4228949"/>
                        <a:gd name="connsiteY2-408" fmla="*/ 1079241 h 4110786"/>
                        <a:gd name="connsiteX3-409" fmla="*/ 468805 w 4228949"/>
                        <a:gd name="connsiteY3-410" fmla="*/ 919162 h 4110786"/>
                        <a:gd name="connsiteX4-411" fmla="*/ 470434 w 4228949"/>
                        <a:gd name="connsiteY4-412" fmla="*/ 920125 h 4110786"/>
                        <a:gd name="connsiteX5-413" fmla="*/ 468805 w 4228949"/>
                        <a:gd name="connsiteY5-414" fmla="*/ 919162 h 4110786"/>
                        <a:gd name="connsiteX6-415" fmla="*/ 2176945 w 4228949"/>
                        <a:gd name="connsiteY6-416" fmla="*/ 319178 h 4110786"/>
                        <a:gd name="connsiteX7-417" fmla="*/ 2269473 w 4228949"/>
                        <a:gd name="connsiteY7-418" fmla="*/ 323850 h 4110786"/>
                        <a:gd name="connsiteX8-419" fmla="*/ 2090436 w 4228949"/>
                        <a:gd name="connsiteY8-420" fmla="*/ 323850 h 4110786"/>
                        <a:gd name="connsiteX9-421" fmla="*/ 2090436 w 4228949"/>
                        <a:gd name="connsiteY9-422" fmla="*/ 323546 h 4110786"/>
                        <a:gd name="connsiteX10-423" fmla="*/ 2176945 w 4228949"/>
                        <a:gd name="connsiteY10-424" fmla="*/ 319178 h 4110786"/>
                        <a:gd name="connsiteX11-425" fmla="*/ 2290461 w 4228949"/>
                        <a:gd name="connsiteY11-426" fmla="*/ 323850 h 4110786"/>
                        <a:gd name="connsiteX12-427" fmla="*/ 4228786 w 4228949"/>
                        <a:gd name="connsiteY12-428" fmla="*/ 2058946 h 4110786"/>
                        <a:gd name="connsiteX13-429" fmla="*/ 2176946 w 4228949"/>
                        <a:gd name="connsiteY13-430" fmla="*/ 4110786 h 4110786"/>
                        <a:gd name="connsiteX14-431" fmla="*/ 125105 w 4228949"/>
                        <a:gd name="connsiteY14-432" fmla="*/ 2058946 h 4110786"/>
                        <a:gd name="connsiteX15-433" fmla="*/ 437178 w 4228949"/>
                        <a:gd name="connsiteY15-434" fmla="*/ 2058945 h 4110786"/>
                        <a:gd name="connsiteX16-435" fmla="*/ 2176945 w 4228949"/>
                        <a:gd name="connsiteY16-436" fmla="*/ 3798712 h 4110786"/>
                        <a:gd name="connsiteX17-437" fmla="*/ 3916711 w 4228949"/>
                        <a:gd name="connsiteY17-438" fmla="*/ 2058945 h 4110786"/>
                        <a:gd name="connsiteX18-439" fmla="*/ 2269473 w 4228949"/>
                        <a:gd name="connsiteY18-440" fmla="*/ 323850 h 4110786"/>
                        <a:gd name="connsiteX19-441" fmla="*/ 2290461 w 4228949"/>
                        <a:gd name="connsiteY19-442" fmla="*/ 323850 h 4110786"/>
                        <a:gd name="connsiteX20-443" fmla="*/ 2090436 w 4228949"/>
                        <a:gd name="connsiteY20-444" fmla="*/ 11473 h 4110786"/>
                        <a:gd name="connsiteX21-445" fmla="*/ 2090436 w 4228949"/>
                        <a:gd name="connsiteY21-446" fmla="*/ 323546 h 4110786"/>
                        <a:gd name="connsiteX22-447" fmla="*/ 739525 w 4228949"/>
                        <a:gd name="connsiteY22-448" fmla="*/ 1079241 h 4110786"/>
                        <a:gd name="connsiteX23-449" fmla="*/ 470434 w 4228949"/>
                        <a:gd name="connsiteY23-450" fmla="*/ 920125 h 4110786"/>
                        <a:gd name="connsiteX24-451" fmla="*/ 2090436 w 4228949"/>
                        <a:gd name="connsiteY24-452" fmla="*/ 11473 h 4110786"/>
                        <a:gd name="connsiteX25-453" fmla="*/ 2295224 w 4228949"/>
                        <a:gd name="connsiteY25-454" fmla="*/ 0 h 4110786"/>
                        <a:gd name="connsiteX26-455" fmla="*/ 2176946 w 4228949"/>
                        <a:gd name="connsiteY26-456" fmla="*/ 7105 h 4110786"/>
                        <a:gd name="connsiteX27-457" fmla="*/ 2090436 w 4228949"/>
                        <a:gd name="connsiteY27-458" fmla="*/ 11473 h 4110786"/>
                        <a:gd name="connsiteX28-459" fmla="*/ 2090436 w 4228949"/>
                        <a:gd name="connsiteY28-460" fmla="*/ 2381 h 4110786"/>
                        <a:gd name="connsiteX29-461" fmla="*/ 2295224 w 4228949"/>
                        <a:gd name="connsiteY29-462" fmla="*/ 0 h 4110786"/>
                        <a:gd name="connsiteX0-463" fmla="*/ 739525 w 4228949"/>
                        <a:gd name="connsiteY0-464" fmla="*/ 1076860 h 4108405"/>
                        <a:gd name="connsiteX1-465" fmla="*/ 742648 w 4228949"/>
                        <a:gd name="connsiteY1-466" fmla="*/ 1078706 h 4108405"/>
                        <a:gd name="connsiteX2-467" fmla="*/ 739525 w 4228949"/>
                        <a:gd name="connsiteY2-468" fmla="*/ 1076860 h 4108405"/>
                        <a:gd name="connsiteX3-469" fmla="*/ 468805 w 4228949"/>
                        <a:gd name="connsiteY3-470" fmla="*/ 916781 h 4108405"/>
                        <a:gd name="connsiteX4-471" fmla="*/ 470434 w 4228949"/>
                        <a:gd name="connsiteY4-472" fmla="*/ 917744 h 4108405"/>
                        <a:gd name="connsiteX5-473" fmla="*/ 468805 w 4228949"/>
                        <a:gd name="connsiteY5-474" fmla="*/ 916781 h 4108405"/>
                        <a:gd name="connsiteX6-475" fmla="*/ 2176945 w 4228949"/>
                        <a:gd name="connsiteY6-476" fmla="*/ 316797 h 4108405"/>
                        <a:gd name="connsiteX7-477" fmla="*/ 2269473 w 4228949"/>
                        <a:gd name="connsiteY7-478" fmla="*/ 321469 h 4108405"/>
                        <a:gd name="connsiteX8-479" fmla="*/ 2090436 w 4228949"/>
                        <a:gd name="connsiteY8-480" fmla="*/ 321469 h 4108405"/>
                        <a:gd name="connsiteX9-481" fmla="*/ 2090436 w 4228949"/>
                        <a:gd name="connsiteY9-482" fmla="*/ 321165 h 4108405"/>
                        <a:gd name="connsiteX10-483" fmla="*/ 2176945 w 4228949"/>
                        <a:gd name="connsiteY10-484" fmla="*/ 316797 h 4108405"/>
                        <a:gd name="connsiteX11-485" fmla="*/ 2290461 w 4228949"/>
                        <a:gd name="connsiteY11-486" fmla="*/ 321469 h 4108405"/>
                        <a:gd name="connsiteX12-487" fmla="*/ 4228786 w 4228949"/>
                        <a:gd name="connsiteY12-488" fmla="*/ 2056565 h 4108405"/>
                        <a:gd name="connsiteX13-489" fmla="*/ 2176946 w 4228949"/>
                        <a:gd name="connsiteY13-490" fmla="*/ 4108405 h 4108405"/>
                        <a:gd name="connsiteX14-491" fmla="*/ 125105 w 4228949"/>
                        <a:gd name="connsiteY14-492" fmla="*/ 2056565 h 4108405"/>
                        <a:gd name="connsiteX15-493" fmla="*/ 437178 w 4228949"/>
                        <a:gd name="connsiteY15-494" fmla="*/ 2056564 h 4108405"/>
                        <a:gd name="connsiteX16-495" fmla="*/ 2176945 w 4228949"/>
                        <a:gd name="connsiteY16-496" fmla="*/ 3796331 h 4108405"/>
                        <a:gd name="connsiteX17-497" fmla="*/ 3916711 w 4228949"/>
                        <a:gd name="connsiteY17-498" fmla="*/ 2056564 h 4108405"/>
                        <a:gd name="connsiteX18-499" fmla="*/ 2269473 w 4228949"/>
                        <a:gd name="connsiteY18-500" fmla="*/ 321469 h 4108405"/>
                        <a:gd name="connsiteX19-501" fmla="*/ 2290461 w 4228949"/>
                        <a:gd name="connsiteY19-502" fmla="*/ 321469 h 4108405"/>
                        <a:gd name="connsiteX20-503" fmla="*/ 2090436 w 4228949"/>
                        <a:gd name="connsiteY20-504" fmla="*/ 9092 h 4108405"/>
                        <a:gd name="connsiteX21-505" fmla="*/ 2090436 w 4228949"/>
                        <a:gd name="connsiteY21-506" fmla="*/ 321165 h 4108405"/>
                        <a:gd name="connsiteX22-507" fmla="*/ 739525 w 4228949"/>
                        <a:gd name="connsiteY22-508" fmla="*/ 1076860 h 4108405"/>
                        <a:gd name="connsiteX23-509" fmla="*/ 470434 w 4228949"/>
                        <a:gd name="connsiteY23-510" fmla="*/ 917744 h 4108405"/>
                        <a:gd name="connsiteX24-511" fmla="*/ 2090436 w 4228949"/>
                        <a:gd name="connsiteY24-512" fmla="*/ 9092 h 4108405"/>
                        <a:gd name="connsiteX25-513" fmla="*/ 2090436 w 4228949"/>
                        <a:gd name="connsiteY25-514" fmla="*/ 0 h 4108405"/>
                        <a:gd name="connsiteX26-515" fmla="*/ 2176946 w 4228949"/>
                        <a:gd name="connsiteY26-516" fmla="*/ 4724 h 4108405"/>
                        <a:gd name="connsiteX27-517" fmla="*/ 2090436 w 4228949"/>
                        <a:gd name="connsiteY27-518" fmla="*/ 9092 h 4108405"/>
                        <a:gd name="connsiteX28-519" fmla="*/ 2090436 w 4228949"/>
                        <a:gd name="connsiteY28-520" fmla="*/ 0 h 4108405"/>
                        <a:gd name="connsiteX0-521" fmla="*/ 739525 w 4228949"/>
                        <a:gd name="connsiteY0-522" fmla="*/ 1076860 h 4108405"/>
                        <a:gd name="connsiteX1-523" fmla="*/ 742648 w 4228949"/>
                        <a:gd name="connsiteY1-524" fmla="*/ 1078706 h 4108405"/>
                        <a:gd name="connsiteX2-525" fmla="*/ 739525 w 4228949"/>
                        <a:gd name="connsiteY2-526" fmla="*/ 1076860 h 4108405"/>
                        <a:gd name="connsiteX3-527" fmla="*/ 468805 w 4228949"/>
                        <a:gd name="connsiteY3-528" fmla="*/ 916781 h 4108405"/>
                        <a:gd name="connsiteX4-529" fmla="*/ 470434 w 4228949"/>
                        <a:gd name="connsiteY4-530" fmla="*/ 917744 h 4108405"/>
                        <a:gd name="connsiteX5-531" fmla="*/ 468805 w 4228949"/>
                        <a:gd name="connsiteY5-532" fmla="*/ 916781 h 4108405"/>
                        <a:gd name="connsiteX6-533" fmla="*/ 2176945 w 4228949"/>
                        <a:gd name="connsiteY6-534" fmla="*/ 316797 h 4108405"/>
                        <a:gd name="connsiteX7-535" fmla="*/ 2269473 w 4228949"/>
                        <a:gd name="connsiteY7-536" fmla="*/ 321469 h 4108405"/>
                        <a:gd name="connsiteX8-537" fmla="*/ 2090436 w 4228949"/>
                        <a:gd name="connsiteY8-538" fmla="*/ 321469 h 4108405"/>
                        <a:gd name="connsiteX9-539" fmla="*/ 2090436 w 4228949"/>
                        <a:gd name="connsiteY9-540" fmla="*/ 321165 h 4108405"/>
                        <a:gd name="connsiteX10-541" fmla="*/ 2176945 w 4228949"/>
                        <a:gd name="connsiteY10-542" fmla="*/ 316797 h 4108405"/>
                        <a:gd name="connsiteX11-543" fmla="*/ 2290461 w 4228949"/>
                        <a:gd name="connsiteY11-544" fmla="*/ 321469 h 4108405"/>
                        <a:gd name="connsiteX12-545" fmla="*/ 4228786 w 4228949"/>
                        <a:gd name="connsiteY12-546" fmla="*/ 2056565 h 4108405"/>
                        <a:gd name="connsiteX13-547" fmla="*/ 2176946 w 4228949"/>
                        <a:gd name="connsiteY13-548" fmla="*/ 4108405 h 4108405"/>
                        <a:gd name="connsiteX14-549" fmla="*/ 125105 w 4228949"/>
                        <a:gd name="connsiteY14-550" fmla="*/ 2056565 h 4108405"/>
                        <a:gd name="connsiteX15-551" fmla="*/ 437178 w 4228949"/>
                        <a:gd name="connsiteY15-552" fmla="*/ 2056564 h 4108405"/>
                        <a:gd name="connsiteX16-553" fmla="*/ 2176945 w 4228949"/>
                        <a:gd name="connsiteY16-554" fmla="*/ 3796331 h 4108405"/>
                        <a:gd name="connsiteX17-555" fmla="*/ 3916711 w 4228949"/>
                        <a:gd name="connsiteY17-556" fmla="*/ 2056564 h 4108405"/>
                        <a:gd name="connsiteX18-557" fmla="*/ 2269473 w 4228949"/>
                        <a:gd name="connsiteY18-558" fmla="*/ 321469 h 4108405"/>
                        <a:gd name="connsiteX19-559" fmla="*/ 2290461 w 4228949"/>
                        <a:gd name="connsiteY19-560" fmla="*/ 321469 h 4108405"/>
                        <a:gd name="connsiteX20-561" fmla="*/ 2090436 w 4228949"/>
                        <a:gd name="connsiteY20-562" fmla="*/ 9092 h 4108405"/>
                        <a:gd name="connsiteX21-563" fmla="*/ 2090436 w 4228949"/>
                        <a:gd name="connsiteY21-564" fmla="*/ 321165 h 4108405"/>
                        <a:gd name="connsiteX22-565" fmla="*/ 739525 w 4228949"/>
                        <a:gd name="connsiteY22-566" fmla="*/ 1076860 h 4108405"/>
                        <a:gd name="connsiteX23-567" fmla="*/ 470434 w 4228949"/>
                        <a:gd name="connsiteY23-568" fmla="*/ 917744 h 4108405"/>
                        <a:gd name="connsiteX24-569" fmla="*/ 2090436 w 4228949"/>
                        <a:gd name="connsiteY24-570" fmla="*/ 9092 h 4108405"/>
                        <a:gd name="connsiteX25-571" fmla="*/ 2090436 w 4228949"/>
                        <a:gd name="connsiteY25-572" fmla="*/ 0 h 4108405"/>
                        <a:gd name="connsiteX26-573" fmla="*/ 2090436 w 4228949"/>
                        <a:gd name="connsiteY26-574" fmla="*/ 9092 h 4108405"/>
                        <a:gd name="connsiteX27-575" fmla="*/ 2090436 w 4228949"/>
                        <a:gd name="connsiteY27-576" fmla="*/ 0 h 4108405"/>
                        <a:gd name="connsiteX0-577" fmla="*/ 739525 w 4228925"/>
                        <a:gd name="connsiteY0-578" fmla="*/ 1076860 h 4108405"/>
                        <a:gd name="connsiteX1-579" fmla="*/ 742648 w 4228925"/>
                        <a:gd name="connsiteY1-580" fmla="*/ 1078706 h 4108405"/>
                        <a:gd name="connsiteX2-581" fmla="*/ 739525 w 4228925"/>
                        <a:gd name="connsiteY2-582" fmla="*/ 1076860 h 4108405"/>
                        <a:gd name="connsiteX3-583" fmla="*/ 468805 w 4228925"/>
                        <a:gd name="connsiteY3-584" fmla="*/ 916781 h 4108405"/>
                        <a:gd name="connsiteX4-585" fmla="*/ 470434 w 4228925"/>
                        <a:gd name="connsiteY4-586" fmla="*/ 917744 h 4108405"/>
                        <a:gd name="connsiteX5-587" fmla="*/ 468805 w 4228925"/>
                        <a:gd name="connsiteY5-588" fmla="*/ 916781 h 4108405"/>
                        <a:gd name="connsiteX6-589" fmla="*/ 2176945 w 4228925"/>
                        <a:gd name="connsiteY6-590" fmla="*/ 316797 h 4108405"/>
                        <a:gd name="connsiteX7-591" fmla="*/ 2269473 w 4228925"/>
                        <a:gd name="connsiteY7-592" fmla="*/ 321469 h 4108405"/>
                        <a:gd name="connsiteX8-593" fmla="*/ 2090436 w 4228925"/>
                        <a:gd name="connsiteY8-594" fmla="*/ 321469 h 4108405"/>
                        <a:gd name="connsiteX9-595" fmla="*/ 2090436 w 4228925"/>
                        <a:gd name="connsiteY9-596" fmla="*/ 321165 h 4108405"/>
                        <a:gd name="connsiteX10-597" fmla="*/ 2176945 w 4228925"/>
                        <a:gd name="connsiteY10-598" fmla="*/ 316797 h 4108405"/>
                        <a:gd name="connsiteX11-599" fmla="*/ 2290461 w 4228925"/>
                        <a:gd name="connsiteY11-600" fmla="*/ 321469 h 4108405"/>
                        <a:gd name="connsiteX12-601" fmla="*/ 4228786 w 4228925"/>
                        <a:gd name="connsiteY12-602" fmla="*/ 2056565 h 4108405"/>
                        <a:gd name="connsiteX13-603" fmla="*/ 2176946 w 4228925"/>
                        <a:gd name="connsiteY13-604" fmla="*/ 4108405 h 4108405"/>
                        <a:gd name="connsiteX14-605" fmla="*/ 125105 w 4228925"/>
                        <a:gd name="connsiteY14-606" fmla="*/ 2056565 h 4108405"/>
                        <a:gd name="connsiteX15-607" fmla="*/ 437178 w 4228925"/>
                        <a:gd name="connsiteY15-608" fmla="*/ 2056564 h 4108405"/>
                        <a:gd name="connsiteX16-609" fmla="*/ 2176945 w 4228925"/>
                        <a:gd name="connsiteY16-610" fmla="*/ 3796331 h 4108405"/>
                        <a:gd name="connsiteX17-611" fmla="*/ 3916711 w 4228925"/>
                        <a:gd name="connsiteY17-612" fmla="*/ 2056564 h 4108405"/>
                        <a:gd name="connsiteX18-613" fmla="*/ 2290461 w 4228925"/>
                        <a:gd name="connsiteY18-614" fmla="*/ 321469 h 4108405"/>
                        <a:gd name="connsiteX19-615" fmla="*/ 2090436 w 4228925"/>
                        <a:gd name="connsiteY19-616" fmla="*/ 9092 h 4108405"/>
                        <a:gd name="connsiteX20-617" fmla="*/ 2090436 w 4228925"/>
                        <a:gd name="connsiteY20-618" fmla="*/ 321165 h 4108405"/>
                        <a:gd name="connsiteX21-619" fmla="*/ 739525 w 4228925"/>
                        <a:gd name="connsiteY21-620" fmla="*/ 1076860 h 4108405"/>
                        <a:gd name="connsiteX22-621" fmla="*/ 470434 w 4228925"/>
                        <a:gd name="connsiteY22-622" fmla="*/ 917744 h 4108405"/>
                        <a:gd name="connsiteX23-623" fmla="*/ 2090436 w 4228925"/>
                        <a:gd name="connsiteY23-624" fmla="*/ 9092 h 4108405"/>
                        <a:gd name="connsiteX24-625" fmla="*/ 2090436 w 4228925"/>
                        <a:gd name="connsiteY24-626" fmla="*/ 0 h 4108405"/>
                        <a:gd name="connsiteX25-627" fmla="*/ 2090436 w 4228925"/>
                        <a:gd name="connsiteY25-628" fmla="*/ 9092 h 4108405"/>
                        <a:gd name="connsiteX26-629" fmla="*/ 2090436 w 4228925"/>
                        <a:gd name="connsiteY26-630" fmla="*/ 0 h 4108405"/>
                        <a:gd name="connsiteX0-631" fmla="*/ 739525 w 4228925"/>
                        <a:gd name="connsiteY0-632" fmla="*/ 1076860 h 4108405"/>
                        <a:gd name="connsiteX1-633" fmla="*/ 742648 w 4228925"/>
                        <a:gd name="connsiteY1-634" fmla="*/ 1078706 h 4108405"/>
                        <a:gd name="connsiteX2-635" fmla="*/ 739525 w 4228925"/>
                        <a:gd name="connsiteY2-636" fmla="*/ 1076860 h 4108405"/>
                        <a:gd name="connsiteX3-637" fmla="*/ 468805 w 4228925"/>
                        <a:gd name="connsiteY3-638" fmla="*/ 916781 h 4108405"/>
                        <a:gd name="connsiteX4-639" fmla="*/ 470434 w 4228925"/>
                        <a:gd name="connsiteY4-640" fmla="*/ 917744 h 4108405"/>
                        <a:gd name="connsiteX5-641" fmla="*/ 468805 w 4228925"/>
                        <a:gd name="connsiteY5-642" fmla="*/ 916781 h 4108405"/>
                        <a:gd name="connsiteX6-643" fmla="*/ 2176945 w 4228925"/>
                        <a:gd name="connsiteY6-644" fmla="*/ 316797 h 4108405"/>
                        <a:gd name="connsiteX7-645" fmla="*/ 2090436 w 4228925"/>
                        <a:gd name="connsiteY7-646" fmla="*/ 321469 h 4108405"/>
                        <a:gd name="connsiteX8-647" fmla="*/ 2090436 w 4228925"/>
                        <a:gd name="connsiteY8-648" fmla="*/ 321165 h 4108405"/>
                        <a:gd name="connsiteX9-649" fmla="*/ 2176945 w 4228925"/>
                        <a:gd name="connsiteY9-650" fmla="*/ 316797 h 4108405"/>
                        <a:gd name="connsiteX10-651" fmla="*/ 2290461 w 4228925"/>
                        <a:gd name="connsiteY10-652" fmla="*/ 321469 h 4108405"/>
                        <a:gd name="connsiteX11-653" fmla="*/ 4228786 w 4228925"/>
                        <a:gd name="connsiteY11-654" fmla="*/ 2056565 h 4108405"/>
                        <a:gd name="connsiteX12-655" fmla="*/ 2176946 w 4228925"/>
                        <a:gd name="connsiteY12-656" fmla="*/ 4108405 h 4108405"/>
                        <a:gd name="connsiteX13-657" fmla="*/ 125105 w 4228925"/>
                        <a:gd name="connsiteY13-658" fmla="*/ 2056565 h 4108405"/>
                        <a:gd name="connsiteX14-659" fmla="*/ 437178 w 4228925"/>
                        <a:gd name="connsiteY14-660" fmla="*/ 2056564 h 4108405"/>
                        <a:gd name="connsiteX15-661" fmla="*/ 2176945 w 4228925"/>
                        <a:gd name="connsiteY15-662" fmla="*/ 3796331 h 4108405"/>
                        <a:gd name="connsiteX16-663" fmla="*/ 3916711 w 4228925"/>
                        <a:gd name="connsiteY16-664" fmla="*/ 2056564 h 4108405"/>
                        <a:gd name="connsiteX17-665" fmla="*/ 2290461 w 4228925"/>
                        <a:gd name="connsiteY17-666" fmla="*/ 321469 h 4108405"/>
                        <a:gd name="connsiteX18-667" fmla="*/ 2090436 w 4228925"/>
                        <a:gd name="connsiteY18-668" fmla="*/ 9092 h 4108405"/>
                        <a:gd name="connsiteX19-669" fmla="*/ 2090436 w 4228925"/>
                        <a:gd name="connsiteY19-670" fmla="*/ 321165 h 4108405"/>
                        <a:gd name="connsiteX20-671" fmla="*/ 739525 w 4228925"/>
                        <a:gd name="connsiteY20-672" fmla="*/ 1076860 h 4108405"/>
                        <a:gd name="connsiteX21-673" fmla="*/ 470434 w 4228925"/>
                        <a:gd name="connsiteY21-674" fmla="*/ 917744 h 4108405"/>
                        <a:gd name="connsiteX22-675" fmla="*/ 2090436 w 4228925"/>
                        <a:gd name="connsiteY22-676" fmla="*/ 9092 h 4108405"/>
                        <a:gd name="connsiteX23-677" fmla="*/ 2090436 w 4228925"/>
                        <a:gd name="connsiteY23-678" fmla="*/ 0 h 4108405"/>
                        <a:gd name="connsiteX24-679" fmla="*/ 2090436 w 4228925"/>
                        <a:gd name="connsiteY24-680" fmla="*/ 9092 h 4108405"/>
                        <a:gd name="connsiteX25-681" fmla="*/ 2090436 w 4228925"/>
                        <a:gd name="connsiteY25-682" fmla="*/ 0 h 4108405"/>
                        <a:gd name="connsiteX0-683" fmla="*/ 739525 w 4228925"/>
                        <a:gd name="connsiteY0-684" fmla="*/ 1076860 h 4108405"/>
                        <a:gd name="connsiteX1-685" fmla="*/ 742648 w 4228925"/>
                        <a:gd name="connsiteY1-686" fmla="*/ 1078706 h 4108405"/>
                        <a:gd name="connsiteX2-687" fmla="*/ 739525 w 4228925"/>
                        <a:gd name="connsiteY2-688" fmla="*/ 1076860 h 4108405"/>
                        <a:gd name="connsiteX3-689" fmla="*/ 468805 w 4228925"/>
                        <a:gd name="connsiteY3-690" fmla="*/ 916781 h 4108405"/>
                        <a:gd name="connsiteX4-691" fmla="*/ 470434 w 4228925"/>
                        <a:gd name="connsiteY4-692" fmla="*/ 917744 h 4108405"/>
                        <a:gd name="connsiteX5-693" fmla="*/ 468805 w 4228925"/>
                        <a:gd name="connsiteY5-694" fmla="*/ 916781 h 4108405"/>
                        <a:gd name="connsiteX6-695" fmla="*/ 2090436 w 4228925"/>
                        <a:gd name="connsiteY6-696" fmla="*/ 321165 h 4108405"/>
                        <a:gd name="connsiteX7-697" fmla="*/ 2090436 w 4228925"/>
                        <a:gd name="connsiteY7-698" fmla="*/ 321469 h 4108405"/>
                        <a:gd name="connsiteX8-699" fmla="*/ 2090436 w 4228925"/>
                        <a:gd name="connsiteY8-700" fmla="*/ 321165 h 4108405"/>
                        <a:gd name="connsiteX9-701" fmla="*/ 2290461 w 4228925"/>
                        <a:gd name="connsiteY9-702" fmla="*/ 321469 h 4108405"/>
                        <a:gd name="connsiteX10-703" fmla="*/ 4228786 w 4228925"/>
                        <a:gd name="connsiteY10-704" fmla="*/ 2056565 h 4108405"/>
                        <a:gd name="connsiteX11-705" fmla="*/ 2176946 w 4228925"/>
                        <a:gd name="connsiteY11-706" fmla="*/ 4108405 h 4108405"/>
                        <a:gd name="connsiteX12-707" fmla="*/ 125105 w 4228925"/>
                        <a:gd name="connsiteY12-708" fmla="*/ 2056565 h 4108405"/>
                        <a:gd name="connsiteX13-709" fmla="*/ 437178 w 4228925"/>
                        <a:gd name="connsiteY13-710" fmla="*/ 2056564 h 4108405"/>
                        <a:gd name="connsiteX14-711" fmla="*/ 2176945 w 4228925"/>
                        <a:gd name="connsiteY14-712" fmla="*/ 3796331 h 4108405"/>
                        <a:gd name="connsiteX15-713" fmla="*/ 3916711 w 4228925"/>
                        <a:gd name="connsiteY15-714" fmla="*/ 2056564 h 4108405"/>
                        <a:gd name="connsiteX16-715" fmla="*/ 2290461 w 4228925"/>
                        <a:gd name="connsiteY16-716" fmla="*/ 321469 h 4108405"/>
                        <a:gd name="connsiteX17-717" fmla="*/ 2090436 w 4228925"/>
                        <a:gd name="connsiteY17-718" fmla="*/ 9092 h 4108405"/>
                        <a:gd name="connsiteX18-719" fmla="*/ 2090436 w 4228925"/>
                        <a:gd name="connsiteY18-720" fmla="*/ 321165 h 4108405"/>
                        <a:gd name="connsiteX19-721" fmla="*/ 739525 w 4228925"/>
                        <a:gd name="connsiteY19-722" fmla="*/ 1076860 h 4108405"/>
                        <a:gd name="connsiteX20-723" fmla="*/ 470434 w 4228925"/>
                        <a:gd name="connsiteY20-724" fmla="*/ 917744 h 4108405"/>
                        <a:gd name="connsiteX21-725" fmla="*/ 2090436 w 4228925"/>
                        <a:gd name="connsiteY21-726" fmla="*/ 9092 h 4108405"/>
                        <a:gd name="connsiteX22-727" fmla="*/ 2090436 w 4228925"/>
                        <a:gd name="connsiteY22-728" fmla="*/ 0 h 4108405"/>
                        <a:gd name="connsiteX23-729" fmla="*/ 2090436 w 4228925"/>
                        <a:gd name="connsiteY23-730" fmla="*/ 9092 h 4108405"/>
                        <a:gd name="connsiteX24-731" fmla="*/ 2090436 w 4228925"/>
                        <a:gd name="connsiteY24-732" fmla="*/ 0 h 4108405"/>
                        <a:gd name="connsiteX0-733" fmla="*/ 739525 w 4228925"/>
                        <a:gd name="connsiteY0-734" fmla="*/ 1067768 h 4099313"/>
                        <a:gd name="connsiteX1-735" fmla="*/ 742648 w 4228925"/>
                        <a:gd name="connsiteY1-736" fmla="*/ 1069614 h 4099313"/>
                        <a:gd name="connsiteX2-737" fmla="*/ 739525 w 4228925"/>
                        <a:gd name="connsiteY2-738" fmla="*/ 1067768 h 4099313"/>
                        <a:gd name="connsiteX3-739" fmla="*/ 468805 w 4228925"/>
                        <a:gd name="connsiteY3-740" fmla="*/ 907689 h 4099313"/>
                        <a:gd name="connsiteX4-741" fmla="*/ 470434 w 4228925"/>
                        <a:gd name="connsiteY4-742" fmla="*/ 908652 h 4099313"/>
                        <a:gd name="connsiteX5-743" fmla="*/ 468805 w 4228925"/>
                        <a:gd name="connsiteY5-744" fmla="*/ 907689 h 4099313"/>
                        <a:gd name="connsiteX6-745" fmla="*/ 2090436 w 4228925"/>
                        <a:gd name="connsiteY6-746" fmla="*/ 312073 h 4099313"/>
                        <a:gd name="connsiteX7-747" fmla="*/ 2090436 w 4228925"/>
                        <a:gd name="connsiteY7-748" fmla="*/ 312377 h 4099313"/>
                        <a:gd name="connsiteX8-749" fmla="*/ 2090436 w 4228925"/>
                        <a:gd name="connsiteY8-750" fmla="*/ 312073 h 4099313"/>
                        <a:gd name="connsiteX9-751" fmla="*/ 2290461 w 4228925"/>
                        <a:gd name="connsiteY9-752" fmla="*/ 312377 h 4099313"/>
                        <a:gd name="connsiteX10-753" fmla="*/ 4228786 w 4228925"/>
                        <a:gd name="connsiteY10-754" fmla="*/ 2047473 h 4099313"/>
                        <a:gd name="connsiteX11-755" fmla="*/ 2176946 w 4228925"/>
                        <a:gd name="connsiteY11-756" fmla="*/ 4099313 h 4099313"/>
                        <a:gd name="connsiteX12-757" fmla="*/ 125105 w 4228925"/>
                        <a:gd name="connsiteY12-758" fmla="*/ 2047473 h 4099313"/>
                        <a:gd name="connsiteX13-759" fmla="*/ 437178 w 4228925"/>
                        <a:gd name="connsiteY13-760" fmla="*/ 2047472 h 4099313"/>
                        <a:gd name="connsiteX14-761" fmla="*/ 2176945 w 4228925"/>
                        <a:gd name="connsiteY14-762" fmla="*/ 3787239 h 4099313"/>
                        <a:gd name="connsiteX15-763" fmla="*/ 3916711 w 4228925"/>
                        <a:gd name="connsiteY15-764" fmla="*/ 2047472 h 4099313"/>
                        <a:gd name="connsiteX16-765" fmla="*/ 2290461 w 4228925"/>
                        <a:gd name="connsiteY16-766" fmla="*/ 312377 h 4099313"/>
                        <a:gd name="connsiteX17-767" fmla="*/ 2090436 w 4228925"/>
                        <a:gd name="connsiteY17-768" fmla="*/ 0 h 4099313"/>
                        <a:gd name="connsiteX18-769" fmla="*/ 2090436 w 4228925"/>
                        <a:gd name="connsiteY18-770" fmla="*/ 312073 h 4099313"/>
                        <a:gd name="connsiteX19-771" fmla="*/ 739525 w 4228925"/>
                        <a:gd name="connsiteY19-772" fmla="*/ 1067768 h 4099313"/>
                        <a:gd name="connsiteX20-773" fmla="*/ 470434 w 4228925"/>
                        <a:gd name="connsiteY20-774" fmla="*/ 908652 h 4099313"/>
                        <a:gd name="connsiteX21-775" fmla="*/ 2090436 w 4228925"/>
                        <a:gd name="connsiteY21-776" fmla="*/ 0 h 4099313"/>
                        <a:gd name="connsiteX0-777" fmla="*/ 739525 w 4353891"/>
                        <a:gd name="connsiteY0-778" fmla="*/ 1067768 h 4099313"/>
                        <a:gd name="connsiteX1-779" fmla="*/ 742648 w 4353891"/>
                        <a:gd name="connsiteY1-780" fmla="*/ 1069614 h 4099313"/>
                        <a:gd name="connsiteX2-781" fmla="*/ 739525 w 4353891"/>
                        <a:gd name="connsiteY2-782" fmla="*/ 1067768 h 4099313"/>
                        <a:gd name="connsiteX3-783" fmla="*/ 468805 w 4353891"/>
                        <a:gd name="connsiteY3-784" fmla="*/ 907689 h 4099313"/>
                        <a:gd name="connsiteX4-785" fmla="*/ 470434 w 4353891"/>
                        <a:gd name="connsiteY4-786" fmla="*/ 908652 h 4099313"/>
                        <a:gd name="connsiteX5-787" fmla="*/ 468805 w 4353891"/>
                        <a:gd name="connsiteY5-788" fmla="*/ 907689 h 4099313"/>
                        <a:gd name="connsiteX6-789" fmla="*/ 2090436 w 4353891"/>
                        <a:gd name="connsiteY6-790" fmla="*/ 312073 h 4099313"/>
                        <a:gd name="connsiteX7-791" fmla="*/ 2090436 w 4353891"/>
                        <a:gd name="connsiteY7-792" fmla="*/ 312377 h 4099313"/>
                        <a:gd name="connsiteX8-793" fmla="*/ 2090436 w 4353891"/>
                        <a:gd name="connsiteY8-794" fmla="*/ 312073 h 4099313"/>
                        <a:gd name="connsiteX9-795" fmla="*/ 3916711 w 4353891"/>
                        <a:gd name="connsiteY9-796" fmla="*/ 2047472 h 4099313"/>
                        <a:gd name="connsiteX10-797" fmla="*/ 4228786 w 4353891"/>
                        <a:gd name="connsiteY10-798" fmla="*/ 2047473 h 4099313"/>
                        <a:gd name="connsiteX11-799" fmla="*/ 2176946 w 4353891"/>
                        <a:gd name="connsiteY11-800" fmla="*/ 4099313 h 4099313"/>
                        <a:gd name="connsiteX12-801" fmla="*/ 125105 w 4353891"/>
                        <a:gd name="connsiteY12-802" fmla="*/ 2047473 h 4099313"/>
                        <a:gd name="connsiteX13-803" fmla="*/ 437178 w 4353891"/>
                        <a:gd name="connsiteY13-804" fmla="*/ 2047472 h 4099313"/>
                        <a:gd name="connsiteX14-805" fmla="*/ 2176945 w 4353891"/>
                        <a:gd name="connsiteY14-806" fmla="*/ 3787239 h 4099313"/>
                        <a:gd name="connsiteX15-807" fmla="*/ 3916711 w 4353891"/>
                        <a:gd name="connsiteY15-808" fmla="*/ 2047472 h 4099313"/>
                        <a:gd name="connsiteX16-809" fmla="*/ 2090436 w 4353891"/>
                        <a:gd name="connsiteY16-810" fmla="*/ 0 h 4099313"/>
                        <a:gd name="connsiteX17-811" fmla="*/ 2090436 w 4353891"/>
                        <a:gd name="connsiteY17-812" fmla="*/ 312073 h 4099313"/>
                        <a:gd name="connsiteX18-813" fmla="*/ 739525 w 4353891"/>
                        <a:gd name="connsiteY18-814" fmla="*/ 1067768 h 4099313"/>
                        <a:gd name="connsiteX19-815" fmla="*/ 470434 w 4353891"/>
                        <a:gd name="connsiteY19-816" fmla="*/ 908652 h 4099313"/>
                        <a:gd name="connsiteX20-817" fmla="*/ 2090436 w 4353891"/>
                        <a:gd name="connsiteY20-818" fmla="*/ 0 h 4099313"/>
                        <a:gd name="connsiteX0-819" fmla="*/ 614420 w 4228786"/>
                        <a:gd name="connsiteY0-820" fmla="*/ 1067768 h 4099313"/>
                        <a:gd name="connsiteX1-821" fmla="*/ 617543 w 4228786"/>
                        <a:gd name="connsiteY1-822" fmla="*/ 1069614 h 4099313"/>
                        <a:gd name="connsiteX2-823" fmla="*/ 614420 w 4228786"/>
                        <a:gd name="connsiteY2-824" fmla="*/ 1067768 h 4099313"/>
                        <a:gd name="connsiteX3-825" fmla="*/ 343700 w 4228786"/>
                        <a:gd name="connsiteY3-826" fmla="*/ 907689 h 4099313"/>
                        <a:gd name="connsiteX4-827" fmla="*/ 345329 w 4228786"/>
                        <a:gd name="connsiteY4-828" fmla="*/ 908652 h 4099313"/>
                        <a:gd name="connsiteX5-829" fmla="*/ 343700 w 4228786"/>
                        <a:gd name="connsiteY5-830" fmla="*/ 907689 h 4099313"/>
                        <a:gd name="connsiteX6-831" fmla="*/ 1965331 w 4228786"/>
                        <a:gd name="connsiteY6-832" fmla="*/ 312073 h 4099313"/>
                        <a:gd name="connsiteX7-833" fmla="*/ 1965331 w 4228786"/>
                        <a:gd name="connsiteY7-834" fmla="*/ 312377 h 4099313"/>
                        <a:gd name="connsiteX8-835" fmla="*/ 1965331 w 4228786"/>
                        <a:gd name="connsiteY8-836" fmla="*/ 312073 h 4099313"/>
                        <a:gd name="connsiteX9-837" fmla="*/ 3791606 w 4228786"/>
                        <a:gd name="connsiteY9-838" fmla="*/ 2047472 h 4099313"/>
                        <a:gd name="connsiteX10-839" fmla="*/ 4103681 w 4228786"/>
                        <a:gd name="connsiteY10-840" fmla="*/ 2047473 h 4099313"/>
                        <a:gd name="connsiteX11-841" fmla="*/ 2051841 w 4228786"/>
                        <a:gd name="connsiteY11-842" fmla="*/ 4099313 h 4099313"/>
                        <a:gd name="connsiteX12-843" fmla="*/ 0 w 4228786"/>
                        <a:gd name="connsiteY12-844" fmla="*/ 2047473 h 4099313"/>
                        <a:gd name="connsiteX13-845" fmla="*/ 2051840 w 4228786"/>
                        <a:gd name="connsiteY13-846" fmla="*/ 3787239 h 4099313"/>
                        <a:gd name="connsiteX14-847" fmla="*/ 3791606 w 4228786"/>
                        <a:gd name="connsiteY14-848" fmla="*/ 2047472 h 4099313"/>
                        <a:gd name="connsiteX15-849" fmla="*/ 1965331 w 4228786"/>
                        <a:gd name="connsiteY15-850" fmla="*/ 0 h 4099313"/>
                        <a:gd name="connsiteX16-851" fmla="*/ 1965331 w 4228786"/>
                        <a:gd name="connsiteY16-852" fmla="*/ 312073 h 4099313"/>
                        <a:gd name="connsiteX17-853" fmla="*/ 614420 w 4228786"/>
                        <a:gd name="connsiteY17-854" fmla="*/ 1067768 h 4099313"/>
                        <a:gd name="connsiteX18-855" fmla="*/ 345329 w 4228786"/>
                        <a:gd name="connsiteY18-856" fmla="*/ 908652 h 4099313"/>
                        <a:gd name="connsiteX19-857" fmla="*/ 1965331 w 4228786"/>
                        <a:gd name="connsiteY19-858" fmla="*/ 0 h 4099313"/>
                        <a:gd name="connsiteX0-859" fmla="*/ 270720 w 3885086"/>
                        <a:gd name="connsiteY0-860" fmla="*/ 1067768 h 4224418"/>
                        <a:gd name="connsiteX1-861" fmla="*/ 273843 w 3885086"/>
                        <a:gd name="connsiteY1-862" fmla="*/ 1069614 h 4224418"/>
                        <a:gd name="connsiteX2-863" fmla="*/ 270720 w 3885086"/>
                        <a:gd name="connsiteY2-864" fmla="*/ 1067768 h 4224418"/>
                        <a:gd name="connsiteX3-865" fmla="*/ 0 w 3885086"/>
                        <a:gd name="connsiteY3-866" fmla="*/ 907689 h 4224418"/>
                        <a:gd name="connsiteX4-867" fmla="*/ 1629 w 3885086"/>
                        <a:gd name="connsiteY4-868" fmla="*/ 908652 h 4224418"/>
                        <a:gd name="connsiteX5-869" fmla="*/ 0 w 3885086"/>
                        <a:gd name="connsiteY5-870" fmla="*/ 907689 h 4224418"/>
                        <a:gd name="connsiteX6-871" fmla="*/ 1621631 w 3885086"/>
                        <a:gd name="connsiteY6-872" fmla="*/ 312073 h 4224418"/>
                        <a:gd name="connsiteX7-873" fmla="*/ 1621631 w 3885086"/>
                        <a:gd name="connsiteY7-874" fmla="*/ 312377 h 4224418"/>
                        <a:gd name="connsiteX8-875" fmla="*/ 1621631 w 3885086"/>
                        <a:gd name="connsiteY8-876" fmla="*/ 312073 h 4224418"/>
                        <a:gd name="connsiteX9-877" fmla="*/ 3447906 w 3885086"/>
                        <a:gd name="connsiteY9-878" fmla="*/ 2047472 h 4224418"/>
                        <a:gd name="connsiteX10-879" fmla="*/ 3759981 w 3885086"/>
                        <a:gd name="connsiteY10-880" fmla="*/ 2047473 h 4224418"/>
                        <a:gd name="connsiteX11-881" fmla="*/ 1708141 w 3885086"/>
                        <a:gd name="connsiteY11-882" fmla="*/ 4099313 h 4224418"/>
                        <a:gd name="connsiteX12-883" fmla="*/ 1708140 w 3885086"/>
                        <a:gd name="connsiteY12-884" fmla="*/ 3787239 h 4224418"/>
                        <a:gd name="connsiteX13-885" fmla="*/ 3447906 w 3885086"/>
                        <a:gd name="connsiteY13-886" fmla="*/ 2047472 h 4224418"/>
                        <a:gd name="connsiteX14-887" fmla="*/ 1621631 w 3885086"/>
                        <a:gd name="connsiteY14-888" fmla="*/ 0 h 4224418"/>
                        <a:gd name="connsiteX15-889" fmla="*/ 1621631 w 3885086"/>
                        <a:gd name="connsiteY15-890" fmla="*/ 312073 h 4224418"/>
                        <a:gd name="connsiteX16-891" fmla="*/ 270720 w 3885086"/>
                        <a:gd name="connsiteY16-892" fmla="*/ 1067768 h 4224418"/>
                        <a:gd name="connsiteX17-893" fmla="*/ 1629 w 3885086"/>
                        <a:gd name="connsiteY17-894" fmla="*/ 908652 h 4224418"/>
                        <a:gd name="connsiteX18-895" fmla="*/ 1621631 w 3885086"/>
                        <a:gd name="connsiteY18-896" fmla="*/ 0 h 4224418"/>
                        <a:gd name="connsiteX0-897" fmla="*/ 270720 w 3885086"/>
                        <a:gd name="connsiteY0-898" fmla="*/ 1067768 h 4099313"/>
                        <a:gd name="connsiteX1-899" fmla="*/ 273843 w 3885086"/>
                        <a:gd name="connsiteY1-900" fmla="*/ 1069614 h 4099313"/>
                        <a:gd name="connsiteX2-901" fmla="*/ 270720 w 3885086"/>
                        <a:gd name="connsiteY2-902" fmla="*/ 1067768 h 4099313"/>
                        <a:gd name="connsiteX3-903" fmla="*/ 0 w 3885086"/>
                        <a:gd name="connsiteY3-904" fmla="*/ 907689 h 4099313"/>
                        <a:gd name="connsiteX4-905" fmla="*/ 1629 w 3885086"/>
                        <a:gd name="connsiteY4-906" fmla="*/ 908652 h 4099313"/>
                        <a:gd name="connsiteX5-907" fmla="*/ 0 w 3885086"/>
                        <a:gd name="connsiteY5-908" fmla="*/ 907689 h 4099313"/>
                        <a:gd name="connsiteX6-909" fmla="*/ 1621631 w 3885086"/>
                        <a:gd name="connsiteY6-910" fmla="*/ 312073 h 4099313"/>
                        <a:gd name="connsiteX7-911" fmla="*/ 1621631 w 3885086"/>
                        <a:gd name="connsiteY7-912" fmla="*/ 312377 h 4099313"/>
                        <a:gd name="connsiteX8-913" fmla="*/ 1621631 w 3885086"/>
                        <a:gd name="connsiteY8-914" fmla="*/ 312073 h 4099313"/>
                        <a:gd name="connsiteX9-915" fmla="*/ 3447906 w 3885086"/>
                        <a:gd name="connsiteY9-916" fmla="*/ 2047472 h 4099313"/>
                        <a:gd name="connsiteX10-917" fmla="*/ 3759981 w 3885086"/>
                        <a:gd name="connsiteY10-918" fmla="*/ 2047473 h 4099313"/>
                        <a:gd name="connsiteX11-919" fmla="*/ 1708141 w 3885086"/>
                        <a:gd name="connsiteY11-920" fmla="*/ 4099313 h 4099313"/>
                        <a:gd name="connsiteX12-921" fmla="*/ 3447906 w 3885086"/>
                        <a:gd name="connsiteY12-922" fmla="*/ 2047472 h 4099313"/>
                        <a:gd name="connsiteX13-923" fmla="*/ 1621631 w 3885086"/>
                        <a:gd name="connsiteY13-924" fmla="*/ 0 h 4099313"/>
                        <a:gd name="connsiteX14-925" fmla="*/ 1621631 w 3885086"/>
                        <a:gd name="connsiteY14-926" fmla="*/ 312073 h 4099313"/>
                        <a:gd name="connsiteX15-927" fmla="*/ 270720 w 3885086"/>
                        <a:gd name="connsiteY15-928" fmla="*/ 1067768 h 4099313"/>
                        <a:gd name="connsiteX16-929" fmla="*/ 1629 w 3885086"/>
                        <a:gd name="connsiteY16-930" fmla="*/ 908652 h 4099313"/>
                        <a:gd name="connsiteX17-931" fmla="*/ 1621631 w 3885086"/>
                        <a:gd name="connsiteY17-932" fmla="*/ 0 h 4099313"/>
                        <a:gd name="connsiteX0-933" fmla="*/ 270720 w 3760643"/>
                        <a:gd name="connsiteY0-934" fmla="*/ 1067768 h 2047473"/>
                        <a:gd name="connsiteX1-935" fmla="*/ 273843 w 3760643"/>
                        <a:gd name="connsiteY1-936" fmla="*/ 1069614 h 2047473"/>
                        <a:gd name="connsiteX2-937" fmla="*/ 270720 w 3760643"/>
                        <a:gd name="connsiteY2-938" fmla="*/ 1067768 h 2047473"/>
                        <a:gd name="connsiteX3-939" fmla="*/ 0 w 3760643"/>
                        <a:gd name="connsiteY3-940" fmla="*/ 907689 h 2047473"/>
                        <a:gd name="connsiteX4-941" fmla="*/ 1629 w 3760643"/>
                        <a:gd name="connsiteY4-942" fmla="*/ 908652 h 2047473"/>
                        <a:gd name="connsiteX5-943" fmla="*/ 0 w 3760643"/>
                        <a:gd name="connsiteY5-944" fmla="*/ 907689 h 2047473"/>
                        <a:gd name="connsiteX6-945" fmla="*/ 1621631 w 3760643"/>
                        <a:gd name="connsiteY6-946" fmla="*/ 312073 h 2047473"/>
                        <a:gd name="connsiteX7-947" fmla="*/ 1621631 w 3760643"/>
                        <a:gd name="connsiteY7-948" fmla="*/ 312377 h 2047473"/>
                        <a:gd name="connsiteX8-949" fmla="*/ 1621631 w 3760643"/>
                        <a:gd name="connsiteY8-950" fmla="*/ 312073 h 2047473"/>
                        <a:gd name="connsiteX9-951" fmla="*/ 3447906 w 3760643"/>
                        <a:gd name="connsiteY9-952" fmla="*/ 2047472 h 2047473"/>
                        <a:gd name="connsiteX10-953" fmla="*/ 3759981 w 3760643"/>
                        <a:gd name="connsiteY10-954" fmla="*/ 2047473 h 2047473"/>
                        <a:gd name="connsiteX11-955" fmla="*/ 3447906 w 3760643"/>
                        <a:gd name="connsiteY11-956" fmla="*/ 2047472 h 2047473"/>
                        <a:gd name="connsiteX12-957" fmla="*/ 1621631 w 3760643"/>
                        <a:gd name="connsiteY12-958" fmla="*/ 0 h 2047473"/>
                        <a:gd name="connsiteX13-959" fmla="*/ 1621631 w 3760643"/>
                        <a:gd name="connsiteY13-960" fmla="*/ 312073 h 2047473"/>
                        <a:gd name="connsiteX14-961" fmla="*/ 270720 w 3760643"/>
                        <a:gd name="connsiteY14-962" fmla="*/ 1067768 h 2047473"/>
                        <a:gd name="connsiteX15-963" fmla="*/ 1629 w 3760643"/>
                        <a:gd name="connsiteY15-964" fmla="*/ 908652 h 2047473"/>
                        <a:gd name="connsiteX16-965" fmla="*/ 1621631 w 3760643"/>
                        <a:gd name="connsiteY16-966" fmla="*/ 0 h 2047473"/>
                        <a:gd name="connsiteX0-967" fmla="*/ 270720 w 1621631"/>
                        <a:gd name="connsiteY0-968" fmla="*/ 1067768 h 1069614"/>
                        <a:gd name="connsiteX1-969" fmla="*/ 273843 w 1621631"/>
                        <a:gd name="connsiteY1-970" fmla="*/ 1069614 h 1069614"/>
                        <a:gd name="connsiteX2-971" fmla="*/ 270720 w 1621631"/>
                        <a:gd name="connsiteY2-972" fmla="*/ 1067768 h 1069614"/>
                        <a:gd name="connsiteX3-973" fmla="*/ 0 w 1621631"/>
                        <a:gd name="connsiteY3-974" fmla="*/ 907689 h 1069614"/>
                        <a:gd name="connsiteX4-975" fmla="*/ 1629 w 1621631"/>
                        <a:gd name="connsiteY4-976" fmla="*/ 908652 h 1069614"/>
                        <a:gd name="connsiteX5-977" fmla="*/ 0 w 1621631"/>
                        <a:gd name="connsiteY5-978" fmla="*/ 907689 h 1069614"/>
                        <a:gd name="connsiteX6-979" fmla="*/ 1621631 w 1621631"/>
                        <a:gd name="connsiteY6-980" fmla="*/ 312073 h 1069614"/>
                        <a:gd name="connsiteX7-981" fmla="*/ 1621631 w 1621631"/>
                        <a:gd name="connsiteY7-982" fmla="*/ 312377 h 1069614"/>
                        <a:gd name="connsiteX8-983" fmla="*/ 1621631 w 1621631"/>
                        <a:gd name="connsiteY8-984" fmla="*/ 312073 h 1069614"/>
                        <a:gd name="connsiteX9-985" fmla="*/ 1621631 w 1621631"/>
                        <a:gd name="connsiteY9-986" fmla="*/ 0 h 1069614"/>
                        <a:gd name="connsiteX10-987" fmla="*/ 1621631 w 1621631"/>
                        <a:gd name="connsiteY10-988" fmla="*/ 312073 h 1069614"/>
                        <a:gd name="connsiteX11-989" fmla="*/ 270720 w 1621631"/>
                        <a:gd name="connsiteY11-990" fmla="*/ 1067768 h 1069614"/>
                        <a:gd name="connsiteX12-991" fmla="*/ 1629 w 1621631"/>
                        <a:gd name="connsiteY12-992" fmla="*/ 908652 h 1069614"/>
                        <a:gd name="connsiteX13-993" fmla="*/ 1621631 w 1621631"/>
                        <a:gd name="connsiteY13-994" fmla="*/ 0 h 1069614"/>
                      </a:gdLst>
                      <a:ahLst/>
                      <a:cxnLst>
                        <a:cxn ang="0">
                          <a:pos x="connsiteX0-1" y="connsiteY0-2"/>
                        </a:cxn>
                        <a:cxn ang="0">
                          <a:pos x="connsiteX1-3" y="connsiteY1-4"/>
                        </a:cxn>
                        <a:cxn ang="0">
                          <a:pos x="connsiteX2-5" y="connsiteY2-6"/>
                        </a:cxn>
                        <a:cxn ang="0">
                          <a:pos x="connsiteX3-7" y="connsiteY3-8"/>
                        </a:cxn>
                        <a:cxn ang="0">
                          <a:pos x="connsiteX4-9" y="connsiteY4-10"/>
                        </a:cxn>
                        <a:cxn ang="0">
                          <a:pos x="connsiteX5-11" y="connsiteY5-12"/>
                        </a:cxn>
                        <a:cxn ang="0">
                          <a:pos x="connsiteX6-13" y="connsiteY6-14"/>
                        </a:cxn>
                        <a:cxn ang="0">
                          <a:pos x="connsiteX7-15" y="connsiteY7-16"/>
                        </a:cxn>
                        <a:cxn ang="0">
                          <a:pos x="connsiteX8-17" y="connsiteY8-18"/>
                        </a:cxn>
                        <a:cxn ang="0">
                          <a:pos x="connsiteX9-19" y="connsiteY9-20"/>
                        </a:cxn>
                        <a:cxn ang="0">
                          <a:pos x="connsiteX10-21" y="connsiteY10-22"/>
                        </a:cxn>
                        <a:cxn ang="0">
                          <a:pos x="connsiteX11-23" y="connsiteY11-24"/>
                        </a:cxn>
                        <a:cxn ang="0">
                          <a:pos x="connsiteX12-25" y="connsiteY12-26"/>
                        </a:cxn>
                        <a:cxn ang="0">
                          <a:pos x="connsiteX13-27" y="connsiteY13-28"/>
                        </a:cxn>
                      </a:cxnLst>
                      <a:rect l="l" t="t" r="r" b="b"/>
                      <a:pathLst>
                        <a:path w="1621631" h="1069614">
                          <a:moveTo>
                            <a:pt x="270720" y="1067768"/>
                          </a:moveTo>
                          <a:lnTo>
                            <a:pt x="273843" y="1069614"/>
                          </a:lnTo>
                          <a:lnTo>
                            <a:pt x="270720" y="1067768"/>
                          </a:lnTo>
                          <a:close/>
                          <a:moveTo>
                            <a:pt x="0" y="907689"/>
                          </a:moveTo>
                          <a:lnTo>
                            <a:pt x="1629" y="908652"/>
                          </a:lnTo>
                          <a:lnTo>
                            <a:pt x="0" y="907689"/>
                          </a:lnTo>
                          <a:close/>
                          <a:moveTo>
                            <a:pt x="1621631" y="312073"/>
                          </a:moveTo>
                          <a:lnTo>
                            <a:pt x="1621631" y="312377"/>
                          </a:lnTo>
                          <a:lnTo>
                            <a:pt x="1621631" y="312073"/>
                          </a:lnTo>
                          <a:close/>
                          <a:moveTo>
                            <a:pt x="1621631" y="0"/>
                          </a:moveTo>
                          <a:lnTo>
                            <a:pt x="1621631" y="312073"/>
                          </a:lnTo>
                          <a:cubicBezTo>
                            <a:pt x="1059988" y="337356"/>
                            <a:pt x="568425" y="631117"/>
                            <a:pt x="270720" y="1067768"/>
                          </a:cubicBezTo>
                          <a:lnTo>
                            <a:pt x="1629" y="908652"/>
                          </a:lnTo>
                          <a:cubicBezTo>
                            <a:pt x="354259" y="380480"/>
                            <a:pt x="945677" y="25494"/>
                            <a:pt x="1621631" y="0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lIns="93247" tIns="46623" rIns="46623" bIns="93247" anchor="b"/>
                    <a:lstStyle/>
                    <a:p>
                      <a:pPr algn="ctr" defTabSz="931545" eaLnBrk="1" hangingPunct="1">
                        <a:defRPr/>
                      </a:pPr>
                      <a:endParaRPr lang="en-US" b="1" spc="-51" dirty="0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p:txBody>
                </p:sp>
              </p:grpSp>
              <p:grpSp>
                <p:nvGrpSpPr>
                  <p:cNvPr id="88" name="Group 94"/>
                  <p:cNvGrpSpPr/>
                  <p:nvPr/>
                </p:nvGrpSpPr>
                <p:grpSpPr>
                  <a:xfrm flipV="1">
                    <a:off x="6191250" y="4611080"/>
                    <a:ext cx="3473483" cy="1069616"/>
                    <a:chOff x="6191250" y="1599764"/>
                    <a:chExt cx="3473483" cy="1069616"/>
                  </a:xfrm>
                  <a:grpFill/>
                </p:grpSpPr>
                <p:sp>
                  <p:nvSpPr>
                    <p:cNvPr id="91" name="Freeform 97"/>
                    <p:cNvSpPr/>
                    <p:nvPr/>
                  </p:nvSpPr>
                  <p:spPr bwMode="auto">
                    <a:xfrm>
                      <a:off x="6191250" y="1599766"/>
                      <a:ext cx="1621631" cy="1069614"/>
                    </a:xfrm>
                    <a:custGeom>
                      <a:avLst/>
                      <a:gdLst>
                        <a:gd name="connsiteX0" fmla="*/ 668844 w 4158105"/>
                        <a:gd name="connsiteY0" fmla="*/ 1079241 h 4110786"/>
                        <a:gd name="connsiteX1" fmla="*/ 671967 w 4158105"/>
                        <a:gd name="connsiteY1" fmla="*/ 1081087 h 4110786"/>
                        <a:gd name="connsiteX2" fmla="*/ 576717 w 4158105"/>
                        <a:gd name="connsiteY2" fmla="*/ 1235869 h 4110786"/>
                        <a:gd name="connsiteX3" fmla="*/ 574232 w 4158105"/>
                        <a:gd name="connsiteY3" fmla="*/ 1234330 h 4110786"/>
                        <a:gd name="connsiteX4" fmla="*/ 668844 w 4158105"/>
                        <a:gd name="connsiteY4" fmla="*/ 1079241 h 4110786"/>
                        <a:gd name="connsiteX5" fmla="*/ 398124 w 4158105"/>
                        <a:gd name="connsiteY5" fmla="*/ 919162 h 4110786"/>
                        <a:gd name="connsiteX6" fmla="*/ 399753 w 4158105"/>
                        <a:gd name="connsiteY6" fmla="*/ 920125 h 4110786"/>
                        <a:gd name="connsiteX7" fmla="*/ 308772 w 4158105"/>
                        <a:gd name="connsiteY7" fmla="*/ 1069886 h 4110786"/>
                        <a:gd name="connsiteX8" fmla="*/ 307636 w 4158105"/>
                        <a:gd name="connsiteY8" fmla="*/ 1069182 h 4110786"/>
                        <a:gd name="connsiteX9" fmla="*/ 398124 w 4158105"/>
                        <a:gd name="connsiteY9" fmla="*/ 919162 h 4110786"/>
                        <a:gd name="connsiteX10" fmla="*/ 2106264 w 4158105"/>
                        <a:gd name="connsiteY10" fmla="*/ 319178 h 4110786"/>
                        <a:gd name="connsiteX11" fmla="*/ 2198792 w 4158105"/>
                        <a:gd name="connsiteY11" fmla="*/ 323850 h 4110786"/>
                        <a:gd name="connsiteX12" fmla="*/ 2019755 w 4158105"/>
                        <a:gd name="connsiteY12" fmla="*/ 323850 h 4110786"/>
                        <a:gd name="connsiteX13" fmla="*/ 2019755 w 4158105"/>
                        <a:gd name="connsiteY13" fmla="*/ 323546 h 4110786"/>
                        <a:gd name="connsiteX14" fmla="*/ 2106264 w 4158105"/>
                        <a:gd name="connsiteY14" fmla="*/ 319178 h 4110786"/>
                        <a:gd name="connsiteX15" fmla="*/ 2224351 w 4158105"/>
                        <a:gd name="connsiteY15" fmla="*/ 13068 h 4110786"/>
                        <a:gd name="connsiteX16" fmla="*/ 4158105 w 4158105"/>
                        <a:gd name="connsiteY16" fmla="*/ 2058946 h 4110786"/>
                        <a:gd name="connsiteX17" fmla="*/ 2106265 w 4158105"/>
                        <a:gd name="connsiteY17" fmla="*/ 4110786 h 4110786"/>
                        <a:gd name="connsiteX18" fmla="*/ 54424 w 4158105"/>
                        <a:gd name="connsiteY18" fmla="*/ 2058946 h 4110786"/>
                        <a:gd name="connsiteX19" fmla="*/ 574232 w 4158105"/>
                        <a:gd name="connsiteY19" fmla="*/ 1234330 h 4110786"/>
                        <a:gd name="connsiteX20" fmla="*/ 366497 w 4158105"/>
                        <a:gd name="connsiteY20" fmla="*/ 2058945 h 4110786"/>
                        <a:gd name="connsiteX21" fmla="*/ 2106264 w 4158105"/>
                        <a:gd name="connsiteY21" fmla="*/ 3798712 h 4110786"/>
                        <a:gd name="connsiteX22" fmla="*/ 3846030 w 4158105"/>
                        <a:gd name="connsiteY22" fmla="*/ 2058945 h 4110786"/>
                        <a:gd name="connsiteX23" fmla="*/ 2198792 w 4158105"/>
                        <a:gd name="connsiteY23" fmla="*/ 323850 h 4110786"/>
                        <a:gd name="connsiteX24" fmla="*/ 2219780 w 4158105"/>
                        <a:gd name="connsiteY24" fmla="*/ 323850 h 4110786"/>
                        <a:gd name="connsiteX25" fmla="*/ 2224351 w 4158105"/>
                        <a:gd name="connsiteY25" fmla="*/ 13068 h 4110786"/>
                        <a:gd name="connsiteX26" fmla="*/ 2019755 w 4158105"/>
                        <a:gd name="connsiteY26" fmla="*/ 11473 h 4110786"/>
                        <a:gd name="connsiteX27" fmla="*/ 2019755 w 4158105"/>
                        <a:gd name="connsiteY27" fmla="*/ 323546 h 4110786"/>
                        <a:gd name="connsiteX28" fmla="*/ 668844 w 4158105"/>
                        <a:gd name="connsiteY28" fmla="*/ 1079241 h 4110786"/>
                        <a:gd name="connsiteX29" fmla="*/ 399753 w 4158105"/>
                        <a:gd name="connsiteY29" fmla="*/ 920125 h 4110786"/>
                        <a:gd name="connsiteX30" fmla="*/ 2019755 w 4158105"/>
                        <a:gd name="connsiteY30" fmla="*/ 11473 h 4110786"/>
                        <a:gd name="connsiteX31" fmla="*/ 2224543 w 4158105"/>
                        <a:gd name="connsiteY31" fmla="*/ 0 h 4110786"/>
                        <a:gd name="connsiteX32" fmla="*/ 2224351 w 4158105"/>
                        <a:gd name="connsiteY32" fmla="*/ 13068 h 4110786"/>
                        <a:gd name="connsiteX33" fmla="*/ 2106265 w 4158105"/>
                        <a:gd name="connsiteY33" fmla="*/ 7105 h 4110786"/>
                        <a:gd name="connsiteX34" fmla="*/ 2019755 w 4158105"/>
                        <a:gd name="connsiteY34" fmla="*/ 11473 h 4110786"/>
                        <a:gd name="connsiteX35" fmla="*/ 2019755 w 4158105"/>
                        <a:gd name="connsiteY35" fmla="*/ 2381 h 4110786"/>
                        <a:gd name="connsiteX36" fmla="*/ 2224543 w 4158105"/>
                        <a:gd name="connsiteY36" fmla="*/ 0 h 4110786"/>
                        <a:gd name="connsiteX0-1" fmla="*/ 668844 w 4158105"/>
                        <a:gd name="connsiteY0-2" fmla="*/ 1079241 h 4110786"/>
                        <a:gd name="connsiteX1-3" fmla="*/ 671967 w 4158105"/>
                        <a:gd name="connsiteY1-4" fmla="*/ 1081087 h 4110786"/>
                        <a:gd name="connsiteX2-5" fmla="*/ 576717 w 4158105"/>
                        <a:gd name="connsiteY2-6" fmla="*/ 1235869 h 4110786"/>
                        <a:gd name="connsiteX3-7" fmla="*/ 574232 w 4158105"/>
                        <a:gd name="connsiteY3-8" fmla="*/ 1234330 h 4110786"/>
                        <a:gd name="connsiteX4-9" fmla="*/ 668844 w 4158105"/>
                        <a:gd name="connsiteY4-10" fmla="*/ 1079241 h 4110786"/>
                        <a:gd name="connsiteX5-11" fmla="*/ 398124 w 4158105"/>
                        <a:gd name="connsiteY5-12" fmla="*/ 919162 h 4110786"/>
                        <a:gd name="connsiteX6-13" fmla="*/ 399753 w 4158105"/>
                        <a:gd name="connsiteY6-14" fmla="*/ 920125 h 4110786"/>
                        <a:gd name="connsiteX7-15" fmla="*/ 308772 w 4158105"/>
                        <a:gd name="connsiteY7-16" fmla="*/ 1069886 h 4110786"/>
                        <a:gd name="connsiteX8-17" fmla="*/ 398124 w 4158105"/>
                        <a:gd name="connsiteY8-18" fmla="*/ 919162 h 4110786"/>
                        <a:gd name="connsiteX9-19" fmla="*/ 2106264 w 4158105"/>
                        <a:gd name="connsiteY9-20" fmla="*/ 319178 h 4110786"/>
                        <a:gd name="connsiteX10-21" fmla="*/ 2198792 w 4158105"/>
                        <a:gd name="connsiteY10-22" fmla="*/ 323850 h 4110786"/>
                        <a:gd name="connsiteX11-23" fmla="*/ 2019755 w 4158105"/>
                        <a:gd name="connsiteY11-24" fmla="*/ 323850 h 4110786"/>
                        <a:gd name="connsiteX12-25" fmla="*/ 2019755 w 4158105"/>
                        <a:gd name="connsiteY12-26" fmla="*/ 323546 h 4110786"/>
                        <a:gd name="connsiteX13-27" fmla="*/ 2106264 w 4158105"/>
                        <a:gd name="connsiteY13-28" fmla="*/ 319178 h 4110786"/>
                        <a:gd name="connsiteX14-29" fmla="*/ 2224351 w 4158105"/>
                        <a:gd name="connsiteY14-30" fmla="*/ 13068 h 4110786"/>
                        <a:gd name="connsiteX15-31" fmla="*/ 4158105 w 4158105"/>
                        <a:gd name="connsiteY15-32" fmla="*/ 2058946 h 4110786"/>
                        <a:gd name="connsiteX16-33" fmla="*/ 2106265 w 4158105"/>
                        <a:gd name="connsiteY16-34" fmla="*/ 4110786 h 4110786"/>
                        <a:gd name="connsiteX17-35" fmla="*/ 54424 w 4158105"/>
                        <a:gd name="connsiteY17-36" fmla="*/ 2058946 h 4110786"/>
                        <a:gd name="connsiteX18-37" fmla="*/ 574232 w 4158105"/>
                        <a:gd name="connsiteY18-38" fmla="*/ 1234330 h 4110786"/>
                        <a:gd name="connsiteX19-39" fmla="*/ 366497 w 4158105"/>
                        <a:gd name="connsiteY19-40" fmla="*/ 2058945 h 4110786"/>
                        <a:gd name="connsiteX20-41" fmla="*/ 2106264 w 4158105"/>
                        <a:gd name="connsiteY20-42" fmla="*/ 3798712 h 4110786"/>
                        <a:gd name="connsiteX21-43" fmla="*/ 3846030 w 4158105"/>
                        <a:gd name="connsiteY21-44" fmla="*/ 2058945 h 4110786"/>
                        <a:gd name="connsiteX22-45" fmla="*/ 2198792 w 4158105"/>
                        <a:gd name="connsiteY22-46" fmla="*/ 323850 h 4110786"/>
                        <a:gd name="connsiteX23-47" fmla="*/ 2219780 w 4158105"/>
                        <a:gd name="connsiteY23-48" fmla="*/ 323850 h 4110786"/>
                        <a:gd name="connsiteX24-49" fmla="*/ 2224351 w 4158105"/>
                        <a:gd name="connsiteY24-50" fmla="*/ 13068 h 4110786"/>
                        <a:gd name="connsiteX25-51" fmla="*/ 2019755 w 4158105"/>
                        <a:gd name="connsiteY25-52" fmla="*/ 11473 h 4110786"/>
                        <a:gd name="connsiteX26-53" fmla="*/ 2019755 w 4158105"/>
                        <a:gd name="connsiteY26-54" fmla="*/ 323546 h 4110786"/>
                        <a:gd name="connsiteX27-55" fmla="*/ 668844 w 4158105"/>
                        <a:gd name="connsiteY27-56" fmla="*/ 1079241 h 4110786"/>
                        <a:gd name="connsiteX28-57" fmla="*/ 399753 w 4158105"/>
                        <a:gd name="connsiteY28-58" fmla="*/ 920125 h 4110786"/>
                        <a:gd name="connsiteX29-59" fmla="*/ 2019755 w 4158105"/>
                        <a:gd name="connsiteY29-60" fmla="*/ 11473 h 4110786"/>
                        <a:gd name="connsiteX30-61" fmla="*/ 2224543 w 4158105"/>
                        <a:gd name="connsiteY30-62" fmla="*/ 0 h 4110786"/>
                        <a:gd name="connsiteX31-63" fmla="*/ 2224351 w 4158105"/>
                        <a:gd name="connsiteY31-64" fmla="*/ 13068 h 4110786"/>
                        <a:gd name="connsiteX32-65" fmla="*/ 2106265 w 4158105"/>
                        <a:gd name="connsiteY32-66" fmla="*/ 7105 h 4110786"/>
                        <a:gd name="connsiteX33-67" fmla="*/ 2019755 w 4158105"/>
                        <a:gd name="connsiteY33-68" fmla="*/ 11473 h 4110786"/>
                        <a:gd name="connsiteX34-69" fmla="*/ 2019755 w 4158105"/>
                        <a:gd name="connsiteY34-70" fmla="*/ 2381 h 4110786"/>
                        <a:gd name="connsiteX35-71" fmla="*/ 2224543 w 4158105"/>
                        <a:gd name="connsiteY35-72" fmla="*/ 0 h 4110786"/>
                        <a:gd name="connsiteX0-73" fmla="*/ 668844 w 4158105"/>
                        <a:gd name="connsiteY0-74" fmla="*/ 1079241 h 4110786"/>
                        <a:gd name="connsiteX1-75" fmla="*/ 671967 w 4158105"/>
                        <a:gd name="connsiteY1-76" fmla="*/ 1081087 h 4110786"/>
                        <a:gd name="connsiteX2-77" fmla="*/ 576717 w 4158105"/>
                        <a:gd name="connsiteY2-78" fmla="*/ 1235869 h 4110786"/>
                        <a:gd name="connsiteX3-79" fmla="*/ 574232 w 4158105"/>
                        <a:gd name="connsiteY3-80" fmla="*/ 1234330 h 4110786"/>
                        <a:gd name="connsiteX4-81" fmla="*/ 668844 w 4158105"/>
                        <a:gd name="connsiteY4-82" fmla="*/ 1079241 h 4110786"/>
                        <a:gd name="connsiteX5-83" fmla="*/ 398124 w 4158105"/>
                        <a:gd name="connsiteY5-84" fmla="*/ 919162 h 4110786"/>
                        <a:gd name="connsiteX6-85" fmla="*/ 399753 w 4158105"/>
                        <a:gd name="connsiteY6-86" fmla="*/ 920125 h 4110786"/>
                        <a:gd name="connsiteX7-87" fmla="*/ 398124 w 4158105"/>
                        <a:gd name="connsiteY7-88" fmla="*/ 919162 h 4110786"/>
                        <a:gd name="connsiteX8-89" fmla="*/ 2106264 w 4158105"/>
                        <a:gd name="connsiteY8-90" fmla="*/ 319178 h 4110786"/>
                        <a:gd name="connsiteX9-91" fmla="*/ 2198792 w 4158105"/>
                        <a:gd name="connsiteY9-92" fmla="*/ 323850 h 4110786"/>
                        <a:gd name="connsiteX10-93" fmla="*/ 2019755 w 4158105"/>
                        <a:gd name="connsiteY10-94" fmla="*/ 323850 h 4110786"/>
                        <a:gd name="connsiteX11-95" fmla="*/ 2019755 w 4158105"/>
                        <a:gd name="connsiteY11-96" fmla="*/ 323546 h 4110786"/>
                        <a:gd name="connsiteX12-97" fmla="*/ 2106264 w 4158105"/>
                        <a:gd name="connsiteY12-98" fmla="*/ 319178 h 4110786"/>
                        <a:gd name="connsiteX13-99" fmla="*/ 2224351 w 4158105"/>
                        <a:gd name="connsiteY13-100" fmla="*/ 13068 h 4110786"/>
                        <a:gd name="connsiteX14-101" fmla="*/ 4158105 w 4158105"/>
                        <a:gd name="connsiteY14-102" fmla="*/ 2058946 h 4110786"/>
                        <a:gd name="connsiteX15-103" fmla="*/ 2106265 w 4158105"/>
                        <a:gd name="connsiteY15-104" fmla="*/ 4110786 h 4110786"/>
                        <a:gd name="connsiteX16-105" fmla="*/ 54424 w 4158105"/>
                        <a:gd name="connsiteY16-106" fmla="*/ 2058946 h 4110786"/>
                        <a:gd name="connsiteX17-107" fmla="*/ 574232 w 4158105"/>
                        <a:gd name="connsiteY17-108" fmla="*/ 1234330 h 4110786"/>
                        <a:gd name="connsiteX18-109" fmla="*/ 366497 w 4158105"/>
                        <a:gd name="connsiteY18-110" fmla="*/ 2058945 h 4110786"/>
                        <a:gd name="connsiteX19-111" fmla="*/ 2106264 w 4158105"/>
                        <a:gd name="connsiteY19-112" fmla="*/ 3798712 h 4110786"/>
                        <a:gd name="connsiteX20-113" fmla="*/ 3846030 w 4158105"/>
                        <a:gd name="connsiteY20-114" fmla="*/ 2058945 h 4110786"/>
                        <a:gd name="connsiteX21-115" fmla="*/ 2198792 w 4158105"/>
                        <a:gd name="connsiteY21-116" fmla="*/ 323850 h 4110786"/>
                        <a:gd name="connsiteX22-117" fmla="*/ 2219780 w 4158105"/>
                        <a:gd name="connsiteY22-118" fmla="*/ 323850 h 4110786"/>
                        <a:gd name="connsiteX23-119" fmla="*/ 2224351 w 4158105"/>
                        <a:gd name="connsiteY23-120" fmla="*/ 13068 h 4110786"/>
                        <a:gd name="connsiteX24-121" fmla="*/ 2019755 w 4158105"/>
                        <a:gd name="connsiteY24-122" fmla="*/ 11473 h 4110786"/>
                        <a:gd name="connsiteX25-123" fmla="*/ 2019755 w 4158105"/>
                        <a:gd name="connsiteY25-124" fmla="*/ 323546 h 4110786"/>
                        <a:gd name="connsiteX26-125" fmla="*/ 668844 w 4158105"/>
                        <a:gd name="connsiteY26-126" fmla="*/ 1079241 h 4110786"/>
                        <a:gd name="connsiteX27-127" fmla="*/ 399753 w 4158105"/>
                        <a:gd name="connsiteY27-128" fmla="*/ 920125 h 4110786"/>
                        <a:gd name="connsiteX28-129" fmla="*/ 2019755 w 4158105"/>
                        <a:gd name="connsiteY28-130" fmla="*/ 11473 h 4110786"/>
                        <a:gd name="connsiteX29-131" fmla="*/ 2224543 w 4158105"/>
                        <a:gd name="connsiteY29-132" fmla="*/ 0 h 4110786"/>
                        <a:gd name="connsiteX30-133" fmla="*/ 2224351 w 4158105"/>
                        <a:gd name="connsiteY30-134" fmla="*/ 13068 h 4110786"/>
                        <a:gd name="connsiteX31-135" fmla="*/ 2106265 w 4158105"/>
                        <a:gd name="connsiteY31-136" fmla="*/ 7105 h 4110786"/>
                        <a:gd name="connsiteX32-137" fmla="*/ 2019755 w 4158105"/>
                        <a:gd name="connsiteY32-138" fmla="*/ 11473 h 4110786"/>
                        <a:gd name="connsiteX33-139" fmla="*/ 2019755 w 4158105"/>
                        <a:gd name="connsiteY33-140" fmla="*/ 2381 h 4110786"/>
                        <a:gd name="connsiteX34-141" fmla="*/ 2224543 w 4158105"/>
                        <a:gd name="connsiteY34-142" fmla="*/ 0 h 4110786"/>
                        <a:gd name="connsiteX0-143" fmla="*/ 739525 w 4228786"/>
                        <a:gd name="connsiteY0-144" fmla="*/ 1079241 h 4110786"/>
                        <a:gd name="connsiteX1-145" fmla="*/ 742648 w 4228786"/>
                        <a:gd name="connsiteY1-146" fmla="*/ 1081087 h 4110786"/>
                        <a:gd name="connsiteX2-147" fmla="*/ 647398 w 4228786"/>
                        <a:gd name="connsiteY2-148" fmla="*/ 1235869 h 4110786"/>
                        <a:gd name="connsiteX3-149" fmla="*/ 644913 w 4228786"/>
                        <a:gd name="connsiteY3-150" fmla="*/ 1234330 h 4110786"/>
                        <a:gd name="connsiteX4-151" fmla="*/ 739525 w 4228786"/>
                        <a:gd name="connsiteY4-152" fmla="*/ 1079241 h 4110786"/>
                        <a:gd name="connsiteX5-153" fmla="*/ 468805 w 4228786"/>
                        <a:gd name="connsiteY5-154" fmla="*/ 919162 h 4110786"/>
                        <a:gd name="connsiteX6-155" fmla="*/ 470434 w 4228786"/>
                        <a:gd name="connsiteY6-156" fmla="*/ 920125 h 4110786"/>
                        <a:gd name="connsiteX7-157" fmla="*/ 468805 w 4228786"/>
                        <a:gd name="connsiteY7-158" fmla="*/ 919162 h 4110786"/>
                        <a:gd name="connsiteX8-159" fmla="*/ 2176945 w 4228786"/>
                        <a:gd name="connsiteY8-160" fmla="*/ 319178 h 4110786"/>
                        <a:gd name="connsiteX9-161" fmla="*/ 2269473 w 4228786"/>
                        <a:gd name="connsiteY9-162" fmla="*/ 323850 h 4110786"/>
                        <a:gd name="connsiteX10-163" fmla="*/ 2090436 w 4228786"/>
                        <a:gd name="connsiteY10-164" fmla="*/ 323850 h 4110786"/>
                        <a:gd name="connsiteX11-165" fmla="*/ 2090436 w 4228786"/>
                        <a:gd name="connsiteY11-166" fmla="*/ 323546 h 4110786"/>
                        <a:gd name="connsiteX12-167" fmla="*/ 2176945 w 4228786"/>
                        <a:gd name="connsiteY12-168" fmla="*/ 319178 h 4110786"/>
                        <a:gd name="connsiteX13-169" fmla="*/ 2295032 w 4228786"/>
                        <a:gd name="connsiteY13-170" fmla="*/ 13068 h 4110786"/>
                        <a:gd name="connsiteX14-171" fmla="*/ 4228786 w 4228786"/>
                        <a:gd name="connsiteY14-172" fmla="*/ 2058946 h 4110786"/>
                        <a:gd name="connsiteX15-173" fmla="*/ 2176946 w 4228786"/>
                        <a:gd name="connsiteY15-174" fmla="*/ 4110786 h 4110786"/>
                        <a:gd name="connsiteX16-175" fmla="*/ 125105 w 4228786"/>
                        <a:gd name="connsiteY16-176" fmla="*/ 2058946 h 4110786"/>
                        <a:gd name="connsiteX17-177" fmla="*/ 437178 w 4228786"/>
                        <a:gd name="connsiteY17-178" fmla="*/ 2058945 h 4110786"/>
                        <a:gd name="connsiteX18-179" fmla="*/ 2176945 w 4228786"/>
                        <a:gd name="connsiteY18-180" fmla="*/ 3798712 h 4110786"/>
                        <a:gd name="connsiteX19-181" fmla="*/ 3916711 w 4228786"/>
                        <a:gd name="connsiteY19-182" fmla="*/ 2058945 h 4110786"/>
                        <a:gd name="connsiteX20-183" fmla="*/ 2269473 w 4228786"/>
                        <a:gd name="connsiteY20-184" fmla="*/ 323850 h 4110786"/>
                        <a:gd name="connsiteX21-185" fmla="*/ 2290461 w 4228786"/>
                        <a:gd name="connsiteY21-186" fmla="*/ 323850 h 4110786"/>
                        <a:gd name="connsiteX22-187" fmla="*/ 2295032 w 4228786"/>
                        <a:gd name="connsiteY22-188" fmla="*/ 13068 h 4110786"/>
                        <a:gd name="connsiteX23-189" fmla="*/ 2090436 w 4228786"/>
                        <a:gd name="connsiteY23-190" fmla="*/ 11473 h 4110786"/>
                        <a:gd name="connsiteX24-191" fmla="*/ 2090436 w 4228786"/>
                        <a:gd name="connsiteY24-192" fmla="*/ 323546 h 4110786"/>
                        <a:gd name="connsiteX25-193" fmla="*/ 739525 w 4228786"/>
                        <a:gd name="connsiteY25-194" fmla="*/ 1079241 h 4110786"/>
                        <a:gd name="connsiteX26-195" fmla="*/ 470434 w 4228786"/>
                        <a:gd name="connsiteY26-196" fmla="*/ 920125 h 4110786"/>
                        <a:gd name="connsiteX27-197" fmla="*/ 2090436 w 4228786"/>
                        <a:gd name="connsiteY27-198" fmla="*/ 11473 h 4110786"/>
                        <a:gd name="connsiteX28-199" fmla="*/ 2295224 w 4228786"/>
                        <a:gd name="connsiteY28-200" fmla="*/ 0 h 4110786"/>
                        <a:gd name="connsiteX29-201" fmla="*/ 2295032 w 4228786"/>
                        <a:gd name="connsiteY29-202" fmla="*/ 13068 h 4110786"/>
                        <a:gd name="connsiteX30-203" fmla="*/ 2176946 w 4228786"/>
                        <a:gd name="connsiteY30-204" fmla="*/ 7105 h 4110786"/>
                        <a:gd name="connsiteX31-205" fmla="*/ 2090436 w 4228786"/>
                        <a:gd name="connsiteY31-206" fmla="*/ 11473 h 4110786"/>
                        <a:gd name="connsiteX32-207" fmla="*/ 2090436 w 4228786"/>
                        <a:gd name="connsiteY32-208" fmla="*/ 2381 h 4110786"/>
                        <a:gd name="connsiteX33-209" fmla="*/ 2295224 w 4228786"/>
                        <a:gd name="connsiteY33-210" fmla="*/ 0 h 4110786"/>
                        <a:gd name="connsiteX0-211" fmla="*/ 739525 w 4228786"/>
                        <a:gd name="connsiteY0-212" fmla="*/ 1079241 h 4110786"/>
                        <a:gd name="connsiteX1-213" fmla="*/ 742648 w 4228786"/>
                        <a:gd name="connsiteY1-214" fmla="*/ 1081087 h 4110786"/>
                        <a:gd name="connsiteX2-215" fmla="*/ 647398 w 4228786"/>
                        <a:gd name="connsiteY2-216" fmla="*/ 1235869 h 4110786"/>
                        <a:gd name="connsiteX3-217" fmla="*/ 739525 w 4228786"/>
                        <a:gd name="connsiteY3-218" fmla="*/ 1079241 h 4110786"/>
                        <a:gd name="connsiteX4-219" fmla="*/ 468805 w 4228786"/>
                        <a:gd name="connsiteY4-220" fmla="*/ 919162 h 4110786"/>
                        <a:gd name="connsiteX5-221" fmla="*/ 470434 w 4228786"/>
                        <a:gd name="connsiteY5-222" fmla="*/ 920125 h 4110786"/>
                        <a:gd name="connsiteX6-223" fmla="*/ 468805 w 4228786"/>
                        <a:gd name="connsiteY6-224" fmla="*/ 919162 h 4110786"/>
                        <a:gd name="connsiteX7-225" fmla="*/ 2176945 w 4228786"/>
                        <a:gd name="connsiteY7-226" fmla="*/ 319178 h 4110786"/>
                        <a:gd name="connsiteX8-227" fmla="*/ 2269473 w 4228786"/>
                        <a:gd name="connsiteY8-228" fmla="*/ 323850 h 4110786"/>
                        <a:gd name="connsiteX9-229" fmla="*/ 2090436 w 4228786"/>
                        <a:gd name="connsiteY9-230" fmla="*/ 323850 h 4110786"/>
                        <a:gd name="connsiteX10-231" fmla="*/ 2090436 w 4228786"/>
                        <a:gd name="connsiteY10-232" fmla="*/ 323546 h 4110786"/>
                        <a:gd name="connsiteX11-233" fmla="*/ 2176945 w 4228786"/>
                        <a:gd name="connsiteY11-234" fmla="*/ 319178 h 4110786"/>
                        <a:gd name="connsiteX12-235" fmla="*/ 2295032 w 4228786"/>
                        <a:gd name="connsiteY12-236" fmla="*/ 13068 h 4110786"/>
                        <a:gd name="connsiteX13-237" fmla="*/ 4228786 w 4228786"/>
                        <a:gd name="connsiteY13-238" fmla="*/ 2058946 h 4110786"/>
                        <a:gd name="connsiteX14-239" fmla="*/ 2176946 w 4228786"/>
                        <a:gd name="connsiteY14-240" fmla="*/ 4110786 h 4110786"/>
                        <a:gd name="connsiteX15-241" fmla="*/ 125105 w 4228786"/>
                        <a:gd name="connsiteY15-242" fmla="*/ 2058946 h 4110786"/>
                        <a:gd name="connsiteX16-243" fmla="*/ 437178 w 4228786"/>
                        <a:gd name="connsiteY16-244" fmla="*/ 2058945 h 4110786"/>
                        <a:gd name="connsiteX17-245" fmla="*/ 2176945 w 4228786"/>
                        <a:gd name="connsiteY17-246" fmla="*/ 3798712 h 4110786"/>
                        <a:gd name="connsiteX18-247" fmla="*/ 3916711 w 4228786"/>
                        <a:gd name="connsiteY18-248" fmla="*/ 2058945 h 4110786"/>
                        <a:gd name="connsiteX19-249" fmla="*/ 2269473 w 4228786"/>
                        <a:gd name="connsiteY19-250" fmla="*/ 323850 h 4110786"/>
                        <a:gd name="connsiteX20-251" fmla="*/ 2290461 w 4228786"/>
                        <a:gd name="connsiteY20-252" fmla="*/ 323850 h 4110786"/>
                        <a:gd name="connsiteX21-253" fmla="*/ 2295032 w 4228786"/>
                        <a:gd name="connsiteY21-254" fmla="*/ 13068 h 4110786"/>
                        <a:gd name="connsiteX22-255" fmla="*/ 2090436 w 4228786"/>
                        <a:gd name="connsiteY22-256" fmla="*/ 11473 h 4110786"/>
                        <a:gd name="connsiteX23-257" fmla="*/ 2090436 w 4228786"/>
                        <a:gd name="connsiteY23-258" fmla="*/ 323546 h 4110786"/>
                        <a:gd name="connsiteX24-259" fmla="*/ 739525 w 4228786"/>
                        <a:gd name="connsiteY24-260" fmla="*/ 1079241 h 4110786"/>
                        <a:gd name="connsiteX25-261" fmla="*/ 470434 w 4228786"/>
                        <a:gd name="connsiteY25-262" fmla="*/ 920125 h 4110786"/>
                        <a:gd name="connsiteX26-263" fmla="*/ 2090436 w 4228786"/>
                        <a:gd name="connsiteY26-264" fmla="*/ 11473 h 4110786"/>
                        <a:gd name="connsiteX27-265" fmla="*/ 2295224 w 4228786"/>
                        <a:gd name="connsiteY27-266" fmla="*/ 0 h 4110786"/>
                        <a:gd name="connsiteX28-267" fmla="*/ 2295032 w 4228786"/>
                        <a:gd name="connsiteY28-268" fmla="*/ 13068 h 4110786"/>
                        <a:gd name="connsiteX29-269" fmla="*/ 2176946 w 4228786"/>
                        <a:gd name="connsiteY29-270" fmla="*/ 7105 h 4110786"/>
                        <a:gd name="connsiteX30-271" fmla="*/ 2090436 w 4228786"/>
                        <a:gd name="connsiteY30-272" fmla="*/ 11473 h 4110786"/>
                        <a:gd name="connsiteX31-273" fmla="*/ 2090436 w 4228786"/>
                        <a:gd name="connsiteY31-274" fmla="*/ 2381 h 4110786"/>
                        <a:gd name="connsiteX32-275" fmla="*/ 2295224 w 4228786"/>
                        <a:gd name="connsiteY32-276" fmla="*/ 0 h 4110786"/>
                        <a:gd name="connsiteX0-277" fmla="*/ 739525 w 4228786"/>
                        <a:gd name="connsiteY0-278" fmla="*/ 1079241 h 4110786"/>
                        <a:gd name="connsiteX1-279" fmla="*/ 742648 w 4228786"/>
                        <a:gd name="connsiteY1-280" fmla="*/ 1081087 h 4110786"/>
                        <a:gd name="connsiteX2-281" fmla="*/ 739525 w 4228786"/>
                        <a:gd name="connsiteY2-282" fmla="*/ 1079241 h 4110786"/>
                        <a:gd name="connsiteX3-283" fmla="*/ 468805 w 4228786"/>
                        <a:gd name="connsiteY3-284" fmla="*/ 919162 h 4110786"/>
                        <a:gd name="connsiteX4-285" fmla="*/ 470434 w 4228786"/>
                        <a:gd name="connsiteY4-286" fmla="*/ 920125 h 4110786"/>
                        <a:gd name="connsiteX5-287" fmla="*/ 468805 w 4228786"/>
                        <a:gd name="connsiteY5-288" fmla="*/ 919162 h 4110786"/>
                        <a:gd name="connsiteX6-289" fmla="*/ 2176945 w 4228786"/>
                        <a:gd name="connsiteY6-290" fmla="*/ 319178 h 4110786"/>
                        <a:gd name="connsiteX7-291" fmla="*/ 2269473 w 4228786"/>
                        <a:gd name="connsiteY7-292" fmla="*/ 323850 h 4110786"/>
                        <a:gd name="connsiteX8-293" fmla="*/ 2090436 w 4228786"/>
                        <a:gd name="connsiteY8-294" fmla="*/ 323850 h 4110786"/>
                        <a:gd name="connsiteX9-295" fmla="*/ 2090436 w 4228786"/>
                        <a:gd name="connsiteY9-296" fmla="*/ 323546 h 4110786"/>
                        <a:gd name="connsiteX10-297" fmla="*/ 2176945 w 4228786"/>
                        <a:gd name="connsiteY10-298" fmla="*/ 319178 h 4110786"/>
                        <a:gd name="connsiteX11-299" fmla="*/ 2295032 w 4228786"/>
                        <a:gd name="connsiteY11-300" fmla="*/ 13068 h 4110786"/>
                        <a:gd name="connsiteX12-301" fmla="*/ 4228786 w 4228786"/>
                        <a:gd name="connsiteY12-302" fmla="*/ 2058946 h 4110786"/>
                        <a:gd name="connsiteX13-303" fmla="*/ 2176946 w 4228786"/>
                        <a:gd name="connsiteY13-304" fmla="*/ 4110786 h 4110786"/>
                        <a:gd name="connsiteX14-305" fmla="*/ 125105 w 4228786"/>
                        <a:gd name="connsiteY14-306" fmla="*/ 2058946 h 4110786"/>
                        <a:gd name="connsiteX15-307" fmla="*/ 437178 w 4228786"/>
                        <a:gd name="connsiteY15-308" fmla="*/ 2058945 h 4110786"/>
                        <a:gd name="connsiteX16-309" fmla="*/ 2176945 w 4228786"/>
                        <a:gd name="connsiteY16-310" fmla="*/ 3798712 h 4110786"/>
                        <a:gd name="connsiteX17-311" fmla="*/ 3916711 w 4228786"/>
                        <a:gd name="connsiteY17-312" fmla="*/ 2058945 h 4110786"/>
                        <a:gd name="connsiteX18-313" fmla="*/ 2269473 w 4228786"/>
                        <a:gd name="connsiteY18-314" fmla="*/ 323850 h 4110786"/>
                        <a:gd name="connsiteX19-315" fmla="*/ 2290461 w 4228786"/>
                        <a:gd name="connsiteY19-316" fmla="*/ 323850 h 4110786"/>
                        <a:gd name="connsiteX20-317" fmla="*/ 2295032 w 4228786"/>
                        <a:gd name="connsiteY20-318" fmla="*/ 13068 h 4110786"/>
                        <a:gd name="connsiteX21-319" fmla="*/ 2090436 w 4228786"/>
                        <a:gd name="connsiteY21-320" fmla="*/ 11473 h 4110786"/>
                        <a:gd name="connsiteX22-321" fmla="*/ 2090436 w 4228786"/>
                        <a:gd name="connsiteY22-322" fmla="*/ 323546 h 4110786"/>
                        <a:gd name="connsiteX23-323" fmla="*/ 739525 w 4228786"/>
                        <a:gd name="connsiteY23-324" fmla="*/ 1079241 h 4110786"/>
                        <a:gd name="connsiteX24-325" fmla="*/ 470434 w 4228786"/>
                        <a:gd name="connsiteY24-326" fmla="*/ 920125 h 4110786"/>
                        <a:gd name="connsiteX25-327" fmla="*/ 2090436 w 4228786"/>
                        <a:gd name="connsiteY25-328" fmla="*/ 11473 h 4110786"/>
                        <a:gd name="connsiteX26-329" fmla="*/ 2295224 w 4228786"/>
                        <a:gd name="connsiteY26-330" fmla="*/ 0 h 4110786"/>
                        <a:gd name="connsiteX27-331" fmla="*/ 2295032 w 4228786"/>
                        <a:gd name="connsiteY27-332" fmla="*/ 13068 h 4110786"/>
                        <a:gd name="connsiteX28-333" fmla="*/ 2176946 w 4228786"/>
                        <a:gd name="connsiteY28-334" fmla="*/ 7105 h 4110786"/>
                        <a:gd name="connsiteX29-335" fmla="*/ 2090436 w 4228786"/>
                        <a:gd name="connsiteY29-336" fmla="*/ 11473 h 4110786"/>
                        <a:gd name="connsiteX30-337" fmla="*/ 2090436 w 4228786"/>
                        <a:gd name="connsiteY30-338" fmla="*/ 2381 h 4110786"/>
                        <a:gd name="connsiteX31-339" fmla="*/ 2295224 w 4228786"/>
                        <a:gd name="connsiteY31-340" fmla="*/ 0 h 4110786"/>
                        <a:gd name="connsiteX0-341" fmla="*/ 739525 w 4228786"/>
                        <a:gd name="connsiteY0-342" fmla="*/ 1079241 h 4110786"/>
                        <a:gd name="connsiteX1-343" fmla="*/ 742648 w 4228786"/>
                        <a:gd name="connsiteY1-344" fmla="*/ 1081087 h 4110786"/>
                        <a:gd name="connsiteX2-345" fmla="*/ 739525 w 4228786"/>
                        <a:gd name="connsiteY2-346" fmla="*/ 1079241 h 4110786"/>
                        <a:gd name="connsiteX3-347" fmla="*/ 468805 w 4228786"/>
                        <a:gd name="connsiteY3-348" fmla="*/ 919162 h 4110786"/>
                        <a:gd name="connsiteX4-349" fmla="*/ 470434 w 4228786"/>
                        <a:gd name="connsiteY4-350" fmla="*/ 920125 h 4110786"/>
                        <a:gd name="connsiteX5-351" fmla="*/ 468805 w 4228786"/>
                        <a:gd name="connsiteY5-352" fmla="*/ 919162 h 4110786"/>
                        <a:gd name="connsiteX6-353" fmla="*/ 2176945 w 4228786"/>
                        <a:gd name="connsiteY6-354" fmla="*/ 319178 h 4110786"/>
                        <a:gd name="connsiteX7-355" fmla="*/ 2269473 w 4228786"/>
                        <a:gd name="connsiteY7-356" fmla="*/ 323850 h 4110786"/>
                        <a:gd name="connsiteX8-357" fmla="*/ 2090436 w 4228786"/>
                        <a:gd name="connsiteY8-358" fmla="*/ 323850 h 4110786"/>
                        <a:gd name="connsiteX9-359" fmla="*/ 2090436 w 4228786"/>
                        <a:gd name="connsiteY9-360" fmla="*/ 323546 h 4110786"/>
                        <a:gd name="connsiteX10-361" fmla="*/ 2176945 w 4228786"/>
                        <a:gd name="connsiteY10-362" fmla="*/ 319178 h 4110786"/>
                        <a:gd name="connsiteX11-363" fmla="*/ 2295032 w 4228786"/>
                        <a:gd name="connsiteY11-364" fmla="*/ 13068 h 4110786"/>
                        <a:gd name="connsiteX12-365" fmla="*/ 4228786 w 4228786"/>
                        <a:gd name="connsiteY12-366" fmla="*/ 2058946 h 4110786"/>
                        <a:gd name="connsiteX13-367" fmla="*/ 2176946 w 4228786"/>
                        <a:gd name="connsiteY13-368" fmla="*/ 4110786 h 4110786"/>
                        <a:gd name="connsiteX14-369" fmla="*/ 125105 w 4228786"/>
                        <a:gd name="connsiteY14-370" fmla="*/ 2058946 h 4110786"/>
                        <a:gd name="connsiteX15-371" fmla="*/ 437178 w 4228786"/>
                        <a:gd name="connsiteY15-372" fmla="*/ 2058945 h 4110786"/>
                        <a:gd name="connsiteX16-373" fmla="*/ 2176945 w 4228786"/>
                        <a:gd name="connsiteY16-374" fmla="*/ 3798712 h 4110786"/>
                        <a:gd name="connsiteX17-375" fmla="*/ 3916711 w 4228786"/>
                        <a:gd name="connsiteY17-376" fmla="*/ 2058945 h 4110786"/>
                        <a:gd name="connsiteX18-377" fmla="*/ 2269473 w 4228786"/>
                        <a:gd name="connsiteY18-378" fmla="*/ 323850 h 4110786"/>
                        <a:gd name="connsiteX19-379" fmla="*/ 2290461 w 4228786"/>
                        <a:gd name="connsiteY19-380" fmla="*/ 323850 h 4110786"/>
                        <a:gd name="connsiteX20-381" fmla="*/ 2295032 w 4228786"/>
                        <a:gd name="connsiteY20-382" fmla="*/ 13068 h 4110786"/>
                        <a:gd name="connsiteX21-383" fmla="*/ 2090436 w 4228786"/>
                        <a:gd name="connsiteY21-384" fmla="*/ 11473 h 4110786"/>
                        <a:gd name="connsiteX22-385" fmla="*/ 2090436 w 4228786"/>
                        <a:gd name="connsiteY22-386" fmla="*/ 323546 h 4110786"/>
                        <a:gd name="connsiteX23-387" fmla="*/ 739525 w 4228786"/>
                        <a:gd name="connsiteY23-388" fmla="*/ 1079241 h 4110786"/>
                        <a:gd name="connsiteX24-389" fmla="*/ 470434 w 4228786"/>
                        <a:gd name="connsiteY24-390" fmla="*/ 920125 h 4110786"/>
                        <a:gd name="connsiteX25-391" fmla="*/ 2090436 w 4228786"/>
                        <a:gd name="connsiteY25-392" fmla="*/ 11473 h 4110786"/>
                        <a:gd name="connsiteX26-393" fmla="*/ 2295224 w 4228786"/>
                        <a:gd name="connsiteY26-394" fmla="*/ 0 h 4110786"/>
                        <a:gd name="connsiteX27-395" fmla="*/ 2176946 w 4228786"/>
                        <a:gd name="connsiteY27-396" fmla="*/ 7105 h 4110786"/>
                        <a:gd name="connsiteX28-397" fmla="*/ 2090436 w 4228786"/>
                        <a:gd name="connsiteY28-398" fmla="*/ 11473 h 4110786"/>
                        <a:gd name="connsiteX29-399" fmla="*/ 2090436 w 4228786"/>
                        <a:gd name="connsiteY29-400" fmla="*/ 2381 h 4110786"/>
                        <a:gd name="connsiteX30-401" fmla="*/ 2295224 w 4228786"/>
                        <a:gd name="connsiteY30-402" fmla="*/ 0 h 4110786"/>
                        <a:gd name="connsiteX0-403" fmla="*/ 739525 w 4228949"/>
                        <a:gd name="connsiteY0-404" fmla="*/ 1079241 h 4110786"/>
                        <a:gd name="connsiteX1-405" fmla="*/ 742648 w 4228949"/>
                        <a:gd name="connsiteY1-406" fmla="*/ 1081087 h 4110786"/>
                        <a:gd name="connsiteX2-407" fmla="*/ 739525 w 4228949"/>
                        <a:gd name="connsiteY2-408" fmla="*/ 1079241 h 4110786"/>
                        <a:gd name="connsiteX3-409" fmla="*/ 468805 w 4228949"/>
                        <a:gd name="connsiteY3-410" fmla="*/ 919162 h 4110786"/>
                        <a:gd name="connsiteX4-411" fmla="*/ 470434 w 4228949"/>
                        <a:gd name="connsiteY4-412" fmla="*/ 920125 h 4110786"/>
                        <a:gd name="connsiteX5-413" fmla="*/ 468805 w 4228949"/>
                        <a:gd name="connsiteY5-414" fmla="*/ 919162 h 4110786"/>
                        <a:gd name="connsiteX6-415" fmla="*/ 2176945 w 4228949"/>
                        <a:gd name="connsiteY6-416" fmla="*/ 319178 h 4110786"/>
                        <a:gd name="connsiteX7-417" fmla="*/ 2269473 w 4228949"/>
                        <a:gd name="connsiteY7-418" fmla="*/ 323850 h 4110786"/>
                        <a:gd name="connsiteX8-419" fmla="*/ 2090436 w 4228949"/>
                        <a:gd name="connsiteY8-420" fmla="*/ 323850 h 4110786"/>
                        <a:gd name="connsiteX9-421" fmla="*/ 2090436 w 4228949"/>
                        <a:gd name="connsiteY9-422" fmla="*/ 323546 h 4110786"/>
                        <a:gd name="connsiteX10-423" fmla="*/ 2176945 w 4228949"/>
                        <a:gd name="connsiteY10-424" fmla="*/ 319178 h 4110786"/>
                        <a:gd name="connsiteX11-425" fmla="*/ 2290461 w 4228949"/>
                        <a:gd name="connsiteY11-426" fmla="*/ 323850 h 4110786"/>
                        <a:gd name="connsiteX12-427" fmla="*/ 4228786 w 4228949"/>
                        <a:gd name="connsiteY12-428" fmla="*/ 2058946 h 4110786"/>
                        <a:gd name="connsiteX13-429" fmla="*/ 2176946 w 4228949"/>
                        <a:gd name="connsiteY13-430" fmla="*/ 4110786 h 4110786"/>
                        <a:gd name="connsiteX14-431" fmla="*/ 125105 w 4228949"/>
                        <a:gd name="connsiteY14-432" fmla="*/ 2058946 h 4110786"/>
                        <a:gd name="connsiteX15-433" fmla="*/ 437178 w 4228949"/>
                        <a:gd name="connsiteY15-434" fmla="*/ 2058945 h 4110786"/>
                        <a:gd name="connsiteX16-435" fmla="*/ 2176945 w 4228949"/>
                        <a:gd name="connsiteY16-436" fmla="*/ 3798712 h 4110786"/>
                        <a:gd name="connsiteX17-437" fmla="*/ 3916711 w 4228949"/>
                        <a:gd name="connsiteY17-438" fmla="*/ 2058945 h 4110786"/>
                        <a:gd name="connsiteX18-439" fmla="*/ 2269473 w 4228949"/>
                        <a:gd name="connsiteY18-440" fmla="*/ 323850 h 4110786"/>
                        <a:gd name="connsiteX19-441" fmla="*/ 2290461 w 4228949"/>
                        <a:gd name="connsiteY19-442" fmla="*/ 323850 h 4110786"/>
                        <a:gd name="connsiteX20-443" fmla="*/ 2090436 w 4228949"/>
                        <a:gd name="connsiteY20-444" fmla="*/ 11473 h 4110786"/>
                        <a:gd name="connsiteX21-445" fmla="*/ 2090436 w 4228949"/>
                        <a:gd name="connsiteY21-446" fmla="*/ 323546 h 4110786"/>
                        <a:gd name="connsiteX22-447" fmla="*/ 739525 w 4228949"/>
                        <a:gd name="connsiteY22-448" fmla="*/ 1079241 h 4110786"/>
                        <a:gd name="connsiteX23-449" fmla="*/ 470434 w 4228949"/>
                        <a:gd name="connsiteY23-450" fmla="*/ 920125 h 4110786"/>
                        <a:gd name="connsiteX24-451" fmla="*/ 2090436 w 4228949"/>
                        <a:gd name="connsiteY24-452" fmla="*/ 11473 h 4110786"/>
                        <a:gd name="connsiteX25-453" fmla="*/ 2295224 w 4228949"/>
                        <a:gd name="connsiteY25-454" fmla="*/ 0 h 4110786"/>
                        <a:gd name="connsiteX26-455" fmla="*/ 2176946 w 4228949"/>
                        <a:gd name="connsiteY26-456" fmla="*/ 7105 h 4110786"/>
                        <a:gd name="connsiteX27-457" fmla="*/ 2090436 w 4228949"/>
                        <a:gd name="connsiteY27-458" fmla="*/ 11473 h 4110786"/>
                        <a:gd name="connsiteX28-459" fmla="*/ 2090436 w 4228949"/>
                        <a:gd name="connsiteY28-460" fmla="*/ 2381 h 4110786"/>
                        <a:gd name="connsiteX29-461" fmla="*/ 2295224 w 4228949"/>
                        <a:gd name="connsiteY29-462" fmla="*/ 0 h 4110786"/>
                        <a:gd name="connsiteX0-463" fmla="*/ 739525 w 4228949"/>
                        <a:gd name="connsiteY0-464" fmla="*/ 1076860 h 4108405"/>
                        <a:gd name="connsiteX1-465" fmla="*/ 742648 w 4228949"/>
                        <a:gd name="connsiteY1-466" fmla="*/ 1078706 h 4108405"/>
                        <a:gd name="connsiteX2-467" fmla="*/ 739525 w 4228949"/>
                        <a:gd name="connsiteY2-468" fmla="*/ 1076860 h 4108405"/>
                        <a:gd name="connsiteX3-469" fmla="*/ 468805 w 4228949"/>
                        <a:gd name="connsiteY3-470" fmla="*/ 916781 h 4108405"/>
                        <a:gd name="connsiteX4-471" fmla="*/ 470434 w 4228949"/>
                        <a:gd name="connsiteY4-472" fmla="*/ 917744 h 4108405"/>
                        <a:gd name="connsiteX5-473" fmla="*/ 468805 w 4228949"/>
                        <a:gd name="connsiteY5-474" fmla="*/ 916781 h 4108405"/>
                        <a:gd name="connsiteX6-475" fmla="*/ 2176945 w 4228949"/>
                        <a:gd name="connsiteY6-476" fmla="*/ 316797 h 4108405"/>
                        <a:gd name="connsiteX7-477" fmla="*/ 2269473 w 4228949"/>
                        <a:gd name="connsiteY7-478" fmla="*/ 321469 h 4108405"/>
                        <a:gd name="connsiteX8-479" fmla="*/ 2090436 w 4228949"/>
                        <a:gd name="connsiteY8-480" fmla="*/ 321469 h 4108405"/>
                        <a:gd name="connsiteX9-481" fmla="*/ 2090436 w 4228949"/>
                        <a:gd name="connsiteY9-482" fmla="*/ 321165 h 4108405"/>
                        <a:gd name="connsiteX10-483" fmla="*/ 2176945 w 4228949"/>
                        <a:gd name="connsiteY10-484" fmla="*/ 316797 h 4108405"/>
                        <a:gd name="connsiteX11-485" fmla="*/ 2290461 w 4228949"/>
                        <a:gd name="connsiteY11-486" fmla="*/ 321469 h 4108405"/>
                        <a:gd name="connsiteX12-487" fmla="*/ 4228786 w 4228949"/>
                        <a:gd name="connsiteY12-488" fmla="*/ 2056565 h 4108405"/>
                        <a:gd name="connsiteX13-489" fmla="*/ 2176946 w 4228949"/>
                        <a:gd name="connsiteY13-490" fmla="*/ 4108405 h 4108405"/>
                        <a:gd name="connsiteX14-491" fmla="*/ 125105 w 4228949"/>
                        <a:gd name="connsiteY14-492" fmla="*/ 2056565 h 4108405"/>
                        <a:gd name="connsiteX15-493" fmla="*/ 437178 w 4228949"/>
                        <a:gd name="connsiteY15-494" fmla="*/ 2056564 h 4108405"/>
                        <a:gd name="connsiteX16-495" fmla="*/ 2176945 w 4228949"/>
                        <a:gd name="connsiteY16-496" fmla="*/ 3796331 h 4108405"/>
                        <a:gd name="connsiteX17-497" fmla="*/ 3916711 w 4228949"/>
                        <a:gd name="connsiteY17-498" fmla="*/ 2056564 h 4108405"/>
                        <a:gd name="connsiteX18-499" fmla="*/ 2269473 w 4228949"/>
                        <a:gd name="connsiteY18-500" fmla="*/ 321469 h 4108405"/>
                        <a:gd name="connsiteX19-501" fmla="*/ 2290461 w 4228949"/>
                        <a:gd name="connsiteY19-502" fmla="*/ 321469 h 4108405"/>
                        <a:gd name="connsiteX20-503" fmla="*/ 2090436 w 4228949"/>
                        <a:gd name="connsiteY20-504" fmla="*/ 9092 h 4108405"/>
                        <a:gd name="connsiteX21-505" fmla="*/ 2090436 w 4228949"/>
                        <a:gd name="connsiteY21-506" fmla="*/ 321165 h 4108405"/>
                        <a:gd name="connsiteX22-507" fmla="*/ 739525 w 4228949"/>
                        <a:gd name="connsiteY22-508" fmla="*/ 1076860 h 4108405"/>
                        <a:gd name="connsiteX23-509" fmla="*/ 470434 w 4228949"/>
                        <a:gd name="connsiteY23-510" fmla="*/ 917744 h 4108405"/>
                        <a:gd name="connsiteX24-511" fmla="*/ 2090436 w 4228949"/>
                        <a:gd name="connsiteY24-512" fmla="*/ 9092 h 4108405"/>
                        <a:gd name="connsiteX25-513" fmla="*/ 2090436 w 4228949"/>
                        <a:gd name="connsiteY25-514" fmla="*/ 0 h 4108405"/>
                        <a:gd name="connsiteX26-515" fmla="*/ 2176946 w 4228949"/>
                        <a:gd name="connsiteY26-516" fmla="*/ 4724 h 4108405"/>
                        <a:gd name="connsiteX27-517" fmla="*/ 2090436 w 4228949"/>
                        <a:gd name="connsiteY27-518" fmla="*/ 9092 h 4108405"/>
                        <a:gd name="connsiteX28-519" fmla="*/ 2090436 w 4228949"/>
                        <a:gd name="connsiteY28-520" fmla="*/ 0 h 4108405"/>
                        <a:gd name="connsiteX0-521" fmla="*/ 739525 w 4228949"/>
                        <a:gd name="connsiteY0-522" fmla="*/ 1076860 h 4108405"/>
                        <a:gd name="connsiteX1-523" fmla="*/ 742648 w 4228949"/>
                        <a:gd name="connsiteY1-524" fmla="*/ 1078706 h 4108405"/>
                        <a:gd name="connsiteX2-525" fmla="*/ 739525 w 4228949"/>
                        <a:gd name="connsiteY2-526" fmla="*/ 1076860 h 4108405"/>
                        <a:gd name="connsiteX3-527" fmla="*/ 468805 w 4228949"/>
                        <a:gd name="connsiteY3-528" fmla="*/ 916781 h 4108405"/>
                        <a:gd name="connsiteX4-529" fmla="*/ 470434 w 4228949"/>
                        <a:gd name="connsiteY4-530" fmla="*/ 917744 h 4108405"/>
                        <a:gd name="connsiteX5-531" fmla="*/ 468805 w 4228949"/>
                        <a:gd name="connsiteY5-532" fmla="*/ 916781 h 4108405"/>
                        <a:gd name="connsiteX6-533" fmla="*/ 2176945 w 4228949"/>
                        <a:gd name="connsiteY6-534" fmla="*/ 316797 h 4108405"/>
                        <a:gd name="connsiteX7-535" fmla="*/ 2269473 w 4228949"/>
                        <a:gd name="connsiteY7-536" fmla="*/ 321469 h 4108405"/>
                        <a:gd name="connsiteX8-537" fmla="*/ 2090436 w 4228949"/>
                        <a:gd name="connsiteY8-538" fmla="*/ 321469 h 4108405"/>
                        <a:gd name="connsiteX9-539" fmla="*/ 2090436 w 4228949"/>
                        <a:gd name="connsiteY9-540" fmla="*/ 321165 h 4108405"/>
                        <a:gd name="connsiteX10-541" fmla="*/ 2176945 w 4228949"/>
                        <a:gd name="connsiteY10-542" fmla="*/ 316797 h 4108405"/>
                        <a:gd name="connsiteX11-543" fmla="*/ 2290461 w 4228949"/>
                        <a:gd name="connsiteY11-544" fmla="*/ 321469 h 4108405"/>
                        <a:gd name="connsiteX12-545" fmla="*/ 4228786 w 4228949"/>
                        <a:gd name="connsiteY12-546" fmla="*/ 2056565 h 4108405"/>
                        <a:gd name="connsiteX13-547" fmla="*/ 2176946 w 4228949"/>
                        <a:gd name="connsiteY13-548" fmla="*/ 4108405 h 4108405"/>
                        <a:gd name="connsiteX14-549" fmla="*/ 125105 w 4228949"/>
                        <a:gd name="connsiteY14-550" fmla="*/ 2056565 h 4108405"/>
                        <a:gd name="connsiteX15-551" fmla="*/ 437178 w 4228949"/>
                        <a:gd name="connsiteY15-552" fmla="*/ 2056564 h 4108405"/>
                        <a:gd name="connsiteX16-553" fmla="*/ 2176945 w 4228949"/>
                        <a:gd name="connsiteY16-554" fmla="*/ 3796331 h 4108405"/>
                        <a:gd name="connsiteX17-555" fmla="*/ 3916711 w 4228949"/>
                        <a:gd name="connsiteY17-556" fmla="*/ 2056564 h 4108405"/>
                        <a:gd name="connsiteX18-557" fmla="*/ 2269473 w 4228949"/>
                        <a:gd name="connsiteY18-558" fmla="*/ 321469 h 4108405"/>
                        <a:gd name="connsiteX19-559" fmla="*/ 2290461 w 4228949"/>
                        <a:gd name="connsiteY19-560" fmla="*/ 321469 h 4108405"/>
                        <a:gd name="connsiteX20-561" fmla="*/ 2090436 w 4228949"/>
                        <a:gd name="connsiteY20-562" fmla="*/ 9092 h 4108405"/>
                        <a:gd name="connsiteX21-563" fmla="*/ 2090436 w 4228949"/>
                        <a:gd name="connsiteY21-564" fmla="*/ 321165 h 4108405"/>
                        <a:gd name="connsiteX22-565" fmla="*/ 739525 w 4228949"/>
                        <a:gd name="connsiteY22-566" fmla="*/ 1076860 h 4108405"/>
                        <a:gd name="connsiteX23-567" fmla="*/ 470434 w 4228949"/>
                        <a:gd name="connsiteY23-568" fmla="*/ 917744 h 4108405"/>
                        <a:gd name="connsiteX24-569" fmla="*/ 2090436 w 4228949"/>
                        <a:gd name="connsiteY24-570" fmla="*/ 9092 h 4108405"/>
                        <a:gd name="connsiteX25-571" fmla="*/ 2090436 w 4228949"/>
                        <a:gd name="connsiteY25-572" fmla="*/ 0 h 4108405"/>
                        <a:gd name="connsiteX26-573" fmla="*/ 2090436 w 4228949"/>
                        <a:gd name="connsiteY26-574" fmla="*/ 9092 h 4108405"/>
                        <a:gd name="connsiteX27-575" fmla="*/ 2090436 w 4228949"/>
                        <a:gd name="connsiteY27-576" fmla="*/ 0 h 4108405"/>
                        <a:gd name="connsiteX0-577" fmla="*/ 739525 w 4228925"/>
                        <a:gd name="connsiteY0-578" fmla="*/ 1076860 h 4108405"/>
                        <a:gd name="connsiteX1-579" fmla="*/ 742648 w 4228925"/>
                        <a:gd name="connsiteY1-580" fmla="*/ 1078706 h 4108405"/>
                        <a:gd name="connsiteX2-581" fmla="*/ 739525 w 4228925"/>
                        <a:gd name="connsiteY2-582" fmla="*/ 1076860 h 4108405"/>
                        <a:gd name="connsiteX3-583" fmla="*/ 468805 w 4228925"/>
                        <a:gd name="connsiteY3-584" fmla="*/ 916781 h 4108405"/>
                        <a:gd name="connsiteX4-585" fmla="*/ 470434 w 4228925"/>
                        <a:gd name="connsiteY4-586" fmla="*/ 917744 h 4108405"/>
                        <a:gd name="connsiteX5-587" fmla="*/ 468805 w 4228925"/>
                        <a:gd name="connsiteY5-588" fmla="*/ 916781 h 4108405"/>
                        <a:gd name="connsiteX6-589" fmla="*/ 2176945 w 4228925"/>
                        <a:gd name="connsiteY6-590" fmla="*/ 316797 h 4108405"/>
                        <a:gd name="connsiteX7-591" fmla="*/ 2269473 w 4228925"/>
                        <a:gd name="connsiteY7-592" fmla="*/ 321469 h 4108405"/>
                        <a:gd name="connsiteX8-593" fmla="*/ 2090436 w 4228925"/>
                        <a:gd name="connsiteY8-594" fmla="*/ 321469 h 4108405"/>
                        <a:gd name="connsiteX9-595" fmla="*/ 2090436 w 4228925"/>
                        <a:gd name="connsiteY9-596" fmla="*/ 321165 h 4108405"/>
                        <a:gd name="connsiteX10-597" fmla="*/ 2176945 w 4228925"/>
                        <a:gd name="connsiteY10-598" fmla="*/ 316797 h 4108405"/>
                        <a:gd name="connsiteX11-599" fmla="*/ 2290461 w 4228925"/>
                        <a:gd name="connsiteY11-600" fmla="*/ 321469 h 4108405"/>
                        <a:gd name="connsiteX12-601" fmla="*/ 4228786 w 4228925"/>
                        <a:gd name="connsiteY12-602" fmla="*/ 2056565 h 4108405"/>
                        <a:gd name="connsiteX13-603" fmla="*/ 2176946 w 4228925"/>
                        <a:gd name="connsiteY13-604" fmla="*/ 4108405 h 4108405"/>
                        <a:gd name="connsiteX14-605" fmla="*/ 125105 w 4228925"/>
                        <a:gd name="connsiteY14-606" fmla="*/ 2056565 h 4108405"/>
                        <a:gd name="connsiteX15-607" fmla="*/ 437178 w 4228925"/>
                        <a:gd name="connsiteY15-608" fmla="*/ 2056564 h 4108405"/>
                        <a:gd name="connsiteX16-609" fmla="*/ 2176945 w 4228925"/>
                        <a:gd name="connsiteY16-610" fmla="*/ 3796331 h 4108405"/>
                        <a:gd name="connsiteX17-611" fmla="*/ 3916711 w 4228925"/>
                        <a:gd name="connsiteY17-612" fmla="*/ 2056564 h 4108405"/>
                        <a:gd name="connsiteX18-613" fmla="*/ 2290461 w 4228925"/>
                        <a:gd name="connsiteY18-614" fmla="*/ 321469 h 4108405"/>
                        <a:gd name="connsiteX19-615" fmla="*/ 2090436 w 4228925"/>
                        <a:gd name="connsiteY19-616" fmla="*/ 9092 h 4108405"/>
                        <a:gd name="connsiteX20-617" fmla="*/ 2090436 w 4228925"/>
                        <a:gd name="connsiteY20-618" fmla="*/ 321165 h 4108405"/>
                        <a:gd name="connsiteX21-619" fmla="*/ 739525 w 4228925"/>
                        <a:gd name="connsiteY21-620" fmla="*/ 1076860 h 4108405"/>
                        <a:gd name="connsiteX22-621" fmla="*/ 470434 w 4228925"/>
                        <a:gd name="connsiteY22-622" fmla="*/ 917744 h 4108405"/>
                        <a:gd name="connsiteX23-623" fmla="*/ 2090436 w 4228925"/>
                        <a:gd name="connsiteY23-624" fmla="*/ 9092 h 4108405"/>
                        <a:gd name="connsiteX24-625" fmla="*/ 2090436 w 4228925"/>
                        <a:gd name="connsiteY24-626" fmla="*/ 0 h 4108405"/>
                        <a:gd name="connsiteX25-627" fmla="*/ 2090436 w 4228925"/>
                        <a:gd name="connsiteY25-628" fmla="*/ 9092 h 4108405"/>
                        <a:gd name="connsiteX26-629" fmla="*/ 2090436 w 4228925"/>
                        <a:gd name="connsiteY26-630" fmla="*/ 0 h 4108405"/>
                        <a:gd name="connsiteX0-631" fmla="*/ 739525 w 4228925"/>
                        <a:gd name="connsiteY0-632" fmla="*/ 1076860 h 4108405"/>
                        <a:gd name="connsiteX1-633" fmla="*/ 742648 w 4228925"/>
                        <a:gd name="connsiteY1-634" fmla="*/ 1078706 h 4108405"/>
                        <a:gd name="connsiteX2-635" fmla="*/ 739525 w 4228925"/>
                        <a:gd name="connsiteY2-636" fmla="*/ 1076860 h 4108405"/>
                        <a:gd name="connsiteX3-637" fmla="*/ 468805 w 4228925"/>
                        <a:gd name="connsiteY3-638" fmla="*/ 916781 h 4108405"/>
                        <a:gd name="connsiteX4-639" fmla="*/ 470434 w 4228925"/>
                        <a:gd name="connsiteY4-640" fmla="*/ 917744 h 4108405"/>
                        <a:gd name="connsiteX5-641" fmla="*/ 468805 w 4228925"/>
                        <a:gd name="connsiteY5-642" fmla="*/ 916781 h 4108405"/>
                        <a:gd name="connsiteX6-643" fmla="*/ 2176945 w 4228925"/>
                        <a:gd name="connsiteY6-644" fmla="*/ 316797 h 4108405"/>
                        <a:gd name="connsiteX7-645" fmla="*/ 2090436 w 4228925"/>
                        <a:gd name="connsiteY7-646" fmla="*/ 321469 h 4108405"/>
                        <a:gd name="connsiteX8-647" fmla="*/ 2090436 w 4228925"/>
                        <a:gd name="connsiteY8-648" fmla="*/ 321165 h 4108405"/>
                        <a:gd name="connsiteX9-649" fmla="*/ 2176945 w 4228925"/>
                        <a:gd name="connsiteY9-650" fmla="*/ 316797 h 4108405"/>
                        <a:gd name="connsiteX10-651" fmla="*/ 2290461 w 4228925"/>
                        <a:gd name="connsiteY10-652" fmla="*/ 321469 h 4108405"/>
                        <a:gd name="connsiteX11-653" fmla="*/ 4228786 w 4228925"/>
                        <a:gd name="connsiteY11-654" fmla="*/ 2056565 h 4108405"/>
                        <a:gd name="connsiteX12-655" fmla="*/ 2176946 w 4228925"/>
                        <a:gd name="connsiteY12-656" fmla="*/ 4108405 h 4108405"/>
                        <a:gd name="connsiteX13-657" fmla="*/ 125105 w 4228925"/>
                        <a:gd name="connsiteY13-658" fmla="*/ 2056565 h 4108405"/>
                        <a:gd name="connsiteX14-659" fmla="*/ 437178 w 4228925"/>
                        <a:gd name="connsiteY14-660" fmla="*/ 2056564 h 4108405"/>
                        <a:gd name="connsiteX15-661" fmla="*/ 2176945 w 4228925"/>
                        <a:gd name="connsiteY15-662" fmla="*/ 3796331 h 4108405"/>
                        <a:gd name="connsiteX16-663" fmla="*/ 3916711 w 4228925"/>
                        <a:gd name="connsiteY16-664" fmla="*/ 2056564 h 4108405"/>
                        <a:gd name="connsiteX17-665" fmla="*/ 2290461 w 4228925"/>
                        <a:gd name="connsiteY17-666" fmla="*/ 321469 h 4108405"/>
                        <a:gd name="connsiteX18-667" fmla="*/ 2090436 w 4228925"/>
                        <a:gd name="connsiteY18-668" fmla="*/ 9092 h 4108405"/>
                        <a:gd name="connsiteX19-669" fmla="*/ 2090436 w 4228925"/>
                        <a:gd name="connsiteY19-670" fmla="*/ 321165 h 4108405"/>
                        <a:gd name="connsiteX20-671" fmla="*/ 739525 w 4228925"/>
                        <a:gd name="connsiteY20-672" fmla="*/ 1076860 h 4108405"/>
                        <a:gd name="connsiteX21-673" fmla="*/ 470434 w 4228925"/>
                        <a:gd name="connsiteY21-674" fmla="*/ 917744 h 4108405"/>
                        <a:gd name="connsiteX22-675" fmla="*/ 2090436 w 4228925"/>
                        <a:gd name="connsiteY22-676" fmla="*/ 9092 h 4108405"/>
                        <a:gd name="connsiteX23-677" fmla="*/ 2090436 w 4228925"/>
                        <a:gd name="connsiteY23-678" fmla="*/ 0 h 4108405"/>
                        <a:gd name="connsiteX24-679" fmla="*/ 2090436 w 4228925"/>
                        <a:gd name="connsiteY24-680" fmla="*/ 9092 h 4108405"/>
                        <a:gd name="connsiteX25-681" fmla="*/ 2090436 w 4228925"/>
                        <a:gd name="connsiteY25-682" fmla="*/ 0 h 4108405"/>
                        <a:gd name="connsiteX0-683" fmla="*/ 739525 w 4228925"/>
                        <a:gd name="connsiteY0-684" fmla="*/ 1076860 h 4108405"/>
                        <a:gd name="connsiteX1-685" fmla="*/ 742648 w 4228925"/>
                        <a:gd name="connsiteY1-686" fmla="*/ 1078706 h 4108405"/>
                        <a:gd name="connsiteX2-687" fmla="*/ 739525 w 4228925"/>
                        <a:gd name="connsiteY2-688" fmla="*/ 1076860 h 4108405"/>
                        <a:gd name="connsiteX3-689" fmla="*/ 468805 w 4228925"/>
                        <a:gd name="connsiteY3-690" fmla="*/ 916781 h 4108405"/>
                        <a:gd name="connsiteX4-691" fmla="*/ 470434 w 4228925"/>
                        <a:gd name="connsiteY4-692" fmla="*/ 917744 h 4108405"/>
                        <a:gd name="connsiteX5-693" fmla="*/ 468805 w 4228925"/>
                        <a:gd name="connsiteY5-694" fmla="*/ 916781 h 4108405"/>
                        <a:gd name="connsiteX6-695" fmla="*/ 2090436 w 4228925"/>
                        <a:gd name="connsiteY6-696" fmla="*/ 321165 h 4108405"/>
                        <a:gd name="connsiteX7-697" fmla="*/ 2090436 w 4228925"/>
                        <a:gd name="connsiteY7-698" fmla="*/ 321469 h 4108405"/>
                        <a:gd name="connsiteX8-699" fmla="*/ 2090436 w 4228925"/>
                        <a:gd name="connsiteY8-700" fmla="*/ 321165 h 4108405"/>
                        <a:gd name="connsiteX9-701" fmla="*/ 2290461 w 4228925"/>
                        <a:gd name="connsiteY9-702" fmla="*/ 321469 h 4108405"/>
                        <a:gd name="connsiteX10-703" fmla="*/ 4228786 w 4228925"/>
                        <a:gd name="connsiteY10-704" fmla="*/ 2056565 h 4108405"/>
                        <a:gd name="connsiteX11-705" fmla="*/ 2176946 w 4228925"/>
                        <a:gd name="connsiteY11-706" fmla="*/ 4108405 h 4108405"/>
                        <a:gd name="connsiteX12-707" fmla="*/ 125105 w 4228925"/>
                        <a:gd name="connsiteY12-708" fmla="*/ 2056565 h 4108405"/>
                        <a:gd name="connsiteX13-709" fmla="*/ 437178 w 4228925"/>
                        <a:gd name="connsiteY13-710" fmla="*/ 2056564 h 4108405"/>
                        <a:gd name="connsiteX14-711" fmla="*/ 2176945 w 4228925"/>
                        <a:gd name="connsiteY14-712" fmla="*/ 3796331 h 4108405"/>
                        <a:gd name="connsiteX15-713" fmla="*/ 3916711 w 4228925"/>
                        <a:gd name="connsiteY15-714" fmla="*/ 2056564 h 4108405"/>
                        <a:gd name="connsiteX16-715" fmla="*/ 2290461 w 4228925"/>
                        <a:gd name="connsiteY16-716" fmla="*/ 321469 h 4108405"/>
                        <a:gd name="connsiteX17-717" fmla="*/ 2090436 w 4228925"/>
                        <a:gd name="connsiteY17-718" fmla="*/ 9092 h 4108405"/>
                        <a:gd name="connsiteX18-719" fmla="*/ 2090436 w 4228925"/>
                        <a:gd name="connsiteY18-720" fmla="*/ 321165 h 4108405"/>
                        <a:gd name="connsiteX19-721" fmla="*/ 739525 w 4228925"/>
                        <a:gd name="connsiteY19-722" fmla="*/ 1076860 h 4108405"/>
                        <a:gd name="connsiteX20-723" fmla="*/ 470434 w 4228925"/>
                        <a:gd name="connsiteY20-724" fmla="*/ 917744 h 4108405"/>
                        <a:gd name="connsiteX21-725" fmla="*/ 2090436 w 4228925"/>
                        <a:gd name="connsiteY21-726" fmla="*/ 9092 h 4108405"/>
                        <a:gd name="connsiteX22-727" fmla="*/ 2090436 w 4228925"/>
                        <a:gd name="connsiteY22-728" fmla="*/ 0 h 4108405"/>
                        <a:gd name="connsiteX23-729" fmla="*/ 2090436 w 4228925"/>
                        <a:gd name="connsiteY23-730" fmla="*/ 9092 h 4108405"/>
                        <a:gd name="connsiteX24-731" fmla="*/ 2090436 w 4228925"/>
                        <a:gd name="connsiteY24-732" fmla="*/ 0 h 4108405"/>
                        <a:gd name="connsiteX0-733" fmla="*/ 739525 w 4228925"/>
                        <a:gd name="connsiteY0-734" fmla="*/ 1067768 h 4099313"/>
                        <a:gd name="connsiteX1-735" fmla="*/ 742648 w 4228925"/>
                        <a:gd name="connsiteY1-736" fmla="*/ 1069614 h 4099313"/>
                        <a:gd name="connsiteX2-737" fmla="*/ 739525 w 4228925"/>
                        <a:gd name="connsiteY2-738" fmla="*/ 1067768 h 4099313"/>
                        <a:gd name="connsiteX3-739" fmla="*/ 468805 w 4228925"/>
                        <a:gd name="connsiteY3-740" fmla="*/ 907689 h 4099313"/>
                        <a:gd name="connsiteX4-741" fmla="*/ 470434 w 4228925"/>
                        <a:gd name="connsiteY4-742" fmla="*/ 908652 h 4099313"/>
                        <a:gd name="connsiteX5-743" fmla="*/ 468805 w 4228925"/>
                        <a:gd name="connsiteY5-744" fmla="*/ 907689 h 4099313"/>
                        <a:gd name="connsiteX6-745" fmla="*/ 2090436 w 4228925"/>
                        <a:gd name="connsiteY6-746" fmla="*/ 312073 h 4099313"/>
                        <a:gd name="connsiteX7-747" fmla="*/ 2090436 w 4228925"/>
                        <a:gd name="connsiteY7-748" fmla="*/ 312377 h 4099313"/>
                        <a:gd name="connsiteX8-749" fmla="*/ 2090436 w 4228925"/>
                        <a:gd name="connsiteY8-750" fmla="*/ 312073 h 4099313"/>
                        <a:gd name="connsiteX9-751" fmla="*/ 2290461 w 4228925"/>
                        <a:gd name="connsiteY9-752" fmla="*/ 312377 h 4099313"/>
                        <a:gd name="connsiteX10-753" fmla="*/ 4228786 w 4228925"/>
                        <a:gd name="connsiteY10-754" fmla="*/ 2047473 h 4099313"/>
                        <a:gd name="connsiteX11-755" fmla="*/ 2176946 w 4228925"/>
                        <a:gd name="connsiteY11-756" fmla="*/ 4099313 h 4099313"/>
                        <a:gd name="connsiteX12-757" fmla="*/ 125105 w 4228925"/>
                        <a:gd name="connsiteY12-758" fmla="*/ 2047473 h 4099313"/>
                        <a:gd name="connsiteX13-759" fmla="*/ 437178 w 4228925"/>
                        <a:gd name="connsiteY13-760" fmla="*/ 2047472 h 4099313"/>
                        <a:gd name="connsiteX14-761" fmla="*/ 2176945 w 4228925"/>
                        <a:gd name="connsiteY14-762" fmla="*/ 3787239 h 4099313"/>
                        <a:gd name="connsiteX15-763" fmla="*/ 3916711 w 4228925"/>
                        <a:gd name="connsiteY15-764" fmla="*/ 2047472 h 4099313"/>
                        <a:gd name="connsiteX16-765" fmla="*/ 2290461 w 4228925"/>
                        <a:gd name="connsiteY16-766" fmla="*/ 312377 h 4099313"/>
                        <a:gd name="connsiteX17-767" fmla="*/ 2090436 w 4228925"/>
                        <a:gd name="connsiteY17-768" fmla="*/ 0 h 4099313"/>
                        <a:gd name="connsiteX18-769" fmla="*/ 2090436 w 4228925"/>
                        <a:gd name="connsiteY18-770" fmla="*/ 312073 h 4099313"/>
                        <a:gd name="connsiteX19-771" fmla="*/ 739525 w 4228925"/>
                        <a:gd name="connsiteY19-772" fmla="*/ 1067768 h 4099313"/>
                        <a:gd name="connsiteX20-773" fmla="*/ 470434 w 4228925"/>
                        <a:gd name="connsiteY20-774" fmla="*/ 908652 h 4099313"/>
                        <a:gd name="connsiteX21-775" fmla="*/ 2090436 w 4228925"/>
                        <a:gd name="connsiteY21-776" fmla="*/ 0 h 4099313"/>
                        <a:gd name="connsiteX0-777" fmla="*/ 739525 w 4353891"/>
                        <a:gd name="connsiteY0-778" fmla="*/ 1067768 h 4099313"/>
                        <a:gd name="connsiteX1-779" fmla="*/ 742648 w 4353891"/>
                        <a:gd name="connsiteY1-780" fmla="*/ 1069614 h 4099313"/>
                        <a:gd name="connsiteX2-781" fmla="*/ 739525 w 4353891"/>
                        <a:gd name="connsiteY2-782" fmla="*/ 1067768 h 4099313"/>
                        <a:gd name="connsiteX3-783" fmla="*/ 468805 w 4353891"/>
                        <a:gd name="connsiteY3-784" fmla="*/ 907689 h 4099313"/>
                        <a:gd name="connsiteX4-785" fmla="*/ 470434 w 4353891"/>
                        <a:gd name="connsiteY4-786" fmla="*/ 908652 h 4099313"/>
                        <a:gd name="connsiteX5-787" fmla="*/ 468805 w 4353891"/>
                        <a:gd name="connsiteY5-788" fmla="*/ 907689 h 4099313"/>
                        <a:gd name="connsiteX6-789" fmla="*/ 2090436 w 4353891"/>
                        <a:gd name="connsiteY6-790" fmla="*/ 312073 h 4099313"/>
                        <a:gd name="connsiteX7-791" fmla="*/ 2090436 w 4353891"/>
                        <a:gd name="connsiteY7-792" fmla="*/ 312377 h 4099313"/>
                        <a:gd name="connsiteX8-793" fmla="*/ 2090436 w 4353891"/>
                        <a:gd name="connsiteY8-794" fmla="*/ 312073 h 4099313"/>
                        <a:gd name="connsiteX9-795" fmla="*/ 3916711 w 4353891"/>
                        <a:gd name="connsiteY9-796" fmla="*/ 2047472 h 4099313"/>
                        <a:gd name="connsiteX10-797" fmla="*/ 4228786 w 4353891"/>
                        <a:gd name="connsiteY10-798" fmla="*/ 2047473 h 4099313"/>
                        <a:gd name="connsiteX11-799" fmla="*/ 2176946 w 4353891"/>
                        <a:gd name="connsiteY11-800" fmla="*/ 4099313 h 4099313"/>
                        <a:gd name="connsiteX12-801" fmla="*/ 125105 w 4353891"/>
                        <a:gd name="connsiteY12-802" fmla="*/ 2047473 h 4099313"/>
                        <a:gd name="connsiteX13-803" fmla="*/ 437178 w 4353891"/>
                        <a:gd name="connsiteY13-804" fmla="*/ 2047472 h 4099313"/>
                        <a:gd name="connsiteX14-805" fmla="*/ 2176945 w 4353891"/>
                        <a:gd name="connsiteY14-806" fmla="*/ 3787239 h 4099313"/>
                        <a:gd name="connsiteX15-807" fmla="*/ 3916711 w 4353891"/>
                        <a:gd name="connsiteY15-808" fmla="*/ 2047472 h 4099313"/>
                        <a:gd name="connsiteX16-809" fmla="*/ 2090436 w 4353891"/>
                        <a:gd name="connsiteY16-810" fmla="*/ 0 h 4099313"/>
                        <a:gd name="connsiteX17-811" fmla="*/ 2090436 w 4353891"/>
                        <a:gd name="connsiteY17-812" fmla="*/ 312073 h 4099313"/>
                        <a:gd name="connsiteX18-813" fmla="*/ 739525 w 4353891"/>
                        <a:gd name="connsiteY18-814" fmla="*/ 1067768 h 4099313"/>
                        <a:gd name="connsiteX19-815" fmla="*/ 470434 w 4353891"/>
                        <a:gd name="connsiteY19-816" fmla="*/ 908652 h 4099313"/>
                        <a:gd name="connsiteX20-817" fmla="*/ 2090436 w 4353891"/>
                        <a:gd name="connsiteY20-818" fmla="*/ 0 h 4099313"/>
                        <a:gd name="connsiteX0-819" fmla="*/ 614420 w 4228786"/>
                        <a:gd name="connsiteY0-820" fmla="*/ 1067768 h 4099313"/>
                        <a:gd name="connsiteX1-821" fmla="*/ 617543 w 4228786"/>
                        <a:gd name="connsiteY1-822" fmla="*/ 1069614 h 4099313"/>
                        <a:gd name="connsiteX2-823" fmla="*/ 614420 w 4228786"/>
                        <a:gd name="connsiteY2-824" fmla="*/ 1067768 h 4099313"/>
                        <a:gd name="connsiteX3-825" fmla="*/ 343700 w 4228786"/>
                        <a:gd name="connsiteY3-826" fmla="*/ 907689 h 4099313"/>
                        <a:gd name="connsiteX4-827" fmla="*/ 345329 w 4228786"/>
                        <a:gd name="connsiteY4-828" fmla="*/ 908652 h 4099313"/>
                        <a:gd name="connsiteX5-829" fmla="*/ 343700 w 4228786"/>
                        <a:gd name="connsiteY5-830" fmla="*/ 907689 h 4099313"/>
                        <a:gd name="connsiteX6-831" fmla="*/ 1965331 w 4228786"/>
                        <a:gd name="connsiteY6-832" fmla="*/ 312073 h 4099313"/>
                        <a:gd name="connsiteX7-833" fmla="*/ 1965331 w 4228786"/>
                        <a:gd name="connsiteY7-834" fmla="*/ 312377 h 4099313"/>
                        <a:gd name="connsiteX8-835" fmla="*/ 1965331 w 4228786"/>
                        <a:gd name="connsiteY8-836" fmla="*/ 312073 h 4099313"/>
                        <a:gd name="connsiteX9-837" fmla="*/ 3791606 w 4228786"/>
                        <a:gd name="connsiteY9-838" fmla="*/ 2047472 h 4099313"/>
                        <a:gd name="connsiteX10-839" fmla="*/ 4103681 w 4228786"/>
                        <a:gd name="connsiteY10-840" fmla="*/ 2047473 h 4099313"/>
                        <a:gd name="connsiteX11-841" fmla="*/ 2051841 w 4228786"/>
                        <a:gd name="connsiteY11-842" fmla="*/ 4099313 h 4099313"/>
                        <a:gd name="connsiteX12-843" fmla="*/ 0 w 4228786"/>
                        <a:gd name="connsiteY12-844" fmla="*/ 2047473 h 4099313"/>
                        <a:gd name="connsiteX13-845" fmla="*/ 2051840 w 4228786"/>
                        <a:gd name="connsiteY13-846" fmla="*/ 3787239 h 4099313"/>
                        <a:gd name="connsiteX14-847" fmla="*/ 3791606 w 4228786"/>
                        <a:gd name="connsiteY14-848" fmla="*/ 2047472 h 4099313"/>
                        <a:gd name="connsiteX15-849" fmla="*/ 1965331 w 4228786"/>
                        <a:gd name="connsiteY15-850" fmla="*/ 0 h 4099313"/>
                        <a:gd name="connsiteX16-851" fmla="*/ 1965331 w 4228786"/>
                        <a:gd name="connsiteY16-852" fmla="*/ 312073 h 4099313"/>
                        <a:gd name="connsiteX17-853" fmla="*/ 614420 w 4228786"/>
                        <a:gd name="connsiteY17-854" fmla="*/ 1067768 h 4099313"/>
                        <a:gd name="connsiteX18-855" fmla="*/ 345329 w 4228786"/>
                        <a:gd name="connsiteY18-856" fmla="*/ 908652 h 4099313"/>
                        <a:gd name="connsiteX19-857" fmla="*/ 1965331 w 4228786"/>
                        <a:gd name="connsiteY19-858" fmla="*/ 0 h 4099313"/>
                        <a:gd name="connsiteX0-859" fmla="*/ 270720 w 3885086"/>
                        <a:gd name="connsiteY0-860" fmla="*/ 1067768 h 4224418"/>
                        <a:gd name="connsiteX1-861" fmla="*/ 273843 w 3885086"/>
                        <a:gd name="connsiteY1-862" fmla="*/ 1069614 h 4224418"/>
                        <a:gd name="connsiteX2-863" fmla="*/ 270720 w 3885086"/>
                        <a:gd name="connsiteY2-864" fmla="*/ 1067768 h 4224418"/>
                        <a:gd name="connsiteX3-865" fmla="*/ 0 w 3885086"/>
                        <a:gd name="connsiteY3-866" fmla="*/ 907689 h 4224418"/>
                        <a:gd name="connsiteX4-867" fmla="*/ 1629 w 3885086"/>
                        <a:gd name="connsiteY4-868" fmla="*/ 908652 h 4224418"/>
                        <a:gd name="connsiteX5-869" fmla="*/ 0 w 3885086"/>
                        <a:gd name="connsiteY5-870" fmla="*/ 907689 h 4224418"/>
                        <a:gd name="connsiteX6-871" fmla="*/ 1621631 w 3885086"/>
                        <a:gd name="connsiteY6-872" fmla="*/ 312073 h 4224418"/>
                        <a:gd name="connsiteX7-873" fmla="*/ 1621631 w 3885086"/>
                        <a:gd name="connsiteY7-874" fmla="*/ 312377 h 4224418"/>
                        <a:gd name="connsiteX8-875" fmla="*/ 1621631 w 3885086"/>
                        <a:gd name="connsiteY8-876" fmla="*/ 312073 h 4224418"/>
                        <a:gd name="connsiteX9-877" fmla="*/ 3447906 w 3885086"/>
                        <a:gd name="connsiteY9-878" fmla="*/ 2047472 h 4224418"/>
                        <a:gd name="connsiteX10-879" fmla="*/ 3759981 w 3885086"/>
                        <a:gd name="connsiteY10-880" fmla="*/ 2047473 h 4224418"/>
                        <a:gd name="connsiteX11-881" fmla="*/ 1708141 w 3885086"/>
                        <a:gd name="connsiteY11-882" fmla="*/ 4099313 h 4224418"/>
                        <a:gd name="connsiteX12-883" fmla="*/ 1708140 w 3885086"/>
                        <a:gd name="connsiteY12-884" fmla="*/ 3787239 h 4224418"/>
                        <a:gd name="connsiteX13-885" fmla="*/ 3447906 w 3885086"/>
                        <a:gd name="connsiteY13-886" fmla="*/ 2047472 h 4224418"/>
                        <a:gd name="connsiteX14-887" fmla="*/ 1621631 w 3885086"/>
                        <a:gd name="connsiteY14-888" fmla="*/ 0 h 4224418"/>
                        <a:gd name="connsiteX15-889" fmla="*/ 1621631 w 3885086"/>
                        <a:gd name="connsiteY15-890" fmla="*/ 312073 h 4224418"/>
                        <a:gd name="connsiteX16-891" fmla="*/ 270720 w 3885086"/>
                        <a:gd name="connsiteY16-892" fmla="*/ 1067768 h 4224418"/>
                        <a:gd name="connsiteX17-893" fmla="*/ 1629 w 3885086"/>
                        <a:gd name="connsiteY17-894" fmla="*/ 908652 h 4224418"/>
                        <a:gd name="connsiteX18-895" fmla="*/ 1621631 w 3885086"/>
                        <a:gd name="connsiteY18-896" fmla="*/ 0 h 4224418"/>
                        <a:gd name="connsiteX0-897" fmla="*/ 270720 w 3885086"/>
                        <a:gd name="connsiteY0-898" fmla="*/ 1067768 h 4099313"/>
                        <a:gd name="connsiteX1-899" fmla="*/ 273843 w 3885086"/>
                        <a:gd name="connsiteY1-900" fmla="*/ 1069614 h 4099313"/>
                        <a:gd name="connsiteX2-901" fmla="*/ 270720 w 3885086"/>
                        <a:gd name="connsiteY2-902" fmla="*/ 1067768 h 4099313"/>
                        <a:gd name="connsiteX3-903" fmla="*/ 0 w 3885086"/>
                        <a:gd name="connsiteY3-904" fmla="*/ 907689 h 4099313"/>
                        <a:gd name="connsiteX4-905" fmla="*/ 1629 w 3885086"/>
                        <a:gd name="connsiteY4-906" fmla="*/ 908652 h 4099313"/>
                        <a:gd name="connsiteX5-907" fmla="*/ 0 w 3885086"/>
                        <a:gd name="connsiteY5-908" fmla="*/ 907689 h 4099313"/>
                        <a:gd name="connsiteX6-909" fmla="*/ 1621631 w 3885086"/>
                        <a:gd name="connsiteY6-910" fmla="*/ 312073 h 4099313"/>
                        <a:gd name="connsiteX7-911" fmla="*/ 1621631 w 3885086"/>
                        <a:gd name="connsiteY7-912" fmla="*/ 312377 h 4099313"/>
                        <a:gd name="connsiteX8-913" fmla="*/ 1621631 w 3885086"/>
                        <a:gd name="connsiteY8-914" fmla="*/ 312073 h 4099313"/>
                        <a:gd name="connsiteX9-915" fmla="*/ 3447906 w 3885086"/>
                        <a:gd name="connsiteY9-916" fmla="*/ 2047472 h 4099313"/>
                        <a:gd name="connsiteX10-917" fmla="*/ 3759981 w 3885086"/>
                        <a:gd name="connsiteY10-918" fmla="*/ 2047473 h 4099313"/>
                        <a:gd name="connsiteX11-919" fmla="*/ 1708141 w 3885086"/>
                        <a:gd name="connsiteY11-920" fmla="*/ 4099313 h 4099313"/>
                        <a:gd name="connsiteX12-921" fmla="*/ 3447906 w 3885086"/>
                        <a:gd name="connsiteY12-922" fmla="*/ 2047472 h 4099313"/>
                        <a:gd name="connsiteX13-923" fmla="*/ 1621631 w 3885086"/>
                        <a:gd name="connsiteY13-924" fmla="*/ 0 h 4099313"/>
                        <a:gd name="connsiteX14-925" fmla="*/ 1621631 w 3885086"/>
                        <a:gd name="connsiteY14-926" fmla="*/ 312073 h 4099313"/>
                        <a:gd name="connsiteX15-927" fmla="*/ 270720 w 3885086"/>
                        <a:gd name="connsiteY15-928" fmla="*/ 1067768 h 4099313"/>
                        <a:gd name="connsiteX16-929" fmla="*/ 1629 w 3885086"/>
                        <a:gd name="connsiteY16-930" fmla="*/ 908652 h 4099313"/>
                        <a:gd name="connsiteX17-931" fmla="*/ 1621631 w 3885086"/>
                        <a:gd name="connsiteY17-932" fmla="*/ 0 h 4099313"/>
                        <a:gd name="connsiteX0-933" fmla="*/ 270720 w 3760643"/>
                        <a:gd name="connsiteY0-934" fmla="*/ 1067768 h 2047473"/>
                        <a:gd name="connsiteX1-935" fmla="*/ 273843 w 3760643"/>
                        <a:gd name="connsiteY1-936" fmla="*/ 1069614 h 2047473"/>
                        <a:gd name="connsiteX2-937" fmla="*/ 270720 w 3760643"/>
                        <a:gd name="connsiteY2-938" fmla="*/ 1067768 h 2047473"/>
                        <a:gd name="connsiteX3-939" fmla="*/ 0 w 3760643"/>
                        <a:gd name="connsiteY3-940" fmla="*/ 907689 h 2047473"/>
                        <a:gd name="connsiteX4-941" fmla="*/ 1629 w 3760643"/>
                        <a:gd name="connsiteY4-942" fmla="*/ 908652 h 2047473"/>
                        <a:gd name="connsiteX5-943" fmla="*/ 0 w 3760643"/>
                        <a:gd name="connsiteY5-944" fmla="*/ 907689 h 2047473"/>
                        <a:gd name="connsiteX6-945" fmla="*/ 1621631 w 3760643"/>
                        <a:gd name="connsiteY6-946" fmla="*/ 312073 h 2047473"/>
                        <a:gd name="connsiteX7-947" fmla="*/ 1621631 w 3760643"/>
                        <a:gd name="connsiteY7-948" fmla="*/ 312377 h 2047473"/>
                        <a:gd name="connsiteX8-949" fmla="*/ 1621631 w 3760643"/>
                        <a:gd name="connsiteY8-950" fmla="*/ 312073 h 2047473"/>
                        <a:gd name="connsiteX9-951" fmla="*/ 3447906 w 3760643"/>
                        <a:gd name="connsiteY9-952" fmla="*/ 2047472 h 2047473"/>
                        <a:gd name="connsiteX10-953" fmla="*/ 3759981 w 3760643"/>
                        <a:gd name="connsiteY10-954" fmla="*/ 2047473 h 2047473"/>
                        <a:gd name="connsiteX11-955" fmla="*/ 3447906 w 3760643"/>
                        <a:gd name="connsiteY11-956" fmla="*/ 2047472 h 2047473"/>
                        <a:gd name="connsiteX12-957" fmla="*/ 1621631 w 3760643"/>
                        <a:gd name="connsiteY12-958" fmla="*/ 0 h 2047473"/>
                        <a:gd name="connsiteX13-959" fmla="*/ 1621631 w 3760643"/>
                        <a:gd name="connsiteY13-960" fmla="*/ 312073 h 2047473"/>
                        <a:gd name="connsiteX14-961" fmla="*/ 270720 w 3760643"/>
                        <a:gd name="connsiteY14-962" fmla="*/ 1067768 h 2047473"/>
                        <a:gd name="connsiteX15-963" fmla="*/ 1629 w 3760643"/>
                        <a:gd name="connsiteY15-964" fmla="*/ 908652 h 2047473"/>
                        <a:gd name="connsiteX16-965" fmla="*/ 1621631 w 3760643"/>
                        <a:gd name="connsiteY16-966" fmla="*/ 0 h 2047473"/>
                        <a:gd name="connsiteX0-967" fmla="*/ 270720 w 1621631"/>
                        <a:gd name="connsiteY0-968" fmla="*/ 1067768 h 1069614"/>
                        <a:gd name="connsiteX1-969" fmla="*/ 273843 w 1621631"/>
                        <a:gd name="connsiteY1-970" fmla="*/ 1069614 h 1069614"/>
                        <a:gd name="connsiteX2-971" fmla="*/ 270720 w 1621631"/>
                        <a:gd name="connsiteY2-972" fmla="*/ 1067768 h 1069614"/>
                        <a:gd name="connsiteX3-973" fmla="*/ 0 w 1621631"/>
                        <a:gd name="connsiteY3-974" fmla="*/ 907689 h 1069614"/>
                        <a:gd name="connsiteX4-975" fmla="*/ 1629 w 1621631"/>
                        <a:gd name="connsiteY4-976" fmla="*/ 908652 h 1069614"/>
                        <a:gd name="connsiteX5-977" fmla="*/ 0 w 1621631"/>
                        <a:gd name="connsiteY5-978" fmla="*/ 907689 h 1069614"/>
                        <a:gd name="connsiteX6-979" fmla="*/ 1621631 w 1621631"/>
                        <a:gd name="connsiteY6-980" fmla="*/ 312073 h 1069614"/>
                        <a:gd name="connsiteX7-981" fmla="*/ 1621631 w 1621631"/>
                        <a:gd name="connsiteY7-982" fmla="*/ 312377 h 1069614"/>
                        <a:gd name="connsiteX8-983" fmla="*/ 1621631 w 1621631"/>
                        <a:gd name="connsiteY8-984" fmla="*/ 312073 h 1069614"/>
                        <a:gd name="connsiteX9-985" fmla="*/ 1621631 w 1621631"/>
                        <a:gd name="connsiteY9-986" fmla="*/ 0 h 1069614"/>
                        <a:gd name="connsiteX10-987" fmla="*/ 1621631 w 1621631"/>
                        <a:gd name="connsiteY10-988" fmla="*/ 312073 h 1069614"/>
                        <a:gd name="connsiteX11-989" fmla="*/ 270720 w 1621631"/>
                        <a:gd name="connsiteY11-990" fmla="*/ 1067768 h 1069614"/>
                        <a:gd name="connsiteX12-991" fmla="*/ 1629 w 1621631"/>
                        <a:gd name="connsiteY12-992" fmla="*/ 908652 h 1069614"/>
                        <a:gd name="connsiteX13-993" fmla="*/ 1621631 w 1621631"/>
                        <a:gd name="connsiteY13-994" fmla="*/ 0 h 1069614"/>
                      </a:gdLst>
                      <a:ahLst/>
                      <a:cxnLst>
                        <a:cxn ang="0">
                          <a:pos x="connsiteX0-1" y="connsiteY0-2"/>
                        </a:cxn>
                        <a:cxn ang="0">
                          <a:pos x="connsiteX1-3" y="connsiteY1-4"/>
                        </a:cxn>
                        <a:cxn ang="0">
                          <a:pos x="connsiteX2-5" y="connsiteY2-6"/>
                        </a:cxn>
                        <a:cxn ang="0">
                          <a:pos x="connsiteX3-7" y="connsiteY3-8"/>
                        </a:cxn>
                        <a:cxn ang="0">
                          <a:pos x="connsiteX4-9" y="connsiteY4-10"/>
                        </a:cxn>
                        <a:cxn ang="0">
                          <a:pos x="connsiteX5-11" y="connsiteY5-12"/>
                        </a:cxn>
                        <a:cxn ang="0">
                          <a:pos x="connsiteX6-13" y="connsiteY6-14"/>
                        </a:cxn>
                        <a:cxn ang="0">
                          <a:pos x="connsiteX7-15" y="connsiteY7-16"/>
                        </a:cxn>
                        <a:cxn ang="0">
                          <a:pos x="connsiteX8-17" y="connsiteY8-18"/>
                        </a:cxn>
                        <a:cxn ang="0">
                          <a:pos x="connsiteX9-19" y="connsiteY9-20"/>
                        </a:cxn>
                        <a:cxn ang="0">
                          <a:pos x="connsiteX10-21" y="connsiteY10-22"/>
                        </a:cxn>
                        <a:cxn ang="0">
                          <a:pos x="connsiteX11-23" y="connsiteY11-24"/>
                        </a:cxn>
                        <a:cxn ang="0">
                          <a:pos x="connsiteX12-25" y="connsiteY12-26"/>
                        </a:cxn>
                        <a:cxn ang="0">
                          <a:pos x="connsiteX13-27" y="connsiteY13-28"/>
                        </a:cxn>
                      </a:cxnLst>
                      <a:rect l="l" t="t" r="r" b="b"/>
                      <a:pathLst>
                        <a:path w="1621631" h="1069614">
                          <a:moveTo>
                            <a:pt x="270720" y="1067768"/>
                          </a:moveTo>
                          <a:lnTo>
                            <a:pt x="273843" y="1069614"/>
                          </a:lnTo>
                          <a:lnTo>
                            <a:pt x="270720" y="1067768"/>
                          </a:lnTo>
                          <a:close/>
                          <a:moveTo>
                            <a:pt x="0" y="907689"/>
                          </a:moveTo>
                          <a:lnTo>
                            <a:pt x="1629" y="908652"/>
                          </a:lnTo>
                          <a:lnTo>
                            <a:pt x="0" y="907689"/>
                          </a:lnTo>
                          <a:close/>
                          <a:moveTo>
                            <a:pt x="1621631" y="312073"/>
                          </a:moveTo>
                          <a:lnTo>
                            <a:pt x="1621631" y="312377"/>
                          </a:lnTo>
                          <a:lnTo>
                            <a:pt x="1621631" y="312073"/>
                          </a:lnTo>
                          <a:close/>
                          <a:moveTo>
                            <a:pt x="1621631" y="0"/>
                          </a:moveTo>
                          <a:lnTo>
                            <a:pt x="1621631" y="312073"/>
                          </a:lnTo>
                          <a:cubicBezTo>
                            <a:pt x="1059988" y="337356"/>
                            <a:pt x="568425" y="631117"/>
                            <a:pt x="270720" y="1067768"/>
                          </a:cubicBezTo>
                          <a:lnTo>
                            <a:pt x="1629" y="908652"/>
                          </a:lnTo>
                          <a:cubicBezTo>
                            <a:pt x="354259" y="380480"/>
                            <a:pt x="945677" y="25494"/>
                            <a:pt x="1621631" y="0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lIns="93247" tIns="46623" rIns="46623" bIns="93247" anchor="b"/>
                    <a:lstStyle/>
                    <a:p>
                      <a:pPr algn="ctr" defTabSz="931545" eaLnBrk="1" hangingPunct="1">
                        <a:defRPr/>
                      </a:pPr>
                      <a:endParaRPr lang="en-US" b="1" spc="-51" dirty="0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p:txBody>
                </p:sp>
                <p:sp>
                  <p:nvSpPr>
                    <p:cNvPr id="92" name="Freeform 98"/>
                    <p:cNvSpPr/>
                    <p:nvPr/>
                  </p:nvSpPr>
                  <p:spPr bwMode="auto">
                    <a:xfrm flipH="1">
                      <a:off x="8043102" y="1599764"/>
                      <a:ext cx="1621631" cy="1069614"/>
                    </a:xfrm>
                    <a:custGeom>
                      <a:avLst/>
                      <a:gdLst>
                        <a:gd name="connsiteX0" fmla="*/ 668844 w 4158105"/>
                        <a:gd name="connsiteY0" fmla="*/ 1079241 h 4110786"/>
                        <a:gd name="connsiteX1" fmla="*/ 671967 w 4158105"/>
                        <a:gd name="connsiteY1" fmla="*/ 1081087 h 4110786"/>
                        <a:gd name="connsiteX2" fmla="*/ 576717 w 4158105"/>
                        <a:gd name="connsiteY2" fmla="*/ 1235869 h 4110786"/>
                        <a:gd name="connsiteX3" fmla="*/ 574232 w 4158105"/>
                        <a:gd name="connsiteY3" fmla="*/ 1234330 h 4110786"/>
                        <a:gd name="connsiteX4" fmla="*/ 668844 w 4158105"/>
                        <a:gd name="connsiteY4" fmla="*/ 1079241 h 4110786"/>
                        <a:gd name="connsiteX5" fmla="*/ 398124 w 4158105"/>
                        <a:gd name="connsiteY5" fmla="*/ 919162 h 4110786"/>
                        <a:gd name="connsiteX6" fmla="*/ 399753 w 4158105"/>
                        <a:gd name="connsiteY6" fmla="*/ 920125 h 4110786"/>
                        <a:gd name="connsiteX7" fmla="*/ 308772 w 4158105"/>
                        <a:gd name="connsiteY7" fmla="*/ 1069886 h 4110786"/>
                        <a:gd name="connsiteX8" fmla="*/ 307636 w 4158105"/>
                        <a:gd name="connsiteY8" fmla="*/ 1069182 h 4110786"/>
                        <a:gd name="connsiteX9" fmla="*/ 398124 w 4158105"/>
                        <a:gd name="connsiteY9" fmla="*/ 919162 h 4110786"/>
                        <a:gd name="connsiteX10" fmla="*/ 2106264 w 4158105"/>
                        <a:gd name="connsiteY10" fmla="*/ 319178 h 4110786"/>
                        <a:gd name="connsiteX11" fmla="*/ 2198792 w 4158105"/>
                        <a:gd name="connsiteY11" fmla="*/ 323850 h 4110786"/>
                        <a:gd name="connsiteX12" fmla="*/ 2019755 w 4158105"/>
                        <a:gd name="connsiteY12" fmla="*/ 323850 h 4110786"/>
                        <a:gd name="connsiteX13" fmla="*/ 2019755 w 4158105"/>
                        <a:gd name="connsiteY13" fmla="*/ 323546 h 4110786"/>
                        <a:gd name="connsiteX14" fmla="*/ 2106264 w 4158105"/>
                        <a:gd name="connsiteY14" fmla="*/ 319178 h 4110786"/>
                        <a:gd name="connsiteX15" fmla="*/ 2224351 w 4158105"/>
                        <a:gd name="connsiteY15" fmla="*/ 13068 h 4110786"/>
                        <a:gd name="connsiteX16" fmla="*/ 4158105 w 4158105"/>
                        <a:gd name="connsiteY16" fmla="*/ 2058946 h 4110786"/>
                        <a:gd name="connsiteX17" fmla="*/ 2106265 w 4158105"/>
                        <a:gd name="connsiteY17" fmla="*/ 4110786 h 4110786"/>
                        <a:gd name="connsiteX18" fmla="*/ 54424 w 4158105"/>
                        <a:gd name="connsiteY18" fmla="*/ 2058946 h 4110786"/>
                        <a:gd name="connsiteX19" fmla="*/ 574232 w 4158105"/>
                        <a:gd name="connsiteY19" fmla="*/ 1234330 h 4110786"/>
                        <a:gd name="connsiteX20" fmla="*/ 366497 w 4158105"/>
                        <a:gd name="connsiteY20" fmla="*/ 2058945 h 4110786"/>
                        <a:gd name="connsiteX21" fmla="*/ 2106264 w 4158105"/>
                        <a:gd name="connsiteY21" fmla="*/ 3798712 h 4110786"/>
                        <a:gd name="connsiteX22" fmla="*/ 3846030 w 4158105"/>
                        <a:gd name="connsiteY22" fmla="*/ 2058945 h 4110786"/>
                        <a:gd name="connsiteX23" fmla="*/ 2198792 w 4158105"/>
                        <a:gd name="connsiteY23" fmla="*/ 323850 h 4110786"/>
                        <a:gd name="connsiteX24" fmla="*/ 2219780 w 4158105"/>
                        <a:gd name="connsiteY24" fmla="*/ 323850 h 4110786"/>
                        <a:gd name="connsiteX25" fmla="*/ 2224351 w 4158105"/>
                        <a:gd name="connsiteY25" fmla="*/ 13068 h 4110786"/>
                        <a:gd name="connsiteX26" fmla="*/ 2019755 w 4158105"/>
                        <a:gd name="connsiteY26" fmla="*/ 11473 h 4110786"/>
                        <a:gd name="connsiteX27" fmla="*/ 2019755 w 4158105"/>
                        <a:gd name="connsiteY27" fmla="*/ 323546 h 4110786"/>
                        <a:gd name="connsiteX28" fmla="*/ 668844 w 4158105"/>
                        <a:gd name="connsiteY28" fmla="*/ 1079241 h 4110786"/>
                        <a:gd name="connsiteX29" fmla="*/ 399753 w 4158105"/>
                        <a:gd name="connsiteY29" fmla="*/ 920125 h 4110786"/>
                        <a:gd name="connsiteX30" fmla="*/ 2019755 w 4158105"/>
                        <a:gd name="connsiteY30" fmla="*/ 11473 h 4110786"/>
                        <a:gd name="connsiteX31" fmla="*/ 2224543 w 4158105"/>
                        <a:gd name="connsiteY31" fmla="*/ 0 h 4110786"/>
                        <a:gd name="connsiteX32" fmla="*/ 2224351 w 4158105"/>
                        <a:gd name="connsiteY32" fmla="*/ 13068 h 4110786"/>
                        <a:gd name="connsiteX33" fmla="*/ 2106265 w 4158105"/>
                        <a:gd name="connsiteY33" fmla="*/ 7105 h 4110786"/>
                        <a:gd name="connsiteX34" fmla="*/ 2019755 w 4158105"/>
                        <a:gd name="connsiteY34" fmla="*/ 11473 h 4110786"/>
                        <a:gd name="connsiteX35" fmla="*/ 2019755 w 4158105"/>
                        <a:gd name="connsiteY35" fmla="*/ 2381 h 4110786"/>
                        <a:gd name="connsiteX36" fmla="*/ 2224543 w 4158105"/>
                        <a:gd name="connsiteY36" fmla="*/ 0 h 4110786"/>
                        <a:gd name="connsiteX0-1" fmla="*/ 668844 w 4158105"/>
                        <a:gd name="connsiteY0-2" fmla="*/ 1079241 h 4110786"/>
                        <a:gd name="connsiteX1-3" fmla="*/ 671967 w 4158105"/>
                        <a:gd name="connsiteY1-4" fmla="*/ 1081087 h 4110786"/>
                        <a:gd name="connsiteX2-5" fmla="*/ 576717 w 4158105"/>
                        <a:gd name="connsiteY2-6" fmla="*/ 1235869 h 4110786"/>
                        <a:gd name="connsiteX3-7" fmla="*/ 574232 w 4158105"/>
                        <a:gd name="connsiteY3-8" fmla="*/ 1234330 h 4110786"/>
                        <a:gd name="connsiteX4-9" fmla="*/ 668844 w 4158105"/>
                        <a:gd name="connsiteY4-10" fmla="*/ 1079241 h 4110786"/>
                        <a:gd name="connsiteX5-11" fmla="*/ 398124 w 4158105"/>
                        <a:gd name="connsiteY5-12" fmla="*/ 919162 h 4110786"/>
                        <a:gd name="connsiteX6-13" fmla="*/ 399753 w 4158105"/>
                        <a:gd name="connsiteY6-14" fmla="*/ 920125 h 4110786"/>
                        <a:gd name="connsiteX7-15" fmla="*/ 308772 w 4158105"/>
                        <a:gd name="connsiteY7-16" fmla="*/ 1069886 h 4110786"/>
                        <a:gd name="connsiteX8-17" fmla="*/ 398124 w 4158105"/>
                        <a:gd name="connsiteY8-18" fmla="*/ 919162 h 4110786"/>
                        <a:gd name="connsiteX9-19" fmla="*/ 2106264 w 4158105"/>
                        <a:gd name="connsiteY9-20" fmla="*/ 319178 h 4110786"/>
                        <a:gd name="connsiteX10-21" fmla="*/ 2198792 w 4158105"/>
                        <a:gd name="connsiteY10-22" fmla="*/ 323850 h 4110786"/>
                        <a:gd name="connsiteX11-23" fmla="*/ 2019755 w 4158105"/>
                        <a:gd name="connsiteY11-24" fmla="*/ 323850 h 4110786"/>
                        <a:gd name="connsiteX12-25" fmla="*/ 2019755 w 4158105"/>
                        <a:gd name="connsiteY12-26" fmla="*/ 323546 h 4110786"/>
                        <a:gd name="connsiteX13-27" fmla="*/ 2106264 w 4158105"/>
                        <a:gd name="connsiteY13-28" fmla="*/ 319178 h 4110786"/>
                        <a:gd name="connsiteX14-29" fmla="*/ 2224351 w 4158105"/>
                        <a:gd name="connsiteY14-30" fmla="*/ 13068 h 4110786"/>
                        <a:gd name="connsiteX15-31" fmla="*/ 4158105 w 4158105"/>
                        <a:gd name="connsiteY15-32" fmla="*/ 2058946 h 4110786"/>
                        <a:gd name="connsiteX16-33" fmla="*/ 2106265 w 4158105"/>
                        <a:gd name="connsiteY16-34" fmla="*/ 4110786 h 4110786"/>
                        <a:gd name="connsiteX17-35" fmla="*/ 54424 w 4158105"/>
                        <a:gd name="connsiteY17-36" fmla="*/ 2058946 h 4110786"/>
                        <a:gd name="connsiteX18-37" fmla="*/ 574232 w 4158105"/>
                        <a:gd name="connsiteY18-38" fmla="*/ 1234330 h 4110786"/>
                        <a:gd name="connsiteX19-39" fmla="*/ 366497 w 4158105"/>
                        <a:gd name="connsiteY19-40" fmla="*/ 2058945 h 4110786"/>
                        <a:gd name="connsiteX20-41" fmla="*/ 2106264 w 4158105"/>
                        <a:gd name="connsiteY20-42" fmla="*/ 3798712 h 4110786"/>
                        <a:gd name="connsiteX21-43" fmla="*/ 3846030 w 4158105"/>
                        <a:gd name="connsiteY21-44" fmla="*/ 2058945 h 4110786"/>
                        <a:gd name="connsiteX22-45" fmla="*/ 2198792 w 4158105"/>
                        <a:gd name="connsiteY22-46" fmla="*/ 323850 h 4110786"/>
                        <a:gd name="connsiteX23-47" fmla="*/ 2219780 w 4158105"/>
                        <a:gd name="connsiteY23-48" fmla="*/ 323850 h 4110786"/>
                        <a:gd name="connsiteX24-49" fmla="*/ 2224351 w 4158105"/>
                        <a:gd name="connsiteY24-50" fmla="*/ 13068 h 4110786"/>
                        <a:gd name="connsiteX25-51" fmla="*/ 2019755 w 4158105"/>
                        <a:gd name="connsiteY25-52" fmla="*/ 11473 h 4110786"/>
                        <a:gd name="connsiteX26-53" fmla="*/ 2019755 w 4158105"/>
                        <a:gd name="connsiteY26-54" fmla="*/ 323546 h 4110786"/>
                        <a:gd name="connsiteX27-55" fmla="*/ 668844 w 4158105"/>
                        <a:gd name="connsiteY27-56" fmla="*/ 1079241 h 4110786"/>
                        <a:gd name="connsiteX28-57" fmla="*/ 399753 w 4158105"/>
                        <a:gd name="connsiteY28-58" fmla="*/ 920125 h 4110786"/>
                        <a:gd name="connsiteX29-59" fmla="*/ 2019755 w 4158105"/>
                        <a:gd name="connsiteY29-60" fmla="*/ 11473 h 4110786"/>
                        <a:gd name="connsiteX30-61" fmla="*/ 2224543 w 4158105"/>
                        <a:gd name="connsiteY30-62" fmla="*/ 0 h 4110786"/>
                        <a:gd name="connsiteX31-63" fmla="*/ 2224351 w 4158105"/>
                        <a:gd name="connsiteY31-64" fmla="*/ 13068 h 4110786"/>
                        <a:gd name="connsiteX32-65" fmla="*/ 2106265 w 4158105"/>
                        <a:gd name="connsiteY32-66" fmla="*/ 7105 h 4110786"/>
                        <a:gd name="connsiteX33-67" fmla="*/ 2019755 w 4158105"/>
                        <a:gd name="connsiteY33-68" fmla="*/ 11473 h 4110786"/>
                        <a:gd name="connsiteX34-69" fmla="*/ 2019755 w 4158105"/>
                        <a:gd name="connsiteY34-70" fmla="*/ 2381 h 4110786"/>
                        <a:gd name="connsiteX35-71" fmla="*/ 2224543 w 4158105"/>
                        <a:gd name="connsiteY35-72" fmla="*/ 0 h 4110786"/>
                        <a:gd name="connsiteX0-73" fmla="*/ 668844 w 4158105"/>
                        <a:gd name="connsiteY0-74" fmla="*/ 1079241 h 4110786"/>
                        <a:gd name="connsiteX1-75" fmla="*/ 671967 w 4158105"/>
                        <a:gd name="connsiteY1-76" fmla="*/ 1081087 h 4110786"/>
                        <a:gd name="connsiteX2-77" fmla="*/ 576717 w 4158105"/>
                        <a:gd name="connsiteY2-78" fmla="*/ 1235869 h 4110786"/>
                        <a:gd name="connsiteX3-79" fmla="*/ 574232 w 4158105"/>
                        <a:gd name="connsiteY3-80" fmla="*/ 1234330 h 4110786"/>
                        <a:gd name="connsiteX4-81" fmla="*/ 668844 w 4158105"/>
                        <a:gd name="connsiteY4-82" fmla="*/ 1079241 h 4110786"/>
                        <a:gd name="connsiteX5-83" fmla="*/ 398124 w 4158105"/>
                        <a:gd name="connsiteY5-84" fmla="*/ 919162 h 4110786"/>
                        <a:gd name="connsiteX6-85" fmla="*/ 399753 w 4158105"/>
                        <a:gd name="connsiteY6-86" fmla="*/ 920125 h 4110786"/>
                        <a:gd name="connsiteX7-87" fmla="*/ 398124 w 4158105"/>
                        <a:gd name="connsiteY7-88" fmla="*/ 919162 h 4110786"/>
                        <a:gd name="connsiteX8-89" fmla="*/ 2106264 w 4158105"/>
                        <a:gd name="connsiteY8-90" fmla="*/ 319178 h 4110786"/>
                        <a:gd name="connsiteX9-91" fmla="*/ 2198792 w 4158105"/>
                        <a:gd name="connsiteY9-92" fmla="*/ 323850 h 4110786"/>
                        <a:gd name="connsiteX10-93" fmla="*/ 2019755 w 4158105"/>
                        <a:gd name="connsiteY10-94" fmla="*/ 323850 h 4110786"/>
                        <a:gd name="connsiteX11-95" fmla="*/ 2019755 w 4158105"/>
                        <a:gd name="connsiteY11-96" fmla="*/ 323546 h 4110786"/>
                        <a:gd name="connsiteX12-97" fmla="*/ 2106264 w 4158105"/>
                        <a:gd name="connsiteY12-98" fmla="*/ 319178 h 4110786"/>
                        <a:gd name="connsiteX13-99" fmla="*/ 2224351 w 4158105"/>
                        <a:gd name="connsiteY13-100" fmla="*/ 13068 h 4110786"/>
                        <a:gd name="connsiteX14-101" fmla="*/ 4158105 w 4158105"/>
                        <a:gd name="connsiteY14-102" fmla="*/ 2058946 h 4110786"/>
                        <a:gd name="connsiteX15-103" fmla="*/ 2106265 w 4158105"/>
                        <a:gd name="connsiteY15-104" fmla="*/ 4110786 h 4110786"/>
                        <a:gd name="connsiteX16-105" fmla="*/ 54424 w 4158105"/>
                        <a:gd name="connsiteY16-106" fmla="*/ 2058946 h 4110786"/>
                        <a:gd name="connsiteX17-107" fmla="*/ 574232 w 4158105"/>
                        <a:gd name="connsiteY17-108" fmla="*/ 1234330 h 4110786"/>
                        <a:gd name="connsiteX18-109" fmla="*/ 366497 w 4158105"/>
                        <a:gd name="connsiteY18-110" fmla="*/ 2058945 h 4110786"/>
                        <a:gd name="connsiteX19-111" fmla="*/ 2106264 w 4158105"/>
                        <a:gd name="connsiteY19-112" fmla="*/ 3798712 h 4110786"/>
                        <a:gd name="connsiteX20-113" fmla="*/ 3846030 w 4158105"/>
                        <a:gd name="connsiteY20-114" fmla="*/ 2058945 h 4110786"/>
                        <a:gd name="connsiteX21-115" fmla="*/ 2198792 w 4158105"/>
                        <a:gd name="connsiteY21-116" fmla="*/ 323850 h 4110786"/>
                        <a:gd name="connsiteX22-117" fmla="*/ 2219780 w 4158105"/>
                        <a:gd name="connsiteY22-118" fmla="*/ 323850 h 4110786"/>
                        <a:gd name="connsiteX23-119" fmla="*/ 2224351 w 4158105"/>
                        <a:gd name="connsiteY23-120" fmla="*/ 13068 h 4110786"/>
                        <a:gd name="connsiteX24-121" fmla="*/ 2019755 w 4158105"/>
                        <a:gd name="connsiteY24-122" fmla="*/ 11473 h 4110786"/>
                        <a:gd name="connsiteX25-123" fmla="*/ 2019755 w 4158105"/>
                        <a:gd name="connsiteY25-124" fmla="*/ 323546 h 4110786"/>
                        <a:gd name="connsiteX26-125" fmla="*/ 668844 w 4158105"/>
                        <a:gd name="connsiteY26-126" fmla="*/ 1079241 h 4110786"/>
                        <a:gd name="connsiteX27-127" fmla="*/ 399753 w 4158105"/>
                        <a:gd name="connsiteY27-128" fmla="*/ 920125 h 4110786"/>
                        <a:gd name="connsiteX28-129" fmla="*/ 2019755 w 4158105"/>
                        <a:gd name="connsiteY28-130" fmla="*/ 11473 h 4110786"/>
                        <a:gd name="connsiteX29-131" fmla="*/ 2224543 w 4158105"/>
                        <a:gd name="connsiteY29-132" fmla="*/ 0 h 4110786"/>
                        <a:gd name="connsiteX30-133" fmla="*/ 2224351 w 4158105"/>
                        <a:gd name="connsiteY30-134" fmla="*/ 13068 h 4110786"/>
                        <a:gd name="connsiteX31-135" fmla="*/ 2106265 w 4158105"/>
                        <a:gd name="connsiteY31-136" fmla="*/ 7105 h 4110786"/>
                        <a:gd name="connsiteX32-137" fmla="*/ 2019755 w 4158105"/>
                        <a:gd name="connsiteY32-138" fmla="*/ 11473 h 4110786"/>
                        <a:gd name="connsiteX33-139" fmla="*/ 2019755 w 4158105"/>
                        <a:gd name="connsiteY33-140" fmla="*/ 2381 h 4110786"/>
                        <a:gd name="connsiteX34-141" fmla="*/ 2224543 w 4158105"/>
                        <a:gd name="connsiteY34-142" fmla="*/ 0 h 4110786"/>
                        <a:gd name="connsiteX0-143" fmla="*/ 739525 w 4228786"/>
                        <a:gd name="connsiteY0-144" fmla="*/ 1079241 h 4110786"/>
                        <a:gd name="connsiteX1-145" fmla="*/ 742648 w 4228786"/>
                        <a:gd name="connsiteY1-146" fmla="*/ 1081087 h 4110786"/>
                        <a:gd name="connsiteX2-147" fmla="*/ 647398 w 4228786"/>
                        <a:gd name="connsiteY2-148" fmla="*/ 1235869 h 4110786"/>
                        <a:gd name="connsiteX3-149" fmla="*/ 644913 w 4228786"/>
                        <a:gd name="connsiteY3-150" fmla="*/ 1234330 h 4110786"/>
                        <a:gd name="connsiteX4-151" fmla="*/ 739525 w 4228786"/>
                        <a:gd name="connsiteY4-152" fmla="*/ 1079241 h 4110786"/>
                        <a:gd name="connsiteX5-153" fmla="*/ 468805 w 4228786"/>
                        <a:gd name="connsiteY5-154" fmla="*/ 919162 h 4110786"/>
                        <a:gd name="connsiteX6-155" fmla="*/ 470434 w 4228786"/>
                        <a:gd name="connsiteY6-156" fmla="*/ 920125 h 4110786"/>
                        <a:gd name="connsiteX7-157" fmla="*/ 468805 w 4228786"/>
                        <a:gd name="connsiteY7-158" fmla="*/ 919162 h 4110786"/>
                        <a:gd name="connsiteX8-159" fmla="*/ 2176945 w 4228786"/>
                        <a:gd name="connsiteY8-160" fmla="*/ 319178 h 4110786"/>
                        <a:gd name="connsiteX9-161" fmla="*/ 2269473 w 4228786"/>
                        <a:gd name="connsiteY9-162" fmla="*/ 323850 h 4110786"/>
                        <a:gd name="connsiteX10-163" fmla="*/ 2090436 w 4228786"/>
                        <a:gd name="connsiteY10-164" fmla="*/ 323850 h 4110786"/>
                        <a:gd name="connsiteX11-165" fmla="*/ 2090436 w 4228786"/>
                        <a:gd name="connsiteY11-166" fmla="*/ 323546 h 4110786"/>
                        <a:gd name="connsiteX12-167" fmla="*/ 2176945 w 4228786"/>
                        <a:gd name="connsiteY12-168" fmla="*/ 319178 h 4110786"/>
                        <a:gd name="connsiteX13-169" fmla="*/ 2295032 w 4228786"/>
                        <a:gd name="connsiteY13-170" fmla="*/ 13068 h 4110786"/>
                        <a:gd name="connsiteX14-171" fmla="*/ 4228786 w 4228786"/>
                        <a:gd name="connsiteY14-172" fmla="*/ 2058946 h 4110786"/>
                        <a:gd name="connsiteX15-173" fmla="*/ 2176946 w 4228786"/>
                        <a:gd name="connsiteY15-174" fmla="*/ 4110786 h 4110786"/>
                        <a:gd name="connsiteX16-175" fmla="*/ 125105 w 4228786"/>
                        <a:gd name="connsiteY16-176" fmla="*/ 2058946 h 4110786"/>
                        <a:gd name="connsiteX17-177" fmla="*/ 437178 w 4228786"/>
                        <a:gd name="connsiteY17-178" fmla="*/ 2058945 h 4110786"/>
                        <a:gd name="connsiteX18-179" fmla="*/ 2176945 w 4228786"/>
                        <a:gd name="connsiteY18-180" fmla="*/ 3798712 h 4110786"/>
                        <a:gd name="connsiteX19-181" fmla="*/ 3916711 w 4228786"/>
                        <a:gd name="connsiteY19-182" fmla="*/ 2058945 h 4110786"/>
                        <a:gd name="connsiteX20-183" fmla="*/ 2269473 w 4228786"/>
                        <a:gd name="connsiteY20-184" fmla="*/ 323850 h 4110786"/>
                        <a:gd name="connsiteX21-185" fmla="*/ 2290461 w 4228786"/>
                        <a:gd name="connsiteY21-186" fmla="*/ 323850 h 4110786"/>
                        <a:gd name="connsiteX22-187" fmla="*/ 2295032 w 4228786"/>
                        <a:gd name="connsiteY22-188" fmla="*/ 13068 h 4110786"/>
                        <a:gd name="connsiteX23-189" fmla="*/ 2090436 w 4228786"/>
                        <a:gd name="connsiteY23-190" fmla="*/ 11473 h 4110786"/>
                        <a:gd name="connsiteX24-191" fmla="*/ 2090436 w 4228786"/>
                        <a:gd name="connsiteY24-192" fmla="*/ 323546 h 4110786"/>
                        <a:gd name="connsiteX25-193" fmla="*/ 739525 w 4228786"/>
                        <a:gd name="connsiteY25-194" fmla="*/ 1079241 h 4110786"/>
                        <a:gd name="connsiteX26-195" fmla="*/ 470434 w 4228786"/>
                        <a:gd name="connsiteY26-196" fmla="*/ 920125 h 4110786"/>
                        <a:gd name="connsiteX27-197" fmla="*/ 2090436 w 4228786"/>
                        <a:gd name="connsiteY27-198" fmla="*/ 11473 h 4110786"/>
                        <a:gd name="connsiteX28-199" fmla="*/ 2295224 w 4228786"/>
                        <a:gd name="connsiteY28-200" fmla="*/ 0 h 4110786"/>
                        <a:gd name="connsiteX29-201" fmla="*/ 2295032 w 4228786"/>
                        <a:gd name="connsiteY29-202" fmla="*/ 13068 h 4110786"/>
                        <a:gd name="connsiteX30-203" fmla="*/ 2176946 w 4228786"/>
                        <a:gd name="connsiteY30-204" fmla="*/ 7105 h 4110786"/>
                        <a:gd name="connsiteX31-205" fmla="*/ 2090436 w 4228786"/>
                        <a:gd name="connsiteY31-206" fmla="*/ 11473 h 4110786"/>
                        <a:gd name="connsiteX32-207" fmla="*/ 2090436 w 4228786"/>
                        <a:gd name="connsiteY32-208" fmla="*/ 2381 h 4110786"/>
                        <a:gd name="connsiteX33-209" fmla="*/ 2295224 w 4228786"/>
                        <a:gd name="connsiteY33-210" fmla="*/ 0 h 4110786"/>
                        <a:gd name="connsiteX0-211" fmla="*/ 739525 w 4228786"/>
                        <a:gd name="connsiteY0-212" fmla="*/ 1079241 h 4110786"/>
                        <a:gd name="connsiteX1-213" fmla="*/ 742648 w 4228786"/>
                        <a:gd name="connsiteY1-214" fmla="*/ 1081087 h 4110786"/>
                        <a:gd name="connsiteX2-215" fmla="*/ 647398 w 4228786"/>
                        <a:gd name="connsiteY2-216" fmla="*/ 1235869 h 4110786"/>
                        <a:gd name="connsiteX3-217" fmla="*/ 739525 w 4228786"/>
                        <a:gd name="connsiteY3-218" fmla="*/ 1079241 h 4110786"/>
                        <a:gd name="connsiteX4-219" fmla="*/ 468805 w 4228786"/>
                        <a:gd name="connsiteY4-220" fmla="*/ 919162 h 4110786"/>
                        <a:gd name="connsiteX5-221" fmla="*/ 470434 w 4228786"/>
                        <a:gd name="connsiteY5-222" fmla="*/ 920125 h 4110786"/>
                        <a:gd name="connsiteX6-223" fmla="*/ 468805 w 4228786"/>
                        <a:gd name="connsiteY6-224" fmla="*/ 919162 h 4110786"/>
                        <a:gd name="connsiteX7-225" fmla="*/ 2176945 w 4228786"/>
                        <a:gd name="connsiteY7-226" fmla="*/ 319178 h 4110786"/>
                        <a:gd name="connsiteX8-227" fmla="*/ 2269473 w 4228786"/>
                        <a:gd name="connsiteY8-228" fmla="*/ 323850 h 4110786"/>
                        <a:gd name="connsiteX9-229" fmla="*/ 2090436 w 4228786"/>
                        <a:gd name="connsiteY9-230" fmla="*/ 323850 h 4110786"/>
                        <a:gd name="connsiteX10-231" fmla="*/ 2090436 w 4228786"/>
                        <a:gd name="connsiteY10-232" fmla="*/ 323546 h 4110786"/>
                        <a:gd name="connsiteX11-233" fmla="*/ 2176945 w 4228786"/>
                        <a:gd name="connsiteY11-234" fmla="*/ 319178 h 4110786"/>
                        <a:gd name="connsiteX12-235" fmla="*/ 2295032 w 4228786"/>
                        <a:gd name="connsiteY12-236" fmla="*/ 13068 h 4110786"/>
                        <a:gd name="connsiteX13-237" fmla="*/ 4228786 w 4228786"/>
                        <a:gd name="connsiteY13-238" fmla="*/ 2058946 h 4110786"/>
                        <a:gd name="connsiteX14-239" fmla="*/ 2176946 w 4228786"/>
                        <a:gd name="connsiteY14-240" fmla="*/ 4110786 h 4110786"/>
                        <a:gd name="connsiteX15-241" fmla="*/ 125105 w 4228786"/>
                        <a:gd name="connsiteY15-242" fmla="*/ 2058946 h 4110786"/>
                        <a:gd name="connsiteX16-243" fmla="*/ 437178 w 4228786"/>
                        <a:gd name="connsiteY16-244" fmla="*/ 2058945 h 4110786"/>
                        <a:gd name="connsiteX17-245" fmla="*/ 2176945 w 4228786"/>
                        <a:gd name="connsiteY17-246" fmla="*/ 3798712 h 4110786"/>
                        <a:gd name="connsiteX18-247" fmla="*/ 3916711 w 4228786"/>
                        <a:gd name="connsiteY18-248" fmla="*/ 2058945 h 4110786"/>
                        <a:gd name="connsiteX19-249" fmla="*/ 2269473 w 4228786"/>
                        <a:gd name="connsiteY19-250" fmla="*/ 323850 h 4110786"/>
                        <a:gd name="connsiteX20-251" fmla="*/ 2290461 w 4228786"/>
                        <a:gd name="connsiteY20-252" fmla="*/ 323850 h 4110786"/>
                        <a:gd name="connsiteX21-253" fmla="*/ 2295032 w 4228786"/>
                        <a:gd name="connsiteY21-254" fmla="*/ 13068 h 4110786"/>
                        <a:gd name="connsiteX22-255" fmla="*/ 2090436 w 4228786"/>
                        <a:gd name="connsiteY22-256" fmla="*/ 11473 h 4110786"/>
                        <a:gd name="connsiteX23-257" fmla="*/ 2090436 w 4228786"/>
                        <a:gd name="connsiteY23-258" fmla="*/ 323546 h 4110786"/>
                        <a:gd name="connsiteX24-259" fmla="*/ 739525 w 4228786"/>
                        <a:gd name="connsiteY24-260" fmla="*/ 1079241 h 4110786"/>
                        <a:gd name="connsiteX25-261" fmla="*/ 470434 w 4228786"/>
                        <a:gd name="connsiteY25-262" fmla="*/ 920125 h 4110786"/>
                        <a:gd name="connsiteX26-263" fmla="*/ 2090436 w 4228786"/>
                        <a:gd name="connsiteY26-264" fmla="*/ 11473 h 4110786"/>
                        <a:gd name="connsiteX27-265" fmla="*/ 2295224 w 4228786"/>
                        <a:gd name="connsiteY27-266" fmla="*/ 0 h 4110786"/>
                        <a:gd name="connsiteX28-267" fmla="*/ 2295032 w 4228786"/>
                        <a:gd name="connsiteY28-268" fmla="*/ 13068 h 4110786"/>
                        <a:gd name="connsiteX29-269" fmla="*/ 2176946 w 4228786"/>
                        <a:gd name="connsiteY29-270" fmla="*/ 7105 h 4110786"/>
                        <a:gd name="connsiteX30-271" fmla="*/ 2090436 w 4228786"/>
                        <a:gd name="connsiteY30-272" fmla="*/ 11473 h 4110786"/>
                        <a:gd name="connsiteX31-273" fmla="*/ 2090436 w 4228786"/>
                        <a:gd name="connsiteY31-274" fmla="*/ 2381 h 4110786"/>
                        <a:gd name="connsiteX32-275" fmla="*/ 2295224 w 4228786"/>
                        <a:gd name="connsiteY32-276" fmla="*/ 0 h 4110786"/>
                        <a:gd name="connsiteX0-277" fmla="*/ 739525 w 4228786"/>
                        <a:gd name="connsiteY0-278" fmla="*/ 1079241 h 4110786"/>
                        <a:gd name="connsiteX1-279" fmla="*/ 742648 w 4228786"/>
                        <a:gd name="connsiteY1-280" fmla="*/ 1081087 h 4110786"/>
                        <a:gd name="connsiteX2-281" fmla="*/ 739525 w 4228786"/>
                        <a:gd name="connsiteY2-282" fmla="*/ 1079241 h 4110786"/>
                        <a:gd name="connsiteX3-283" fmla="*/ 468805 w 4228786"/>
                        <a:gd name="connsiteY3-284" fmla="*/ 919162 h 4110786"/>
                        <a:gd name="connsiteX4-285" fmla="*/ 470434 w 4228786"/>
                        <a:gd name="connsiteY4-286" fmla="*/ 920125 h 4110786"/>
                        <a:gd name="connsiteX5-287" fmla="*/ 468805 w 4228786"/>
                        <a:gd name="connsiteY5-288" fmla="*/ 919162 h 4110786"/>
                        <a:gd name="connsiteX6-289" fmla="*/ 2176945 w 4228786"/>
                        <a:gd name="connsiteY6-290" fmla="*/ 319178 h 4110786"/>
                        <a:gd name="connsiteX7-291" fmla="*/ 2269473 w 4228786"/>
                        <a:gd name="connsiteY7-292" fmla="*/ 323850 h 4110786"/>
                        <a:gd name="connsiteX8-293" fmla="*/ 2090436 w 4228786"/>
                        <a:gd name="connsiteY8-294" fmla="*/ 323850 h 4110786"/>
                        <a:gd name="connsiteX9-295" fmla="*/ 2090436 w 4228786"/>
                        <a:gd name="connsiteY9-296" fmla="*/ 323546 h 4110786"/>
                        <a:gd name="connsiteX10-297" fmla="*/ 2176945 w 4228786"/>
                        <a:gd name="connsiteY10-298" fmla="*/ 319178 h 4110786"/>
                        <a:gd name="connsiteX11-299" fmla="*/ 2295032 w 4228786"/>
                        <a:gd name="connsiteY11-300" fmla="*/ 13068 h 4110786"/>
                        <a:gd name="connsiteX12-301" fmla="*/ 4228786 w 4228786"/>
                        <a:gd name="connsiteY12-302" fmla="*/ 2058946 h 4110786"/>
                        <a:gd name="connsiteX13-303" fmla="*/ 2176946 w 4228786"/>
                        <a:gd name="connsiteY13-304" fmla="*/ 4110786 h 4110786"/>
                        <a:gd name="connsiteX14-305" fmla="*/ 125105 w 4228786"/>
                        <a:gd name="connsiteY14-306" fmla="*/ 2058946 h 4110786"/>
                        <a:gd name="connsiteX15-307" fmla="*/ 437178 w 4228786"/>
                        <a:gd name="connsiteY15-308" fmla="*/ 2058945 h 4110786"/>
                        <a:gd name="connsiteX16-309" fmla="*/ 2176945 w 4228786"/>
                        <a:gd name="connsiteY16-310" fmla="*/ 3798712 h 4110786"/>
                        <a:gd name="connsiteX17-311" fmla="*/ 3916711 w 4228786"/>
                        <a:gd name="connsiteY17-312" fmla="*/ 2058945 h 4110786"/>
                        <a:gd name="connsiteX18-313" fmla="*/ 2269473 w 4228786"/>
                        <a:gd name="connsiteY18-314" fmla="*/ 323850 h 4110786"/>
                        <a:gd name="connsiteX19-315" fmla="*/ 2290461 w 4228786"/>
                        <a:gd name="connsiteY19-316" fmla="*/ 323850 h 4110786"/>
                        <a:gd name="connsiteX20-317" fmla="*/ 2295032 w 4228786"/>
                        <a:gd name="connsiteY20-318" fmla="*/ 13068 h 4110786"/>
                        <a:gd name="connsiteX21-319" fmla="*/ 2090436 w 4228786"/>
                        <a:gd name="connsiteY21-320" fmla="*/ 11473 h 4110786"/>
                        <a:gd name="connsiteX22-321" fmla="*/ 2090436 w 4228786"/>
                        <a:gd name="connsiteY22-322" fmla="*/ 323546 h 4110786"/>
                        <a:gd name="connsiteX23-323" fmla="*/ 739525 w 4228786"/>
                        <a:gd name="connsiteY23-324" fmla="*/ 1079241 h 4110786"/>
                        <a:gd name="connsiteX24-325" fmla="*/ 470434 w 4228786"/>
                        <a:gd name="connsiteY24-326" fmla="*/ 920125 h 4110786"/>
                        <a:gd name="connsiteX25-327" fmla="*/ 2090436 w 4228786"/>
                        <a:gd name="connsiteY25-328" fmla="*/ 11473 h 4110786"/>
                        <a:gd name="connsiteX26-329" fmla="*/ 2295224 w 4228786"/>
                        <a:gd name="connsiteY26-330" fmla="*/ 0 h 4110786"/>
                        <a:gd name="connsiteX27-331" fmla="*/ 2295032 w 4228786"/>
                        <a:gd name="connsiteY27-332" fmla="*/ 13068 h 4110786"/>
                        <a:gd name="connsiteX28-333" fmla="*/ 2176946 w 4228786"/>
                        <a:gd name="connsiteY28-334" fmla="*/ 7105 h 4110786"/>
                        <a:gd name="connsiteX29-335" fmla="*/ 2090436 w 4228786"/>
                        <a:gd name="connsiteY29-336" fmla="*/ 11473 h 4110786"/>
                        <a:gd name="connsiteX30-337" fmla="*/ 2090436 w 4228786"/>
                        <a:gd name="connsiteY30-338" fmla="*/ 2381 h 4110786"/>
                        <a:gd name="connsiteX31-339" fmla="*/ 2295224 w 4228786"/>
                        <a:gd name="connsiteY31-340" fmla="*/ 0 h 4110786"/>
                        <a:gd name="connsiteX0-341" fmla="*/ 739525 w 4228786"/>
                        <a:gd name="connsiteY0-342" fmla="*/ 1079241 h 4110786"/>
                        <a:gd name="connsiteX1-343" fmla="*/ 742648 w 4228786"/>
                        <a:gd name="connsiteY1-344" fmla="*/ 1081087 h 4110786"/>
                        <a:gd name="connsiteX2-345" fmla="*/ 739525 w 4228786"/>
                        <a:gd name="connsiteY2-346" fmla="*/ 1079241 h 4110786"/>
                        <a:gd name="connsiteX3-347" fmla="*/ 468805 w 4228786"/>
                        <a:gd name="connsiteY3-348" fmla="*/ 919162 h 4110786"/>
                        <a:gd name="connsiteX4-349" fmla="*/ 470434 w 4228786"/>
                        <a:gd name="connsiteY4-350" fmla="*/ 920125 h 4110786"/>
                        <a:gd name="connsiteX5-351" fmla="*/ 468805 w 4228786"/>
                        <a:gd name="connsiteY5-352" fmla="*/ 919162 h 4110786"/>
                        <a:gd name="connsiteX6-353" fmla="*/ 2176945 w 4228786"/>
                        <a:gd name="connsiteY6-354" fmla="*/ 319178 h 4110786"/>
                        <a:gd name="connsiteX7-355" fmla="*/ 2269473 w 4228786"/>
                        <a:gd name="connsiteY7-356" fmla="*/ 323850 h 4110786"/>
                        <a:gd name="connsiteX8-357" fmla="*/ 2090436 w 4228786"/>
                        <a:gd name="connsiteY8-358" fmla="*/ 323850 h 4110786"/>
                        <a:gd name="connsiteX9-359" fmla="*/ 2090436 w 4228786"/>
                        <a:gd name="connsiteY9-360" fmla="*/ 323546 h 4110786"/>
                        <a:gd name="connsiteX10-361" fmla="*/ 2176945 w 4228786"/>
                        <a:gd name="connsiteY10-362" fmla="*/ 319178 h 4110786"/>
                        <a:gd name="connsiteX11-363" fmla="*/ 2295032 w 4228786"/>
                        <a:gd name="connsiteY11-364" fmla="*/ 13068 h 4110786"/>
                        <a:gd name="connsiteX12-365" fmla="*/ 4228786 w 4228786"/>
                        <a:gd name="connsiteY12-366" fmla="*/ 2058946 h 4110786"/>
                        <a:gd name="connsiteX13-367" fmla="*/ 2176946 w 4228786"/>
                        <a:gd name="connsiteY13-368" fmla="*/ 4110786 h 4110786"/>
                        <a:gd name="connsiteX14-369" fmla="*/ 125105 w 4228786"/>
                        <a:gd name="connsiteY14-370" fmla="*/ 2058946 h 4110786"/>
                        <a:gd name="connsiteX15-371" fmla="*/ 437178 w 4228786"/>
                        <a:gd name="connsiteY15-372" fmla="*/ 2058945 h 4110786"/>
                        <a:gd name="connsiteX16-373" fmla="*/ 2176945 w 4228786"/>
                        <a:gd name="connsiteY16-374" fmla="*/ 3798712 h 4110786"/>
                        <a:gd name="connsiteX17-375" fmla="*/ 3916711 w 4228786"/>
                        <a:gd name="connsiteY17-376" fmla="*/ 2058945 h 4110786"/>
                        <a:gd name="connsiteX18-377" fmla="*/ 2269473 w 4228786"/>
                        <a:gd name="connsiteY18-378" fmla="*/ 323850 h 4110786"/>
                        <a:gd name="connsiteX19-379" fmla="*/ 2290461 w 4228786"/>
                        <a:gd name="connsiteY19-380" fmla="*/ 323850 h 4110786"/>
                        <a:gd name="connsiteX20-381" fmla="*/ 2295032 w 4228786"/>
                        <a:gd name="connsiteY20-382" fmla="*/ 13068 h 4110786"/>
                        <a:gd name="connsiteX21-383" fmla="*/ 2090436 w 4228786"/>
                        <a:gd name="connsiteY21-384" fmla="*/ 11473 h 4110786"/>
                        <a:gd name="connsiteX22-385" fmla="*/ 2090436 w 4228786"/>
                        <a:gd name="connsiteY22-386" fmla="*/ 323546 h 4110786"/>
                        <a:gd name="connsiteX23-387" fmla="*/ 739525 w 4228786"/>
                        <a:gd name="connsiteY23-388" fmla="*/ 1079241 h 4110786"/>
                        <a:gd name="connsiteX24-389" fmla="*/ 470434 w 4228786"/>
                        <a:gd name="connsiteY24-390" fmla="*/ 920125 h 4110786"/>
                        <a:gd name="connsiteX25-391" fmla="*/ 2090436 w 4228786"/>
                        <a:gd name="connsiteY25-392" fmla="*/ 11473 h 4110786"/>
                        <a:gd name="connsiteX26-393" fmla="*/ 2295224 w 4228786"/>
                        <a:gd name="connsiteY26-394" fmla="*/ 0 h 4110786"/>
                        <a:gd name="connsiteX27-395" fmla="*/ 2176946 w 4228786"/>
                        <a:gd name="connsiteY27-396" fmla="*/ 7105 h 4110786"/>
                        <a:gd name="connsiteX28-397" fmla="*/ 2090436 w 4228786"/>
                        <a:gd name="connsiteY28-398" fmla="*/ 11473 h 4110786"/>
                        <a:gd name="connsiteX29-399" fmla="*/ 2090436 w 4228786"/>
                        <a:gd name="connsiteY29-400" fmla="*/ 2381 h 4110786"/>
                        <a:gd name="connsiteX30-401" fmla="*/ 2295224 w 4228786"/>
                        <a:gd name="connsiteY30-402" fmla="*/ 0 h 4110786"/>
                        <a:gd name="connsiteX0-403" fmla="*/ 739525 w 4228949"/>
                        <a:gd name="connsiteY0-404" fmla="*/ 1079241 h 4110786"/>
                        <a:gd name="connsiteX1-405" fmla="*/ 742648 w 4228949"/>
                        <a:gd name="connsiteY1-406" fmla="*/ 1081087 h 4110786"/>
                        <a:gd name="connsiteX2-407" fmla="*/ 739525 w 4228949"/>
                        <a:gd name="connsiteY2-408" fmla="*/ 1079241 h 4110786"/>
                        <a:gd name="connsiteX3-409" fmla="*/ 468805 w 4228949"/>
                        <a:gd name="connsiteY3-410" fmla="*/ 919162 h 4110786"/>
                        <a:gd name="connsiteX4-411" fmla="*/ 470434 w 4228949"/>
                        <a:gd name="connsiteY4-412" fmla="*/ 920125 h 4110786"/>
                        <a:gd name="connsiteX5-413" fmla="*/ 468805 w 4228949"/>
                        <a:gd name="connsiteY5-414" fmla="*/ 919162 h 4110786"/>
                        <a:gd name="connsiteX6-415" fmla="*/ 2176945 w 4228949"/>
                        <a:gd name="connsiteY6-416" fmla="*/ 319178 h 4110786"/>
                        <a:gd name="connsiteX7-417" fmla="*/ 2269473 w 4228949"/>
                        <a:gd name="connsiteY7-418" fmla="*/ 323850 h 4110786"/>
                        <a:gd name="connsiteX8-419" fmla="*/ 2090436 w 4228949"/>
                        <a:gd name="connsiteY8-420" fmla="*/ 323850 h 4110786"/>
                        <a:gd name="connsiteX9-421" fmla="*/ 2090436 w 4228949"/>
                        <a:gd name="connsiteY9-422" fmla="*/ 323546 h 4110786"/>
                        <a:gd name="connsiteX10-423" fmla="*/ 2176945 w 4228949"/>
                        <a:gd name="connsiteY10-424" fmla="*/ 319178 h 4110786"/>
                        <a:gd name="connsiteX11-425" fmla="*/ 2290461 w 4228949"/>
                        <a:gd name="connsiteY11-426" fmla="*/ 323850 h 4110786"/>
                        <a:gd name="connsiteX12-427" fmla="*/ 4228786 w 4228949"/>
                        <a:gd name="connsiteY12-428" fmla="*/ 2058946 h 4110786"/>
                        <a:gd name="connsiteX13-429" fmla="*/ 2176946 w 4228949"/>
                        <a:gd name="connsiteY13-430" fmla="*/ 4110786 h 4110786"/>
                        <a:gd name="connsiteX14-431" fmla="*/ 125105 w 4228949"/>
                        <a:gd name="connsiteY14-432" fmla="*/ 2058946 h 4110786"/>
                        <a:gd name="connsiteX15-433" fmla="*/ 437178 w 4228949"/>
                        <a:gd name="connsiteY15-434" fmla="*/ 2058945 h 4110786"/>
                        <a:gd name="connsiteX16-435" fmla="*/ 2176945 w 4228949"/>
                        <a:gd name="connsiteY16-436" fmla="*/ 3798712 h 4110786"/>
                        <a:gd name="connsiteX17-437" fmla="*/ 3916711 w 4228949"/>
                        <a:gd name="connsiteY17-438" fmla="*/ 2058945 h 4110786"/>
                        <a:gd name="connsiteX18-439" fmla="*/ 2269473 w 4228949"/>
                        <a:gd name="connsiteY18-440" fmla="*/ 323850 h 4110786"/>
                        <a:gd name="connsiteX19-441" fmla="*/ 2290461 w 4228949"/>
                        <a:gd name="connsiteY19-442" fmla="*/ 323850 h 4110786"/>
                        <a:gd name="connsiteX20-443" fmla="*/ 2090436 w 4228949"/>
                        <a:gd name="connsiteY20-444" fmla="*/ 11473 h 4110786"/>
                        <a:gd name="connsiteX21-445" fmla="*/ 2090436 w 4228949"/>
                        <a:gd name="connsiteY21-446" fmla="*/ 323546 h 4110786"/>
                        <a:gd name="connsiteX22-447" fmla="*/ 739525 w 4228949"/>
                        <a:gd name="connsiteY22-448" fmla="*/ 1079241 h 4110786"/>
                        <a:gd name="connsiteX23-449" fmla="*/ 470434 w 4228949"/>
                        <a:gd name="connsiteY23-450" fmla="*/ 920125 h 4110786"/>
                        <a:gd name="connsiteX24-451" fmla="*/ 2090436 w 4228949"/>
                        <a:gd name="connsiteY24-452" fmla="*/ 11473 h 4110786"/>
                        <a:gd name="connsiteX25-453" fmla="*/ 2295224 w 4228949"/>
                        <a:gd name="connsiteY25-454" fmla="*/ 0 h 4110786"/>
                        <a:gd name="connsiteX26-455" fmla="*/ 2176946 w 4228949"/>
                        <a:gd name="connsiteY26-456" fmla="*/ 7105 h 4110786"/>
                        <a:gd name="connsiteX27-457" fmla="*/ 2090436 w 4228949"/>
                        <a:gd name="connsiteY27-458" fmla="*/ 11473 h 4110786"/>
                        <a:gd name="connsiteX28-459" fmla="*/ 2090436 w 4228949"/>
                        <a:gd name="connsiteY28-460" fmla="*/ 2381 h 4110786"/>
                        <a:gd name="connsiteX29-461" fmla="*/ 2295224 w 4228949"/>
                        <a:gd name="connsiteY29-462" fmla="*/ 0 h 4110786"/>
                        <a:gd name="connsiteX0-463" fmla="*/ 739525 w 4228949"/>
                        <a:gd name="connsiteY0-464" fmla="*/ 1076860 h 4108405"/>
                        <a:gd name="connsiteX1-465" fmla="*/ 742648 w 4228949"/>
                        <a:gd name="connsiteY1-466" fmla="*/ 1078706 h 4108405"/>
                        <a:gd name="connsiteX2-467" fmla="*/ 739525 w 4228949"/>
                        <a:gd name="connsiteY2-468" fmla="*/ 1076860 h 4108405"/>
                        <a:gd name="connsiteX3-469" fmla="*/ 468805 w 4228949"/>
                        <a:gd name="connsiteY3-470" fmla="*/ 916781 h 4108405"/>
                        <a:gd name="connsiteX4-471" fmla="*/ 470434 w 4228949"/>
                        <a:gd name="connsiteY4-472" fmla="*/ 917744 h 4108405"/>
                        <a:gd name="connsiteX5-473" fmla="*/ 468805 w 4228949"/>
                        <a:gd name="connsiteY5-474" fmla="*/ 916781 h 4108405"/>
                        <a:gd name="connsiteX6-475" fmla="*/ 2176945 w 4228949"/>
                        <a:gd name="connsiteY6-476" fmla="*/ 316797 h 4108405"/>
                        <a:gd name="connsiteX7-477" fmla="*/ 2269473 w 4228949"/>
                        <a:gd name="connsiteY7-478" fmla="*/ 321469 h 4108405"/>
                        <a:gd name="connsiteX8-479" fmla="*/ 2090436 w 4228949"/>
                        <a:gd name="connsiteY8-480" fmla="*/ 321469 h 4108405"/>
                        <a:gd name="connsiteX9-481" fmla="*/ 2090436 w 4228949"/>
                        <a:gd name="connsiteY9-482" fmla="*/ 321165 h 4108405"/>
                        <a:gd name="connsiteX10-483" fmla="*/ 2176945 w 4228949"/>
                        <a:gd name="connsiteY10-484" fmla="*/ 316797 h 4108405"/>
                        <a:gd name="connsiteX11-485" fmla="*/ 2290461 w 4228949"/>
                        <a:gd name="connsiteY11-486" fmla="*/ 321469 h 4108405"/>
                        <a:gd name="connsiteX12-487" fmla="*/ 4228786 w 4228949"/>
                        <a:gd name="connsiteY12-488" fmla="*/ 2056565 h 4108405"/>
                        <a:gd name="connsiteX13-489" fmla="*/ 2176946 w 4228949"/>
                        <a:gd name="connsiteY13-490" fmla="*/ 4108405 h 4108405"/>
                        <a:gd name="connsiteX14-491" fmla="*/ 125105 w 4228949"/>
                        <a:gd name="connsiteY14-492" fmla="*/ 2056565 h 4108405"/>
                        <a:gd name="connsiteX15-493" fmla="*/ 437178 w 4228949"/>
                        <a:gd name="connsiteY15-494" fmla="*/ 2056564 h 4108405"/>
                        <a:gd name="connsiteX16-495" fmla="*/ 2176945 w 4228949"/>
                        <a:gd name="connsiteY16-496" fmla="*/ 3796331 h 4108405"/>
                        <a:gd name="connsiteX17-497" fmla="*/ 3916711 w 4228949"/>
                        <a:gd name="connsiteY17-498" fmla="*/ 2056564 h 4108405"/>
                        <a:gd name="connsiteX18-499" fmla="*/ 2269473 w 4228949"/>
                        <a:gd name="connsiteY18-500" fmla="*/ 321469 h 4108405"/>
                        <a:gd name="connsiteX19-501" fmla="*/ 2290461 w 4228949"/>
                        <a:gd name="connsiteY19-502" fmla="*/ 321469 h 4108405"/>
                        <a:gd name="connsiteX20-503" fmla="*/ 2090436 w 4228949"/>
                        <a:gd name="connsiteY20-504" fmla="*/ 9092 h 4108405"/>
                        <a:gd name="connsiteX21-505" fmla="*/ 2090436 w 4228949"/>
                        <a:gd name="connsiteY21-506" fmla="*/ 321165 h 4108405"/>
                        <a:gd name="connsiteX22-507" fmla="*/ 739525 w 4228949"/>
                        <a:gd name="connsiteY22-508" fmla="*/ 1076860 h 4108405"/>
                        <a:gd name="connsiteX23-509" fmla="*/ 470434 w 4228949"/>
                        <a:gd name="connsiteY23-510" fmla="*/ 917744 h 4108405"/>
                        <a:gd name="connsiteX24-511" fmla="*/ 2090436 w 4228949"/>
                        <a:gd name="connsiteY24-512" fmla="*/ 9092 h 4108405"/>
                        <a:gd name="connsiteX25-513" fmla="*/ 2090436 w 4228949"/>
                        <a:gd name="connsiteY25-514" fmla="*/ 0 h 4108405"/>
                        <a:gd name="connsiteX26-515" fmla="*/ 2176946 w 4228949"/>
                        <a:gd name="connsiteY26-516" fmla="*/ 4724 h 4108405"/>
                        <a:gd name="connsiteX27-517" fmla="*/ 2090436 w 4228949"/>
                        <a:gd name="connsiteY27-518" fmla="*/ 9092 h 4108405"/>
                        <a:gd name="connsiteX28-519" fmla="*/ 2090436 w 4228949"/>
                        <a:gd name="connsiteY28-520" fmla="*/ 0 h 4108405"/>
                        <a:gd name="connsiteX0-521" fmla="*/ 739525 w 4228949"/>
                        <a:gd name="connsiteY0-522" fmla="*/ 1076860 h 4108405"/>
                        <a:gd name="connsiteX1-523" fmla="*/ 742648 w 4228949"/>
                        <a:gd name="connsiteY1-524" fmla="*/ 1078706 h 4108405"/>
                        <a:gd name="connsiteX2-525" fmla="*/ 739525 w 4228949"/>
                        <a:gd name="connsiteY2-526" fmla="*/ 1076860 h 4108405"/>
                        <a:gd name="connsiteX3-527" fmla="*/ 468805 w 4228949"/>
                        <a:gd name="connsiteY3-528" fmla="*/ 916781 h 4108405"/>
                        <a:gd name="connsiteX4-529" fmla="*/ 470434 w 4228949"/>
                        <a:gd name="connsiteY4-530" fmla="*/ 917744 h 4108405"/>
                        <a:gd name="connsiteX5-531" fmla="*/ 468805 w 4228949"/>
                        <a:gd name="connsiteY5-532" fmla="*/ 916781 h 4108405"/>
                        <a:gd name="connsiteX6-533" fmla="*/ 2176945 w 4228949"/>
                        <a:gd name="connsiteY6-534" fmla="*/ 316797 h 4108405"/>
                        <a:gd name="connsiteX7-535" fmla="*/ 2269473 w 4228949"/>
                        <a:gd name="connsiteY7-536" fmla="*/ 321469 h 4108405"/>
                        <a:gd name="connsiteX8-537" fmla="*/ 2090436 w 4228949"/>
                        <a:gd name="connsiteY8-538" fmla="*/ 321469 h 4108405"/>
                        <a:gd name="connsiteX9-539" fmla="*/ 2090436 w 4228949"/>
                        <a:gd name="connsiteY9-540" fmla="*/ 321165 h 4108405"/>
                        <a:gd name="connsiteX10-541" fmla="*/ 2176945 w 4228949"/>
                        <a:gd name="connsiteY10-542" fmla="*/ 316797 h 4108405"/>
                        <a:gd name="connsiteX11-543" fmla="*/ 2290461 w 4228949"/>
                        <a:gd name="connsiteY11-544" fmla="*/ 321469 h 4108405"/>
                        <a:gd name="connsiteX12-545" fmla="*/ 4228786 w 4228949"/>
                        <a:gd name="connsiteY12-546" fmla="*/ 2056565 h 4108405"/>
                        <a:gd name="connsiteX13-547" fmla="*/ 2176946 w 4228949"/>
                        <a:gd name="connsiteY13-548" fmla="*/ 4108405 h 4108405"/>
                        <a:gd name="connsiteX14-549" fmla="*/ 125105 w 4228949"/>
                        <a:gd name="connsiteY14-550" fmla="*/ 2056565 h 4108405"/>
                        <a:gd name="connsiteX15-551" fmla="*/ 437178 w 4228949"/>
                        <a:gd name="connsiteY15-552" fmla="*/ 2056564 h 4108405"/>
                        <a:gd name="connsiteX16-553" fmla="*/ 2176945 w 4228949"/>
                        <a:gd name="connsiteY16-554" fmla="*/ 3796331 h 4108405"/>
                        <a:gd name="connsiteX17-555" fmla="*/ 3916711 w 4228949"/>
                        <a:gd name="connsiteY17-556" fmla="*/ 2056564 h 4108405"/>
                        <a:gd name="connsiteX18-557" fmla="*/ 2269473 w 4228949"/>
                        <a:gd name="connsiteY18-558" fmla="*/ 321469 h 4108405"/>
                        <a:gd name="connsiteX19-559" fmla="*/ 2290461 w 4228949"/>
                        <a:gd name="connsiteY19-560" fmla="*/ 321469 h 4108405"/>
                        <a:gd name="connsiteX20-561" fmla="*/ 2090436 w 4228949"/>
                        <a:gd name="connsiteY20-562" fmla="*/ 9092 h 4108405"/>
                        <a:gd name="connsiteX21-563" fmla="*/ 2090436 w 4228949"/>
                        <a:gd name="connsiteY21-564" fmla="*/ 321165 h 4108405"/>
                        <a:gd name="connsiteX22-565" fmla="*/ 739525 w 4228949"/>
                        <a:gd name="connsiteY22-566" fmla="*/ 1076860 h 4108405"/>
                        <a:gd name="connsiteX23-567" fmla="*/ 470434 w 4228949"/>
                        <a:gd name="connsiteY23-568" fmla="*/ 917744 h 4108405"/>
                        <a:gd name="connsiteX24-569" fmla="*/ 2090436 w 4228949"/>
                        <a:gd name="connsiteY24-570" fmla="*/ 9092 h 4108405"/>
                        <a:gd name="connsiteX25-571" fmla="*/ 2090436 w 4228949"/>
                        <a:gd name="connsiteY25-572" fmla="*/ 0 h 4108405"/>
                        <a:gd name="connsiteX26-573" fmla="*/ 2090436 w 4228949"/>
                        <a:gd name="connsiteY26-574" fmla="*/ 9092 h 4108405"/>
                        <a:gd name="connsiteX27-575" fmla="*/ 2090436 w 4228949"/>
                        <a:gd name="connsiteY27-576" fmla="*/ 0 h 4108405"/>
                        <a:gd name="connsiteX0-577" fmla="*/ 739525 w 4228925"/>
                        <a:gd name="connsiteY0-578" fmla="*/ 1076860 h 4108405"/>
                        <a:gd name="connsiteX1-579" fmla="*/ 742648 w 4228925"/>
                        <a:gd name="connsiteY1-580" fmla="*/ 1078706 h 4108405"/>
                        <a:gd name="connsiteX2-581" fmla="*/ 739525 w 4228925"/>
                        <a:gd name="connsiteY2-582" fmla="*/ 1076860 h 4108405"/>
                        <a:gd name="connsiteX3-583" fmla="*/ 468805 w 4228925"/>
                        <a:gd name="connsiteY3-584" fmla="*/ 916781 h 4108405"/>
                        <a:gd name="connsiteX4-585" fmla="*/ 470434 w 4228925"/>
                        <a:gd name="connsiteY4-586" fmla="*/ 917744 h 4108405"/>
                        <a:gd name="connsiteX5-587" fmla="*/ 468805 w 4228925"/>
                        <a:gd name="connsiteY5-588" fmla="*/ 916781 h 4108405"/>
                        <a:gd name="connsiteX6-589" fmla="*/ 2176945 w 4228925"/>
                        <a:gd name="connsiteY6-590" fmla="*/ 316797 h 4108405"/>
                        <a:gd name="connsiteX7-591" fmla="*/ 2269473 w 4228925"/>
                        <a:gd name="connsiteY7-592" fmla="*/ 321469 h 4108405"/>
                        <a:gd name="connsiteX8-593" fmla="*/ 2090436 w 4228925"/>
                        <a:gd name="connsiteY8-594" fmla="*/ 321469 h 4108405"/>
                        <a:gd name="connsiteX9-595" fmla="*/ 2090436 w 4228925"/>
                        <a:gd name="connsiteY9-596" fmla="*/ 321165 h 4108405"/>
                        <a:gd name="connsiteX10-597" fmla="*/ 2176945 w 4228925"/>
                        <a:gd name="connsiteY10-598" fmla="*/ 316797 h 4108405"/>
                        <a:gd name="connsiteX11-599" fmla="*/ 2290461 w 4228925"/>
                        <a:gd name="connsiteY11-600" fmla="*/ 321469 h 4108405"/>
                        <a:gd name="connsiteX12-601" fmla="*/ 4228786 w 4228925"/>
                        <a:gd name="connsiteY12-602" fmla="*/ 2056565 h 4108405"/>
                        <a:gd name="connsiteX13-603" fmla="*/ 2176946 w 4228925"/>
                        <a:gd name="connsiteY13-604" fmla="*/ 4108405 h 4108405"/>
                        <a:gd name="connsiteX14-605" fmla="*/ 125105 w 4228925"/>
                        <a:gd name="connsiteY14-606" fmla="*/ 2056565 h 4108405"/>
                        <a:gd name="connsiteX15-607" fmla="*/ 437178 w 4228925"/>
                        <a:gd name="connsiteY15-608" fmla="*/ 2056564 h 4108405"/>
                        <a:gd name="connsiteX16-609" fmla="*/ 2176945 w 4228925"/>
                        <a:gd name="connsiteY16-610" fmla="*/ 3796331 h 4108405"/>
                        <a:gd name="connsiteX17-611" fmla="*/ 3916711 w 4228925"/>
                        <a:gd name="connsiteY17-612" fmla="*/ 2056564 h 4108405"/>
                        <a:gd name="connsiteX18-613" fmla="*/ 2290461 w 4228925"/>
                        <a:gd name="connsiteY18-614" fmla="*/ 321469 h 4108405"/>
                        <a:gd name="connsiteX19-615" fmla="*/ 2090436 w 4228925"/>
                        <a:gd name="connsiteY19-616" fmla="*/ 9092 h 4108405"/>
                        <a:gd name="connsiteX20-617" fmla="*/ 2090436 w 4228925"/>
                        <a:gd name="connsiteY20-618" fmla="*/ 321165 h 4108405"/>
                        <a:gd name="connsiteX21-619" fmla="*/ 739525 w 4228925"/>
                        <a:gd name="connsiteY21-620" fmla="*/ 1076860 h 4108405"/>
                        <a:gd name="connsiteX22-621" fmla="*/ 470434 w 4228925"/>
                        <a:gd name="connsiteY22-622" fmla="*/ 917744 h 4108405"/>
                        <a:gd name="connsiteX23-623" fmla="*/ 2090436 w 4228925"/>
                        <a:gd name="connsiteY23-624" fmla="*/ 9092 h 4108405"/>
                        <a:gd name="connsiteX24-625" fmla="*/ 2090436 w 4228925"/>
                        <a:gd name="connsiteY24-626" fmla="*/ 0 h 4108405"/>
                        <a:gd name="connsiteX25-627" fmla="*/ 2090436 w 4228925"/>
                        <a:gd name="connsiteY25-628" fmla="*/ 9092 h 4108405"/>
                        <a:gd name="connsiteX26-629" fmla="*/ 2090436 w 4228925"/>
                        <a:gd name="connsiteY26-630" fmla="*/ 0 h 4108405"/>
                        <a:gd name="connsiteX0-631" fmla="*/ 739525 w 4228925"/>
                        <a:gd name="connsiteY0-632" fmla="*/ 1076860 h 4108405"/>
                        <a:gd name="connsiteX1-633" fmla="*/ 742648 w 4228925"/>
                        <a:gd name="connsiteY1-634" fmla="*/ 1078706 h 4108405"/>
                        <a:gd name="connsiteX2-635" fmla="*/ 739525 w 4228925"/>
                        <a:gd name="connsiteY2-636" fmla="*/ 1076860 h 4108405"/>
                        <a:gd name="connsiteX3-637" fmla="*/ 468805 w 4228925"/>
                        <a:gd name="connsiteY3-638" fmla="*/ 916781 h 4108405"/>
                        <a:gd name="connsiteX4-639" fmla="*/ 470434 w 4228925"/>
                        <a:gd name="connsiteY4-640" fmla="*/ 917744 h 4108405"/>
                        <a:gd name="connsiteX5-641" fmla="*/ 468805 w 4228925"/>
                        <a:gd name="connsiteY5-642" fmla="*/ 916781 h 4108405"/>
                        <a:gd name="connsiteX6-643" fmla="*/ 2176945 w 4228925"/>
                        <a:gd name="connsiteY6-644" fmla="*/ 316797 h 4108405"/>
                        <a:gd name="connsiteX7-645" fmla="*/ 2090436 w 4228925"/>
                        <a:gd name="connsiteY7-646" fmla="*/ 321469 h 4108405"/>
                        <a:gd name="connsiteX8-647" fmla="*/ 2090436 w 4228925"/>
                        <a:gd name="connsiteY8-648" fmla="*/ 321165 h 4108405"/>
                        <a:gd name="connsiteX9-649" fmla="*/ 2176945 w 4228925"/>
                        <a:gd name="connsiteY9-650" fmla="*/ 316797 h 4108405"/>
                        <a:gd name="connsiteX10-651" fmla="*/ 2290461 w 4228925"/>
                        <a:gd name="connsiteY10-652" fmla="*/ 321469 h 4108405"/>
                        <a:gd name="connsiteX11-653" fmla="*/ 4228786 w 4228925"/>
                        <a:gd name="connsiteY11-654" fmla="*/ 2056565 h 4108405"/>
                        <a:gd name="connsiteX12-655" fmla="*/ 2176946 w 4228925"/>
                        <a:gd name="connsiteY12-656" fmla="*/ 4108405 h 4108405"/>
                        <a:gd name="connsiteX13-657" fmla="*/ 125105 w 4228925"/>
                        <a:gd name="connsiteY13-658" fmla="*/ 2056565 h 4108405"/>
                        <a:gd name="connsiteX14-659" fmla="*/ 437178 w 4228925"/>
                        <a:gd name="connsiteY14-660" fmla="*/ 2056564 h 4108405"/>
                        <a:gd name="connsiteX15-661" fmla="*/ 2176945 w 4228925"/>
                        <a:gd name="connsiteY15-662" fmla="*/ 3796331 h 4108405"/>
                        <a:gd name="connsiteX16-663" fmla="*/ 3916711 w 4228925"/>
                        <a:gd name="connsiteY16-664" fmla="*/ 2056564 h 4108405"/>
                        <a:gd name="connsiteX17-665" fmla="*/ 2290461 w 4228925"/>
                        <a:gd name="connsiteY17-666" fmla="*/ 321469 h 4108405"/>
                        <a:gd name="connsiteX18-667" fmla="*/ 2090436 w 4228925"/>
                        <a:gd name="connsiteY18-668" fmla="*/ 9092 h 4108405"/>
                        <a:gd name="connsiteX19-669" fmla="*/ 2090436 w 4228925"/>
                        <a:gd name="connsiteY19-670" fmla="*/ 321165 h 4108405"/>
                        <a:gd name="connsiteX20-671" fmla="*/ 739525 w 4228925"/>
                        <a:gd name="connsiteY20-672" fmla="*/ 1076860 h 4108405"/>
                        <a:gd name="connsiteX21-673" fmla="*/ 470434 w 4228925"/>
                        <a:gd name="connsiteY21-674" fmla="*/ 917744 h 4108405"/>
                        <a:gd name="connsiteX22-675" fmla="*/ 2090436 w 4228925"/>
                        <a:gd name="connsiteY22-676" fmla="*/ 9092 h 4108405"/>
                        <a:gd name="connsiteX23-677" fmla="*/ 2090436 w 4228925"/>
                        <a:gd name="connsiteY23-678" fmla="*/ 0 h 4108405"/>
                        <a:gd name="connsiteX24-679" fmla="*/ 2090436 w 4228925"/>
                        <a:gd name="connsiteY24-680" fmla="*/ 9092 h 4108405"/>
                        <a:gd name="connsiteX25-681" fmla="*/ 2090436 w 4228925"/>
                        <a:gd name="connsiteY25-682" fmla="*/ 0 h 4108405"/>
                        <a:gd name="connsiteX0-683" fmla="*/ 739525 w 4228925"/>
                        <a:gd name="connsiteY0-684" fmla="*/ 1076860 h 4108405"/>
                        <a:gd name="connsiteX1-685" fmla="*/ 742648 w 4228925"/>
                        <a:gd name="connsiteY1-686" fmla="*/ 1078706 h 4108405"/>
                        <a:gd name="connsiteX2-687" fmla="*/ 739525 w 4228925"/>
                        <a:gd name="connsiteY2-688" fmla="*/ 1076860 h 4108405"/>
                        <a:gd name="connsiteX3-689" fmla="*/ 468805 w 4228925"/>
                        <a:gd name="connsiteY3-690" fmla="*/ 916781 h 4108405"/>
                        <a:gd name="connsiteX4-691" fmla="*/ 470434 w 4228925"/>
                        <a:gd name="connsiteY4-692" fmla="*/ 917744 h 4108405"/>
                        <a:gd name="connsiteX5-693" fmla="*/ 468805 w 4228925"/>
                        <a:gd name="connsiteY5-694" fmla="*/ 916781 h 4108405"/>
                        <a:gd name="connsiteX6-695" fmla="*/ 2090436 w 4228925"/>
                        <a:gd name="connsiteY6-696" fmla="*/ 321165 h 4108405"/>
                        <a:gd name="connsiteX7-697" fmla="*/ 2090436 w 4228925"/>
                        <a:gd name="connsiteY7-698" fmla="*/ 321469 h 4108405"/>
                        <a:gd name="connsiteX8-699" fmla="*/ 2090436 w 4228925"/>
                        <a:gd name="connsiteY8-700" fmla="*/ 321165 h 4108405"/>
                        <a:gd name="connsiteX9-701" fmla="*/ 2290461 w 4228925"/>
                        <a:gd name="connsiteY9-702" fmla="*/ 321469 h 4108405"/>
                        <a:gd name="connsiteX10-703" fmla="*/ 4228786 w 4228925"/>
                        <a:gd name="connsiteY10-704" fmla="*/ 2056565 h 4108405"/>
                        <a:gd name="connsiteX11-705" fmla="*/ 2176946 w 4228925"/>
                        <a:gd name="connsiteY11-706" fmla="*/ 4108405 h 4108405"/>
                        <a:gd name="connsiteX12-707" fmla="*/ 125105 w 4228925"/>
                        <a:gd name="connsiteY12-708" fmla="*/ 2056565 h 4108405"/>
                        <a:gd name="connsiteX13-709" fmla="*/ 437178 w 4228925"/>
                        <a:gd name="connsiteY13-710" fmla="*/ 2056564 h 4108405"/>
                        <a:gd name="connsiteX14-711" fmla="*/ 2176945 w 4228925"/>
                        <a:gd name="connsiteY14-712" fmla="*/ 3796331 h 4108405"/>
                        <a:gd name="connsiteX15-713" fmla="*/ 3916711 w 4228925"/>
                        <a:gd name="connsiteY15-714" fmla="*/ 2056564 h 4108405"/>
                        <a:gd name="connsiteX16-715" fmla="*/ 2290461 w 4228925"/>
                        <a:gd name="connsiteY16-716" fmla="*/ 321469 h 4108405"/>
                        <a:gd name="connsiteX17-717" fmla="*/ 2090436 w 4228925"/>
                        <a:gd name="connsiteY17-718" fmla="*/ 9092 h 4108405"/>
                        <a:gd name="connsiteX18-719" fmla="*/ 2090436 w 4228925"/>
                        <a:gd name="connsiteY18-720" fmla="*/ 321165 h 4108405"/>
                        <a:gd name="connsiteX19-721" fmla="*/ 739525 w 4228925"/>
                        <a:gd name="connsiteY19-722" fmla="*/ 1076860 h 4108405"/>
                        <a:gd name="connsiteX20-723" fmla="*/ 470434 w 4228925"/>
                        <a:gd name="connsiteY20-724" fmla="*/ 917744 h 4108405"/>
                        <a:gd name="connsiteX21-725" fmla="*/ 2090436 w 4228925"/>
                        <a:gd name="connsiteY21-726" fmla="*/ 9092 h 4108405"/>
                        <a:gd name="connsiteX22-727" fmla="*/ 2090436 w 4228925"/>
                        <a:gd name="connsiteY22-728" fmla="*/ 0 h 4108405"/>
                        <a:gd name="connsiteX23-729" fmla="*/ 2090436 w 4228925"/>
                        <a:gd name="connsiteY23-730" fmla="*/ 9092 h 4108405"/>
                        <a:gd name="connsiteX24-731" fmla="*/ 2090436 w 4228925"/>
                        <a:gd name="connsiteY24-732" fmla="*/ 0 h 4108405"/>
                        <a:gd name="connsiteX0-733" fmla="*/ 739525 w 4228925"/>
                        <a:gd name="connsiteY0-734" fmla="*/ 1067768 h 4099313"/>
                        <a:gd name="connsiteX1-735" fmla="*/ 742648 w 4228925"/>
                        <a:gd name="connsiteY1-736" fmla="*/ 1069614 h 4099313"/>
                        <a:gd name="connsiteX2-737" fmla="*/ 739525 w 4228925"/>
                        <a:gd name="connsiteY2-738" fmla="*/ 1067768 h 4099313"/>
                        <a:gd name="connsiteX3-739" fmla="*/ 468805 w 4228925"/>
                        <a:gd name="connsiteY3-740" fmla="*/ 907689 h 4099313"/>
                        <a:gd name="connsiteX4-741" fmla="*/ 470434 w 4228925"/>
                        <a:gd name="connsiteY4-742" fmla="*/ 908652 h 4099313"/>
                        <a:gd name="connsiteX5-743" fmla="*/ 468805 w 4228925"/>
                        <a:gd name="connsiteY5-744" fmla="*/ 907689 h 4099313"/>
                        <a:gd name="connsiteX6-745" fmla="*/ 2090436 w 4228925"/>
                        <a:gd name="connsiteY6-746" fmla="*/ 312073 h 4099313"/>
                        <a:gd name="connsiteX7-747" fmla="*/ 2090436 w 4228925"/>
                        <a:gd name="connsiteY7-748" fmla="*/ 312377 h 4099313"/>
                        <a:gd name="connsiteX8-749" fmla="*/ 2090436 w 4228925"/>
                        <a:gd name="connsiteY8-750" fmla="*/ 312073 h 4099313"/>
                        <a:gd name="connsiteX9-751" fmla="*/ 2290461 w 4228925"/>
                        <a:gd name="connsiteY9-752" fmla="*/ 312377 h 4099313"/>
                        <a:gd name="connsiteX10-753" fmla="*/ 4228786 w 4228925"/>
                        <a:gd name="connsiteY10-754" fmla="*/ 2047473 h 4099313"/>
                        <a:gd name="connsiteX11-755" fmla="*/ 2176946 w 4228925"/>
                        <a:gd name="connsiteY11-756" fmla="*/ 4099313 h 4099313"/>
                        <a:gd name="connsiteX12-757" fmla="*/ 125105 w 4228925"/>
                        <a:gd name="connsiteY12-758" fmla="*/ 2047473 h 4099313"/>
                        <a:gd name="connsiteX13-759" fmla="*/ 437178 w 4228925"/>
                        <a:gd name="connsiteY13-760" fmla="*/ 2047472 h 4099313"/>
                        <a:gd name="connsiteX14-761" fmla="*/ 2176945 w 4228925"/>
                        <a:gd name="connsiteY14-762" fmla="*/ 3787239 h 4099313"/>
                        <a:gd name="connsiteX15-763" fmla="*/ 3916711 w 4228925"/>
                        <a:gd name="connsiteY15-764" fmla="*/ 2047472 h 4099313"/>
                        <a:gd name="connsiteX16-765" fmla="*/ 2290461 w 4228925"/>
                        <a:gd name="connsiteY16-766" fmla="*/ 312377 h 4099313"/>
                        <a:gd name="connsiteX17-767" fmla="*/ 2090436 w 4228925"/>
                        <a:gd name="connsiteY17-768" fmla="*/ 0 h 4099313"/>
                        <a:gd name="connsiteX18-769" fmla="*/ 2090436 w 4228925"/>
                        <a:gd name="connsiteY18-770" fmla="*/ 312073 h 4099313"/>
                        <a:gd name="connsiteX19-771" fmla="*/ 739525 w 4228925"/>
                        <a:gd name="connsiteY19-772" fmla="*/ 1067768 h 4099313"/>
                        <a:gd name="connsiteX20-773" fmla="*/ 470434 w 4228925"/>
                        <a:gd name="connsiteY20-774" fmla="*/ 908652 h 4099313"/>
                        <a:gd name="connsiteX21-775" fmla="*/ 2090436 w 4228925"/>
                        <a:gd name="connsiteY21-776" fmla="*/ 0 h 4099313"/>
                        <a:gd name="connsiteX0-777" fmla="*/ 739525 w 4353891"/>
                        <a:gd name="connsiteY0-778" fmla="*/ 1067768 h 4099313"/>
                        <a:gd name="connsiteX1-779" fmla="*/ 742648 w 4353891"/>
                        <a:gd name="connsiteY1-780" fmla="*/ 1069614 h 4099313"/>
                        <a:gd name="connsiteX2-781" fmla="*/ 739525 w 4353891"/>
                        <a:gd name="connsiteY2-782" fmla="*/ 1067768 h 4099313"/>
                        <a:gd name="connsiteX3-783" fmla="*/ 468805 w 4353891"/>
                        <a:gd name="connsiteY3-784" fmla="*/ 907689 h 4099313"/>
                        <a:gd name="connsiteX4-785" fmla="*/ 470434 w 4353891"/>
                        <a:gd name="connsiteY4-786" fmla="*/ 908652 h 4099313"/>
                        <a:gd name="connsiteX5-787" fmla="*/ 468805 w 4353891"/>
                        <a:gd name="connsiteY5-788" fmla="*/ 907689 h 4099313"/>
                        <a:gd name="connsiteX6-789" fmla="*/ 2090436 w 4353891"/>
                        <a:gd name="connsiteY6-790" fmla="*/ 312073 h 4099313"/>
                        <a:gd name="connsiteX7-791" fmla="*/ 2090436 w 4353891"/>
                        <a:gd name="connsiteY7-792" fmla="*/ 312377 h 4099313"/>
                        <a:gd name="connsiteX8-793" fmla="*/ 2090436 w 4353891"/>
                        <a:gd name="connsiteY8-794" fmla="*/ 312073 h 4099313"/>
                        <a:gd name="connsiteX9-795" fmla="*/ 3916711 w 4353891"/>
                        <a:gd name="connsiteY9-796" fmla="*/ 2047472 h 4099313"/>
                        <a:gd name="connsiteX10-797" fmla="*/ 4228786 w 4353891"/>
                        <a:gd name="connsiteY10-798" fmla="*/ 2047473 h 4099313"/>
                        <a:gd name="connsiteX11-799" fmla="*/ 2176946 w 4353891"/>
                        <a:gd name="connsiteY11-800" fmla="*/ 4099313 h 4099313"/>
                        <a:gd name="connsiteX12-801" fmla="*/ 125105 w 4353891"/>
                        <a:gd name="connsiteY12-802" fmla="*/ 2047473 h 4099313"/>
                        <a:gd name="connsiteX13-803" fmla="*/ 437178 w 4353891"/>
                        <a:gd name="connsiteY13-804" fmla="*/ 2047472 h 4099313"/>
                        <a:gd name="connsiteX14-805" fmla="*/ 2176945 w 4353891"/>
                        <a:gd name="connsiteY14-806" fmla="*/ 3787239 h 4099313"/>
                        <a:gd name="connsiteX15-807" fmla="*/ 3916711 w 4353891"/>
                        <a:gd name="connsiteY15-808" fmla="*/ 2047472 h 4099313"/>
                        <a:gd name="connsiteX16-809" fmla="*/ 2090436 w 4353891"/>
                        <a:gd name="connsiteY16-810" fmla="*/ 0 h 4099313"/>
                        <a:gd name="connsiteX17-811" fmla="*/ 2090436 w 4353891"/>
                        <a:gd name="connsiteY17-812" fmla="*/ 312073 h 4099313"/>
                        <a:gd name="connsiteX18-813" fmla="*/ 739525 w 4353891"/>
                        <a:gd name="connsiteY18-814" fmla="*/ 1067768 h 4099313"/>
                        <a:gd name="connsiteX19-815" fmla="*/ 470434 w 4353891"/>
                        <a:gd name="connsiteY19-816" fmla="*/ 908652 h 4099313"/>
                        <a:gd name="connsiteX20-817" fmla="*/ 2090436 w 4353891"/>
                        <a:gd name="connsiteY20-818" fmla="*/ 0 h 4099313"/>
                        <a:gd name="connsiteX0-819" fmla="*/ 614420 w 4228786"/>
                        <a:gd name="connsiteY0-820" fmla="*/ 1067768 h 4099313"/>
                        <a:gd name="connsiteX1-821" fmla="*/ 617543 w 4228786"/>
                        <a:gd name="connsiteY1-822" fmla="*/ 1069614 h 4099313"/>
                        <a:gd name="connsiteX2-823" fmla="*/ 614420 w 4228786"/>
                        <a:gd name="connsiteY2-824" fmla="*/ 1067768 h 4099313"/>
                        <a:gd name="connsiteX3-825" fmla="*/ 343700 w 4228786"/>
                        <a:gd name="connsiteY3-826" fmla="*/ 907689 h 4099313"/>
                        <a:gd name="connsiteX4-827" fmla="*/ 345329 w 4228786"/>
                        <a:gd name="connsiteY4-828" fmla="*/ 908652 h 4099313"/>
                        <a:gd name="connsiteX5-829" fmla="*/ 343700 w 4228786"/>
                        <a:gd name="connsiteY5-830" fmla="*/ 907689 h 4099313"/>
                        <a:gd name="connsiteX6-831" fmla="*/ 1965331 w 4228786"/>
                        <a:gd name="connsiteY6-832" fmla="*/ 312073 h 4099313"/>
                        <a:gd name="connsiteX7-833" fmla="*/ 1965331 w 4228786"/>
                        <a:gd name="connsiteY7-834" fmla="*/ 312377 h 4099313"/>
                        <a:gd name="connsiteX8-835" fmla="*/ 1965331 w 4228786"/>
                        <a:gd name="connsiteY8-836" fmla="*/ 312073 h 4099313"/>
                        <a:gd name="connsiteX9-837" fmla="*/ 3791606 w 4228786"/>
                        <a:gd name="connsiteY9-838" fmla="*/ 2047472 h 4099313"/>
                        <a:gd name="connsiteX10-839" fmla="*/ 4103681 w 4228786"/>
                        <a:gd name="connsiteY10-840" fmla="*/ 2047473 h 4099313"/>
                        <a:gd name="connsiteX11-841" fmla="*/ 2051841 w 4228786"/>
                        <a:gd name="connsiteY11-842" fmla="*/ 4099313 h 4099313"/>
                        <a:gd name="connsiteX12-843" fmla="*/ 0 w 4228786"/>
                        <a:gd name="connsiteY12-844" fmla="*/ 2047473 h 4099313"/>
                        <a:gd name="connsiteX13-845" fmla="*/ 2051840 w 4228786"/>
                        <a:gd name="connsiteY13-846" fmla="*/ 3787239 h 4099313"/>
                        <a:gd name="connsiteX14-847" fmla="*/ 3791606 w 4228786"/>
                        <a:gd name="connsiteY14-848" fmla="*/ 2047472 h 4099313"/>
                        <a:gd name="connsiteX15-849" fmla="*/ 1965331 w 4228786"/>
                        <a:gd name="connsiteY15-850" fmla="*/ 0 h 4099313"/>
                        <a:gd name="connsiteX16-851" fmla="*/ 1965331 w 4228786"/>
                        <a:gd name="connsiteY16-852" fmla="*/ 312073 h 4099313"/>
                        <a:gd name="connsiteX17-853" fmla="*/ 614420 w 4228786"/>
                        <a:gd name="connsiteY17-854" fmla="*/ 1067768 h 4099313"/>
                        <a:gd name="connsiteX18-855" fmla="*/ 345329 w 4228786"/>
                        <a:gd name="connsiteY18-856" fmla="*/ 908652 h 4099313"/>
                        <a:gd name="connsiteX19-857" fmla="*/ 1965331 w 4228786"/>
                        <a:gd name="connsiteY19-858" fmla="*/ 0 h 4099313"/>
                        <a:gd name="connsiteX0-859" fmla="*/ 270720 w 3885086"/>
                        <a:gd name="connsiteY0-860" fmla="*/ 1067768 h 4224418"/>
                        <a:gd name="connsiteX1-861" fmla="*/ 273843 w 3885086"/>
                        <a:gd name="connsiteY1-862" fmla="*/ 1069614 h 4224418"/>
                        <a:gd name="connsiteX2-863" fmla="*/ 270720 w 3885086"/>
                        <a:gd name="connsiteY2-864" fmla="*/ 1067768 h 4224418"/>
                        <a:gd name="connsiteX3-865" fmla="*/ 0 w 3885086"/>
                        <a:gd name="connsiteY3-866" fmla="*/ 907689 h 4224418"/>
                        <a:gd name="connsiteX4-867" fmla="*/ 1629 w 3885086"/>
                        <a:gd name="connsiteY4-868" fmla="*/ 908652 h 4224418"/>
                        <a:gd name="connsiteX5-869" fmla="*/ 0 w 3885086"/>
                        <a:gd name="connsiteY5-870" fmla="*/ 907689 h 4224418"/>
                        <a:gd name="connsiteX6-871" fmla="*/ 1621631 w 3885086"/>
                        <a:gd name="connsiteY6-872" fmla="*/ 312073 h 4224418"/>
                        <a:gd name="connsiteX7-873" fmla="*/ 1621631 w 3885086"/>
                        <a:gd name="connsiteY7-874" fmla="*/ 312377 h 4224418"/>
                        <a:gd name="connsiteX8-875" fmla="*/ 1621631 w 3885086"/>
                        <a:gd name="connsiteY8-876" fmla="*/ 312073 h 4224418"/>
                        <a:gd name="connsiteX9-877" fmla="*/ 3447906 w 3885086"/>
                        <a:gd name="connsiteY9-878" fmla="*/ 2047472 h 4224418"/>
                        <a:gd name="connsiteX10-879" fmla="*/ 3759981 w 3885086"/>
                        <a:gd name="connsiteY10-880" fmla="*/ 2047473 h 4224418"/>
                        <a:gd name="connsiteX11-881" fmla="*/ 1708141 w 3885086"/>
                        <a:gd name="connsiteY11-882" fmla="*/ 4099313 h 4224418"/>
                        <a:gd name="connsiteX12-883" fmla="*/ 1708140 w 3885086"/>
                        <a:gd name="connsiteY12-884" fmla="*/ 3787239 h 4224418"/>
                        <a:gd name="connsiteX13-885" fmla="*/ 3447906 w 3885086"/>
                        <a:gd name="connsiteY13-886" fmla="*/ 2047472 h 4224418"/>
                        <a:gd name="connsiteX14-887" fmla="*/ 1621631 w 3885086"/>
                        <a:gd name="connsiteY14-888" fmla="*/ 0 h 4224418"/>
                        <a:gd name="connsiteX15-889" fmla="*/ 1621631 w 3885086"/>
                        <a:gd name="connsiteY15-890" fmla="*/ 312073 h 4224418"/>
                        <a:gd name="connsiteX16-891" fmla="*/ 270720 w 3885086"/>
                        <a:gd name="connsiteY16-892" fmla="*/ 1067768 h 4224418"/>
                        <a:gd name="connsiteX17-893" fmla="*/ 1629 w 3885086"/>
                        <a:gd name="connsiteY17-894" fmla="*/ 908652 h 4224418"/>
                        <a:gd name="connsiteX18-895" fmla="*/ 1621631 w 3885086"/>
                        <a:gd name="connsiteY18-896" fmla="*/ 0 h 4224418"/>
                        <a:gd name="connsiteX0-897" fmla="*/ 270720 w 3885086"/>
                        <a:gd name="connsiteY0-898" fmla="*/ 1067768 h 4099313"/>
                        <a:gd name="connsiteX1-899" fmla="*/ 273843 w 3885086"/>
                        <a:gd name="connsiteY1-900" fmla="*/ 1069614 h 4099313"/>
                        <a:gd name="connsiteX2-901" fmla="*/ 270720 w 3885086"/>
                        <a:gd name="connsiteY2-902" fmla="*/ 1067768 h 4099313"/>
                        <a:gd name="connsiteX3-903" fmla="*/ 0 w 3885086"/>
                        <a:gd name="connsiteY3-904" fmla="*/ 907689 h 4099313"/>
                        <a:gd name="connsiteX4-905" fmla="*/ 1629 w 3885086"/>
                        <a:gd name="connsiteY4-906" fmla="*/ 908652 h 4099313"/>
                        <a:gd name="connsiteX5-907" fmla="*/ 0 w 3885086"/>
                        <a:gd name="connsiteY5-908" fmla="*/ 907689 h 4099313"/>
                        <a:gd name="connsiteX6-909" fmla="*/ 1621631 w 3885086"/>
                        <a:gd name="connsiteY6-910" fmla="*/ 312073 h 4099313"/>
                        <a:gd name="connsiteX7-911" fmla="*/ 1621631 w 3885086"/>
                        <a:gd name="connsiteY7-912" fmla="*/ 312377 h 4099313"/>
                        <a:gd name="connsiteX8-913" fmla="*/ 1621631 w 3885086"/>
                        <a:gd name="connsiteY8-914" fmla="*/ 312073 h 4099313"/>
                        <a:gd name="connsiteX9-915" fmla="*/ 3447906 w 3885086"/>
                        <a:gd name="connsiteY9-916" fmla="*/ 2047472 h 4099313"/>
                        <a:gd name="connsiteX10-917" fmla="*/ 3759981 w 3885086"/>
                        <a:gd name="connsiteY10-918" fmla="*/ 2047473 h 4099313"/>
                        <a:gd name="connsiteX11-919" fmla="*/ 1708141 w 3885086"/>
                        <a:gd name="connsiteY11-920" fmla="*/ 4099313 h 4099313"/>
                        <a:gd name="connsiteX12-921" fmla="*/ 3447906 w 3885086"/>
                        <a:gd name="connsiteY12-922" fmla="*/ 2047472 h 4099313"/>
                        <a:gd name="connsiteX13-923" fmla="*/ 1621631 w 3885086"/>
                        <a:gd name="connsiteY13-924" fmla="*/ 0 h 4099313"/>
                        <a:gd name="connsiteX14-925" fmla="*/ 1621631 w 3885086"/>
                        <a:gd name="connsiteY14-926" fmla="*/ 312073 h 4099313"/>
                        <a:gd name="connsiteX15-927" fmla="*/ 270720 w 3885086"/>
                        <a:gd name="connsiteY15-928" fmla="*/ 1067768 h 4099313"/>
                        <a:gd name="connsiteX16-929" fmla="*/ 1629 w 3885086"/>
                        <a:gd name="connsiteY16-930" fmla="*/ 908652 h 4099313"/>
                        <a:gd name="connsiteX17-931" fmla="*/ 1621631 w 3885086"/>
                        <a:gd name="connsiteY17-932" fmla="*/ 0 h 4099313"/>
                        <a:gd name="connsiteX0-933" fmla="*/ 270720 w 3760643"/>
                        <a:gd name="connsiteY0-934" fmla="*/ 1067768 h 2047473"/>
                        <a:gd name="connsiteX1-935" fmla="*/ 273843 w 3760643"/>
                        <a:gd name="connsiteY1-936" fmla="*/ 1069614 h 2047473"/>
                        <a:gd name="connsiteX2-937" fmla="*/ 270720 w 3760643"/>
                        <a:gd name="connsiteY2-938" fmla="*/ 1067768 h 2047473"/>
                        <a:gd name="connsiteX3-939" fmla="*/ 0 w 3760643"/>
                        <a:gd name="connsiteY3-940" fmla="*/ 907689 h 2047473"/>
                        <a:gd name="connsiteX4-941" fmla="*/ 1629 w 3760643"/>
                        <a:gd name="connsiteY4-942" fmla="*/ 908652 h 2047473"/>
                        <a:gd name="connsiteX5-943" fmla="*/ 0 w 3760643"/>
                        <a:gd name="connsiteY5-944" fmla="*/ 907689 h 2047473"/>
                        <a:gd name="connsiteX6-945" fmla="*/ 1621631 w 3760643"/>
                        <a:gd name="connsiteY6-946" fmla="*/ 312073 h 2047473"/>
                        <a:gd name="connsiteX7-947" fmla="*/ 1621631 w 3760643"/>
                        <a:gd name="connsiteY7-948" fmla="*/ 312377 h 2047473"/>
                        <a:gd name="connsiteX8-949" fmla="*/ 1621631 w 3760643"/>
                        <a:gd name="connsiteY8-950" fmla="*/ 312073 h 2047473"/>
                        <a:gd name="connsiteX9-951" fmla="*/ 3447906 w 3760643"/>
                        <a:gd name="connsiteY9-952" fmla="*/ 2047472 h 2047473"/>
                        <a:gd name="connsiteX10-953" fmla="*/ 3759981 w 3760643"/>
                        <a:gd name="connsiteY10-954" fmla="*/ 2047473 h 2047473"/>
                        <a:gd name="connsiteX11-955" fmla="*/ 3447906 w 3760643"/>
                        <a:gd name="connsiteY11-956" fmla="*/ 2047472 h 2047473"/>
                        <a:gd name="connsiteX12-957" fmla="*/ 1621631 w 3760643"/>
                        <a:gd name="connsiteY12-958" fmla="*/ 0 h 2047473"/>
                        <a:gd name="connsiteX13-959" fmla="*/ 1621631 w 3760643"/>
                        <a:gd name="connsiteY13-960" fmla="*/ 312073 h 2047473"/>
                        <a:gd name="connsiteX14-961" fmla="*/ 270720 w 3760643"/>
                        <a:gd name="connsiteY14-962" fmla="*/ 1067768 h 2047473"/>
                        <a:gd name="connsiteX15-963" fmla="*/ 1629 w 3760643"/>
                        <a:gd name="connsiteY15-964" fmla="*/ 908652 h 2047473"/>
                        <a:gd name="connsiteX16-965" fmla="*/ 1621631 w 3760643"/>
                        <a:gd name="connsiteY16-966" fmla="*/ 0 h 2047473"/>
                        <a:gd name="connsiteX0-967" fmla="*/ 270720 w 1621631"/>
                        <a:gd name="connsiteY0-968" fmla="*/ 1067768 h 1069614"/>
                        <a:gd name="connsiteX1-969" fmla="*/ 273843 w 1621631"/>
                        <a:gd name="connsiteY1-970" fmla="*/ 1069614 h 1069614"/>
                        <a:gd name="connsiteX2-971" fmla="*/ 270720 w 1621631"/>
                        <a:gd name="connsiteY2-972" fmla="*/ 1067768 h 1069614"/>
                        <a:gd name="connsiteX3-973" fmla="*/ 0 w 1621631"/>
                        <a:gd name="connsiteY3-974" fmla="*/ 907689 h 1069614"/>
                        <a:gd name="connsiteX4-975" fmla="*/ 1629 w 1621631"/>
                        <a:gd name="connsiteY4-976" fmla="*/ 908652 h 1069614"/>
                        <a:gd name="connsiteX5-977" fmla="*/ 0 w 1621631"/>
                        <a:gd name="connsiteY5-978" fmla="*/ 907689 h 1069614"/>
                        <a:gd name="connsiteX6-979" fmla="*/ 1621631 w 1621631"/>
                        <a:gd name="connsiteY6-980" fmla="*/ 312073 h 1069614"/>
                        <a:gd name="connsiteX7-981" fmla="*/ 1621631 w 1621631"/>
                        <a:gd name="connsiteY7-982" fmla="*/ 312377 h 1069614"/>
                        <a:gd name="connsiteX8-983" fmla="*/ 1621631 w 1621631"/>
                        <a:gd name="connsiteY8-984" fmla="*/ 312073 h 1069614"/>
                        <a:gd name="connsiteX9-985" fmla="*/ 1621631 w 1621631"/>
                        <a:gd name="connsiteY9-986" fmla="*/ 0 h 1069614"/>
                        <a:gd name="connsiteX10-987" fmla="*/ 1621631 w 1621631"/>
                        <a:gd name="connsiteY10-988" fmla="*/ 312073 h 1069614"/>
                        <a:gd name="connsiteX11-989" fmla="*/ 270720 w 1621631"/>
                        <a:gd name="connsiteY11-990" fmla="*/ 1067768 h 1069614"/>
                        <a:gd name="connsiteX12-991" fmla="*/ 1629 w 1621631"/>
                        <a:gd name="connsiteY12-992" fmla="*/ 908652 h 1069614"/>
                        <a:gd name="connsiteX13-993" fmla="*/ 1621631 w 1621631"/>
                        <a:gd name="connsiteY13-994" fmla="*/ 0 h 1069614"/>
                      </a:gdLst>
                      <a:ahLst/>
                      <a:cxnLst>
                        <a:cxn ang="0">
                          <a:pos x="connsiteX0-1" y="connsiteY0-2"/>
                        </a:cxn>
                        <a:cxn ang="0">
                          <a:pos x="connsiteX1-3" y="connsiteY1-4"/>
                        </a:cxn>
                        <a:cxn ang="0">
                          <a:pos x="connsiteX2-5" y="connsiteY2-6"/>
                        </a:cxn>
                        <a:cxn ang="0">
                          <a:pos x="connsiteX3-7" y="connsiteY3-8"/>
                        </a:cxn>
                        <a:cxn ang="0">
                          <a:pos x="connsiteX4-9" y="connsiteY4-10"/>
                        </a:cxn>
                        <a:cxn ang="0">
                          <a:pos x="connsiteX5-11" y="connsiteY5-12"/>
                        </a:cxn>
                        <a:cxn ang="0">
                          <a:pos x="connsiteX6-13" y="connsiteY6-14"/>
                        </a:cxn>
                        <a:cxn ang="0">
                          <a:pos x="connsiteX7-15" y="connsiteY7-16"/>
                        </a:cxn>
                        <a:cxn ang="0">
                          <a:pos x="connsiteX8-17" y="connsiteY8-18"/>
                        </a:cxn>
                        <a:cxn ang="0">
                          <a:pos x="connsiteX9-19" y="connsiteY9-20"/>
                        </a:cxn>
                        <a:cxn ang="0">
                          <a:pos x="connsiteX10-21" y="connsiteY10-22"/>
                        </a:cxn>
                        <a:cxn ang="0">
                          <a:pos x="connsiteX11-23" y="connsiteY11-24"/>
                        </a:cxn>
                        <a:cxn ang="0">
                          <a:pos x="connsiteX12-25" y="connsiteY12-26"/>
                        </a:cxn>
                        <a:cxn ang="0">
                          <a:pos x="connsiteX13-27" y="connsiteY13-28"/>
                        </a:cxn>
                      </a:cxnLst>
                      <a:rect l="l" t="t" r="r" b="b"/>
                      <a:pathLst>
                        <a:path w="1621631" h="1069614">
                          <a:moveTo>
                            <a:pt x="270720" y="1067768"/>
                          </a:moveTo>
                          <a:lnTo>
                            <a:pt x="273843" y="1069614"/>
                          </a:lnTo>
                          <a:lnTo>
                            <a:pt x="270720" y="1067768"/>
                          </a:lnTo>
                          <a:close/>
                          <a:moveTo>
                            <a:pt x="0" y="907689"/>
                          </a:moveTo>
                          <a:lnTo>
                            <a:pt x="1629" y="908652"/>
                          </a:lnTo>
                          <a:lnTo>
                            <a:pt x="0" y="907689"/>
                          </a:lnTo>
                          <a:close/>
                          <a:moveTo>
                            <a:pt x="1621631" y="312073"/>
                          </a:moveTo>
                          <a:lnTo>
                            <a:pt x="1621631" y="312377"/>
                          </a:lnTo>
                          <a:lnTo>
                            <a:pt x="1621631" y="312073"/>
                          </a:lnTo>
                          <a:close/>
                          <a:moveTo>
                            <a:pt x="1621631" y="0"/>
                          </a:moveTo>
                          <a:lnTo>
                            <a:pt x="1621631" y="312073"/>
                          </a:lnTo>
                          <a:cubicBezTo>
                            <a:pt x="1059988" y="337356"/>
                            <a:pt x="568425" y="631117"/>
                            <a:pt x="270720" y="1067768"/>
                          </a:cubicBezTo>
                          <a:lnTo>
                            <a:pt x="1629" y="908652"/>
                          </a:lnTo>
                          <a:cubicBezTo>
                            <a:pt x="354259" y="380480"/>
                            <a:pt x="945677" y="25494"/>
                            <a:pt x="1621631" y="0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lIns="93247" tIns="46623" rIns="46623" bIns="93247" anchor="b"/>
                    <a:lstStyle/>
                    <a:p>
                      <a:pPr algn="ctr" defTabSz="931545" eaLnBrk="1" hangingPunct="1">
                        <a:defRPr/>
                      </a:pPr>
                      <a:endParaRPr lang="en-US" b="1" spc="-51" dirty="0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p:txBody>
                </p:sp>
              </p:grpSp>
              <p:sp>
                <p:nvSpPr>
                  <p:cNvPr id="89" name="Freeform 95"/>
                  <p:cNvSpPr/>
                  <p:nvPr/>
                </p:nvSpPr>
                <p:spPr bwMode="auto">
                  <a:xfrm rot="17954294">
                    <a:off x="5349785" y="3127550"/>
                    <a:ext cx="1621631" cy="1069614"/>
                  </a:xfrm>
                  <a:custGeom>
                    <a:avLst/>
                    <a:gdLst>
                      <a:gd name="connsiteX0" fmla="*/ 668844 w 4158105"/>
                      <a:gd name="connsiteY0" fmla="*/ 1079241 h 4110786"/>
                      <a:gd name="connsiteX1" fmla="*/ 671967 w 4158105"/>
                      <a:gd name="connsiteY1" fmla="*/ 1081087 h 4110786"/>
                      <a:gd name="connsiteX2" fmla="*/ 576717 w 4158105"/>
                      <a:gd name="connsiteY2" fmla="*/ 1235869 h 4110786"/>
                      <a:gd name="connsiteX3" fmla="*/ 574232 w 4158105"/>
                      <a:gd name="connsiteY3" fmla="*/ 1234330 h 4110786"/>
                      <a:gd name="connsiteX4" fmla="*/ 668844 w 4158105"/>
                      <a:gd name="connsiteY4" fmla="*/ 1079241 h 4110786"/>
                      <a:gd name="connsiteX5" fmla="*/ 398124 w 4158105"/>
                      <a:gd name="connsiteY5" fmla="*/ 919162 h 4110786"/>
                      <a:gd name="connsiteX6" fmla="*/ 399753 w 4158105"/>
                      <a:gd name="connsiteY6" fmla="*/ 920125 h 4110786"/>
                      <a:gd name="connsiteX7" fmla="*/ 308772 w 4158105"/>
                      <a:gd name="connsiteY7" fmla="*/ 1069886 h 4110786"/>
                      <a:gd name="connsiteX8" fmla="*/ 307636 w 4158105"/>
                      <a:gd name="connsiteY8" fmla="*/ 1069182 h 4110786"/>
                      <a:gd name="connsiteX9" fmla="*/ 398124 w 4158105"/>
                      <a:gd name="connsiteY9" fmla="*/ 919162 h 4110786"/>
                      <a:gd name="connsiteX10" fmla="*/ 2106264 w 4158105"/>
                      <a:gd name="connsiteY10" fmla="*/ 319178 h 4110786"/>
                      <a:gd name="connsiteX11" fmla="*/ 2198792 w 4158105"/>
                      <a:gd name="connsiteY11" fmla="*/ 323850 h 4110786"/>
                      <a:gd name="connsiteX12" fmla="*/ 2019755 w 4158105"/>
                      <a:gd name="connsiteY12" fmla="*/ 323850 h 4110786"/>
                      <a:gd name="connsiteX13" fmla="*/ 2019755 w 4158105"/>
                      <a:gd name="connsiteY13" fmla="*/ 323546 h 4110786"/>
                      <a:gd name="connsiteX14" fmla="*/ 2106264 w 4158105"/>
                      <a:gd name="connsiteY14" fmla="*/ 319178 h 4110786"/>
                      <a:gd name="connsiteX15" fmla="*/ 2224351 w 4158105"/>
                      <a:gd name="connsiteY15" fmla="*/ 13068 h 4110786"/>
                      <a:gd name="connsiteX16" fmla="*/ 4158105 w 4158105"/>
                      <a:gd name="connsiteY16" fmla="*/ 2058946 h 4110786"/>
                      <a:gd name="connsiteX17" fmla="*/ 2106265 w 4158105"/>
                      <a:gd name="connsiteY17" fmla="*/ 4110786 h 4110786"/>
                      <a:gd name="connsiteX18" fmla="*/ 54424 w 4158105"/>
                      <a:gd name="connsiteY18" fmla="*/ 2058946 h 4110786"/>
                      <a:gd name="connsiteX19" fmla="*/ 574232 w 4158105"/>
                      <a:gd name="connsiteY19" fmla="*/ 1234330 h 4110786"/>
                      <a:gd name="connsiteX20" fmla="*/ 366497 w 4158105"/>
                      <a:gd name="connsiteY20" fmla="*/ 2058945 h 4110786"/>
                      <a:gd name="connsiteX21" fmla="*/ 2106264 w 4158105"/>
                      <a:gd name="connsiteY21" fmla="*/ 3798712 h 4110786"/>
                      <a:gd name="connsiteX22" fmla="*/ 3846030 w 4158105"/>
                      <a:gd name="connsiteY22" fmla="*/ 2058945 h 4110786"/>
                      <a:gd name="connsiteX23" fmla="*/ 2198792 w 4158105"/>
                      <a:gd name="connsiteY23" fmla="*/ 323850 h 4110786"/>
                      <a:gd name="connsiteX24" fmla="*/ 2219780 w 4158105"/>
                      <a:gd name="connsiteY24" fmla="*/ 323850 h 4110786"/>
                      <a:gd name="connsiteX25" fmla="*/ 2224351 w 4158105"/>
                      <a:gd name="connsiteY25" fmla="*/ 13068 h 4110786"/>
                      <a:gd name="connsiteX26" fmla="*/ 2019755 w 4158105"/>
                      <a:gd name="connsiteY26" fmla="*/ 11473 h 4110786"/>
                      <a:gd name="connsiteX27" fmla="*/ 2019755 w 4158105"/>
                      <a:gd name="connsiteY27" fmla="*/ 323546 h 4110786"/>
                      <a:gd name="connsiteX28" fmla="*/ 668844 w 4158105"/>
                      <a:gd name="connsiteY28" fmla="*/ 1079241 h 4110786"/>
                      <a:gd name="connsiteX29" fmla="*/ 399753 w 4158105"/>
                      <a:gd name="connsiteY29" fmla="*/ 920125 h 4110786"/>
                      <a:gd name="connsiteX30" fmla="*/ 2019755 w 4158105"/>
                      <a:gd name="connsiteY30" fmla="*/ 11473 h 4110786"/>
                      <a:gd name="connsiteX31" fmla="*/ 2224543 w 4158105"/>
                      <a:gd name="connsiteY31" fmla="*/ 0 h 4110786"/>
                      <a:gd name="connsiteX32" fmla="*/ 2224351 w 4158105"/>
                      <a:gd name="connsiteY32" fmla="*/ 13068 h 4110786"/>
                      <a:gd name="connsiteX33" fmla="*/ 2106265 w 4158105"/>
                      <a:gd name="connsiteY33" fmla="*/ 7105 h 4110786"/>
                      <a:gd name="connsiteX34" fmla="*/ 2019755 w 4158105"/>
                      <a:gd name="connsiteY34" fmla="*/ 11473 h 4110786"/>
                      <a:gd name="connsiteX35" fmla="*/ 2019755 w 4158105"/>
                      <a:gd name="connsiteY35" fmla="*/ 2381 h 4110786"/>
                      <a:gd name="connsiteX36" fmla="*/ 2224543 w 4158105"/>
                      <a:gd name="connsiteY36" fmla="*/ 0 h 4110786"/>
                      <a:gd name="connsiteX0-1" fmla="*/ 668844 w 4158105"/>
                      <a:gd name="connsiteY0-2" fmla="*/ 1079241 h 4110786"/>
                      <a:gd name="connsiteX1-3" fmla="*/ 671967 w 4158105"/>
                      <a:gd name="connsiteY1-4" fmla="*/ 1081087 h 4110786"/>
                      <a:gd name="connsiteX2-5" fmla="*/ 576717 w 4158105"/>
                      <a:gd name="connsiteY2-6" fmla="*/ 1235869 h 4110786"/>
                      <a:gd name="connsiteX3-7" fmla="*/ 574232 w 4158105"/>
                      <a:gd name="connsiteY3-8" fmla="*/ 1234330 h 4110786"/>
                      <a:gd name="connsiteX4-9" fmla="*/ 668844 w 4158105"/>
                      <a:gd name="connsiteY4-10" fmla="*/ 1079241 h 4110786"/>
                      <a:gd name="connsiteX5-11" fmla="*/ 398124 w 4158105"/>
                      <a:gd name="connsiteY5-12" fmla="*/ 919162 h 4110786"/>
                      <a:gd name="connsiteX6-13" fmla="*/ 399753 w 4158105"/>
                      <a:gd name="connsiteY6-14" fmla="*/ 920125 h 4110786"/>
                      <a:gd name="connsiteX7-15" fmla="*/ 308772 w 4158105"/>
                      <a:gd name="connsiteY7-16" fmla="*/ 1069886 h 4110786"/>
                      <a:gd name="connsiteX8-17" fmla="*/ 398124 w 4158105"/>
                      <a:gd name="connsiteY8-18" fmla="*/ 919162 h 4110786"/>
                      <a:gd name="connsiteX9-19" fmla="*/ 2106264 w 4158105"/>
                      <a:gd name="connsiteY9-20" fmla="*/ 319178 h 4110786"/>
                      <a:gd name="connsiteX10-21" fmla="*/ 2198792 w 4158105"/>
                      <a:gd name="connsiteY10-22" fmla="*/ 323850 h 4110786"/>
                      <a:gd name="connsiteX11-23" fmla="*/ 2019755 w 4158105"/>
                      <a:gd name="connsiteY11-24" fmla="*/ 323850 h 4110786"/>
                      <a:gd name="connsiteX12-25" fmla="*/ 2019755 w 4158105"/>
                      <a:gd name="connsiteY12-26" fmla="*/ 323546 h 4110786"/>
                      <a:gd name="connsiteX13-27" fmla="*/ 2106264 w 4158105"/>
                      <a:gd name="connsiteY13-28" fmla="*/ 319178 h 4110786"/>
                      <a:gd name="connsiteX14-29" fmla="*/ 2224351 w 4158105"/>
                      <a:gd name="connsiteY14-30" fmla="*/ 13068 h 4110786"/>
                      <a:gd name="connsiteX15-31" fmla="*/ 4158105 w 4158105"/>
                      <a:gd name="connsiteY15-32" fmla="*/ 2058946 h 4110786"/>
                      <a:gd name="connsiteX16-33" fmla="*/ 2106265 w 4158105"/>
                      <a:gd name="connsiteY16-34" fmla="*/ 4110786 h 4110786"/>
                      <a:gd name="connsiteX17-35" fmla="*/ 54424 w 4158105"/>
                      <a:gd name="connsiteY17-36" fmla="*/ 2058946 h 4110786"/>
                      <a:gd name="connsiteX18-37" fmla="*/ 574232 w 4158105"/>
                      <a:gd name="connsiteY18-38" fmla="*/ 1234330 h 4110786"/>
                      <a:gd name="connsiteX19-39" fmla="*/ 366497 w 4158105"/>
                      <a:gd name="connsiteY19-40" fmla="*/ 2058945 h 4110786"/>
                      <a:gd name="connsiteX20-41" fmla="*/ 2106264 w 4158105"/>
                      <a:gd name="connsiteY20-42" fmla="*/ 3798712 h 4110786"/>
                      <a:gd name="connsiteX21-43" fmla="*/ 3846030 w 4158105"/>
                      <a:gd name="connsiteY21-44" fmla="*/ 2058945 h 4110786"/>
                      <a:gd name="connsiteX22-45" fmla="*/ 2198792 w 4158105"/>
                      <a:gd name="connsiteY22-46" fmla="*/ 323850 h 4110786"/>
                      <a:gd name="connsiteX23-47" fmla="*/ 2219780 w 4158105"/>
                      <a:gd name="connsiteY23-48" fmla="*/ 323850 h 4110786"/>
                      <a:gd name="connsiteX24-49" fmla="*/ 2224351 w 4158105"/>
                      <a:gd name="connsiteY24-50" fmla="*/ 13068 h 4110786"/>
                      <a:gd name="connsiteX25-51" fmla="*/ 2019755 w 4158105"/>
                      <a:gd name="connsiteY25-52" fmla="*/ 11473 h 4110786"/>
                      <a:gd name="connsiteX26-53" fmla="*/ 2019755 w 4158105"/>
                      <a:gd name="connsiteY26-54" fmla="*/ 323546 h 4110786"/>
                      <a:gd name="connsiteX27-55" fmla="*/ 668844 w 4158105"/>
                      <a:gd name="connsiteY27-56" fmla="*/ 1079241 h 4110786"/>
                      <a:gd name="connsiteX28-57" fmla="*/ 399753 w 4158105"/>
                      <a:gd name="connsiteY28-58" fmla="*/ 920125 h 4110786"/>
                      <a:gd name="connsiteX29-59" fmla="*/ 2019755 w 4158105"/>
                      <a:gd name="connsiteY29-60" fmla="*/ 11473 h 4110786"/>
                      <a:gd name="connsiteX30-61" fmla="*/ 2224543 w 4158105"/>
                      <a:gd name="connsiteY30-62" fmla="*/ 0 h 4110786"/>
                      <a:gd name="connsiteX31-63" fmla="*/ 2224351 w 4158105"/>
                      <a:gd name="connsiteY31-64" fmla="*/ 13068 h 4110786"/>
                      <a:gd name="connsiteX32-65" fmla="*/ 2106265 w 4158105"/>
                      <a:gd name="connsiteY32-66" fmla="*/ 7105 h 4110786"/>
                      <a:gd name="connsiteX33-67" fmla="*/ 2019755 w 4158105"/>
                      <a:gd name="connsiteY33-68" fmla="*/ 11473 h 4110786"/>
                      <a:gd name="connsiteX34-69" fmla="*/ 2019755 w 4158105"/>
                      <a:gd name="connsiteY34-70" fmla="*/ 2381 h 4110786"/>
                      <a:gd name="connsiteX35-71" fmla="*/ 2224543 w 4158105"/>
                      <a:gd name="connsiteY35-72" fmla="*/ 0 h 4110786"/>
                      <a:gd name="connsiteX0-73" fmla="*/ 668844 w 4158105"/>
                      <a:gd name="connsiteY0-74" fmla="*/ 1079241 h 4110786"/>
                      <a:gd name="connsiteX1-75" fmla="*/ 671967 w 4158105"/>
                      <a:gd name="connsiteY1-76" fmla="*/ 1081087 h 4110786"/>
                      <a:gd name="connsiteX2-77" fmla="*/ 576717 w 4158105"/>
                      <a:gd name="connsiteY2-78" fmla="*/ 1235869 h 4110786"/>
                      <a:gd name="connsiteX3-79" fmla="*/ 574232 w 4158105"/>
                      <a:gd name="connsiteY3-80" fmla="*/ 1234330 h 4110786"/>
                      <a:gd name="connsiteX4-81" fmla="*/ 668844 w 4158105"/>
                      <a:gd name="connsiteY4-82" fmla="*/ 1079241 h 4110786"/>
                      <a:gd name="connsiteX5-83" fmla="*/ 398124 w 4158105"/>
                      <a:gd name="connsiteY5-84" fmla="*/ 919162 h 4110786"/>
                      <a:gd name="connsiteX6-85" fmla="*/ 399753 w 4158105"/>
                      <a:gd name="connsiteY6-86" fmla="*/ 920125 h 4110786"/>
                      <a:gd name="connsiteX7-87" fmla="*/ 398124 w 4158105"/>
                      <a:gd name="connsiteY7-88" fmla="*/ 919162 h 4110786"/>
                      <a:gd name="connsiteX8-89" fmla="*/ 2106264 w 4158105"/>
                      <a:gd name="connsiteY8-90" fmla="*/ 319178 h 4110786"/>
                      <a:gd name="connsiteX9-91" fmla="*/ 2198792 w 4158105"/>
                      <a:gd name="connsiteY9-92" fmla="*/ 323850 h 4110786"/>
                      <a:gd name="connsiteX10-93" fmla="*/ 2019755 w 4158105"/>
                      <a:gd name="connsiteY10-94" fmla="*/ 323850 h 4110786"/>
                      <a:gd name="connsiteX11-95" fmla="*/ 2019755 w 4158105"/>
                      <a:gd name="connsiteY11-96" fmla="*/ 323546 h 4110786"/>
                      <a:gd name="connsiteX12-97" fmla="*/ 2106264 w 4158105"/>
                      <a:gd name="connsiteY12-98" fmla="*/ 319178 h 4110786"/>
                      <a:gd name="connsiteX13-99" fmla="*/ 2224351 w 4158105"/>
                      <a:gd name="connsiteY13-100" fmla="*/ 13068 h 4110786"/>
                      <a:gd name="connsiteX14-101" fmla="*/ 4158105 w 4158105"/>
                      <a:gd name="connsiteY14-102" fmla="*/ 2058946 h 4110786"/>
                      <a:gd name="connsiteX15-103" fmla="*/ 2106265 w 4158105"/>
                      <a:gd name="connsiteY15-104" fmla="*/ 4110786 h 4110786"/>
                      <a:gd name="connsiteX16-105" fmla="*/ 54424 w 4158105"/>
                      <a:gd name="connsiteY16-106" fmla="*/ 2058946 h 4110786"/>
                      <a:gd name="connsiteX17-107" fmla="*/ 574232 w 4158105"/>
                      <a:gd name="connsiteY17-108" fmla="*/ 1234330 h 4110786"/>
                      <a:gd name="connsiteX18-109" fmla="*/ 366497 w 4158105"/>
                      <a:gd name="connsiteY18-110" fmla="*/ 2058945 h 4110786"/>
                      <a:gd name="connsiteX19-111" fmla="*/ 2106264 w 4158105"/>
                      <a:gd name="connsiteY19-112" fmla="*/ 3798712 h 4110786"/>
                      <a:gd name="connsiteX20-113" fmla="*/ 3846030 w 4158105"/>
                      <a:gd name="connsiteY20-114" fmla="*/ 2058945 h 4110786"/>
                      <a:gd name="connsiteX21-115" fmla="*/ 2198792 w 4158105"/>
                      <a:gd name="connsiteY21-116" fmla="*/ 323850 h 4110786"/>
                      <a:gd name="connsiteX22-117" fmla="*/ 2219780 w 4158105"/>
                      <a:gd name="connsiteY22-118" fmla="*/ 323850 h 4110786"/>
                      <a:gd name="connsiteX23-119" fmla="*/ 2224351 w 4158105"/>
                      <a:gd name="connsiteY23-120" fmla="*/ 13068 h 4110786"/>
                      <a:gd name="connsiteX24-121" fmla="*/ 2019755 w 4158105"/>
                      <a:gd name="connsiteY24-122" fmla="*/ 11473 h 4110786"/>
                      <a:gd name="connsiteX25-123" fmla="*/ 2019755 w 4158105"/>
                      <a:gd name="connsiteY25-124" fmla="*/ 323546 h 4110786"/>
                      <a:gd name="connsiteX26-125" fmla="*/ 668844 w 4158105"/>
                      <a:gd name="connsiteY26-126" fmla="*/ 1079241 h 4110786"/>
                      <a:gd name="connsiteX27-127" fmla="*/ 399753 w 4158105"/>
                      <a:gd name="connsiteY27-128" fmla="*/ 920125 h 4110786"/>
                      <a:gd name="connsiteX28-129" fmla="*/ 2019755 w 4158105"/>
                      <a:gd name="connsiteY28-130" fmla="*/ 11473 h 4110786"/>
                      <a:gd name="connsiteX29-131" fmla="*/ 2224543 w 4158105"/>
                      <a:gd name="connsiteY29-132" fmla="*/ 0 h 4110786"/>
                      <a:gd name="connsiteX30-133" fmla="*/ 2224351 w 4158105"/>
                      <a:gd name="connsiteY30-134" fmla="*/ 13068 h 4110786"/>
                      <a:gd name="connsiteX31-135" fmla="*/ 2106265 w 4158105"/>
                      <a:gd name="connsiteY31-136" fmla="*/ 7105 h 4110786"/>
                      <a:gd name="connsiteX32-137" fmla="*/ 2019755 w 4158105"/>
                      <a:gd name="connsiteY32-138" fmla="*/ 11473 h 4110786"/>
                      <a:gd name="connsiteX33-139" fmla="*/ 2019755 w 4158105"/>
                      <a:gd name="connsiteY33-140" fmla="*/ 2381 h 4110786"/>
                      <a:gd name="connsiteX34-141" fmla="*/ 2224543 w 4158105"/>
                      <a:gd name="connsiteY34-142" fmla="*/ 0 h 4110786"/>
                      <a:gd name="connsiteX0-143" fmla="*/ 739525 w 4228786"/>
                      <a:gd name="connsiteY0-144" fmla="*/ 1079241 h 4110786"/>
                      <a:gd name="connsiteX1-145" fmla="*/ 742648 w 4228786"/>
                      <a:gd name="connsiteY1-146" fmla="*/ 1081087 h 4110786"/>
                      <a:gd name="connsiteX2-147" fmla="*/ 647398 w 4228786"/>
                      <a:gd name="connsiteY2-148" fmla="*/ 1235869 h 4110786"/>
                      <a:gd name="connsiteX3-149" fmla="*/ 644913 w 4228786"/>
                      <a:gd name="connsiteY3-150" fmla="*/ 1234330 h 4110786"/>
                      <a:gd name="connsiteX4-151" fmla="*/ 739525 w 4228786"/>
                      <a:gd name="connsiteY4-152" fmla="*/ 1079241 h 4110786"/>
                      <a:gd name="connsiteX5-153" fmla="*/ 468805 w 4228786"/>
                      <a:gd name="connsiteY5-154" fmla="*/ 919162 h 4110786"/>
                      <a:gd name="connsiteX6-155" fmla="*/ 470434 w 4228786"/>
                      <a:gd name="connsiteY6-156" fmla="*/ 920125 h 4110786"/>
                      <a:gd name="connsiteX7-157" fmla="*/ 468805 w 4228786"/>
                      <a:gd name="connsiteY7-158" fmla="*/ 919162 h 4110786"/>
                      <a:gd name="connsiteX8-159" fmla="*/ 2176945 w 4228786"/>
                      <a:gd name="connsiteY8-160" fmla="*/ 319178 h 4110786"/>
                      <a:gd name="connsiteX9-161" fmla="*/ 2269473 w 4228786"/>
                      <a:gd name="connsiteY9-162" fmla="*/ 323850 h 4110786"/>
                      <a:gd name="connsiteX10-163" fmla="*/ 2090436 w 4228786"/>
                      <a:gd name="connsiteY10-164" fmla="*/ 323850 h 4110786"/>
                      <a:gd name="connsiteX11-165" fmla="*/ 2090436 w 4228786"/>
                      <a:gd name="connsiteY11-166" fmla="*/ 323546 h 4110786"/>
                      <a:gd name="connsiteX12-167" fmla="*/ 2176945 w 4228786"/>
                      <a:gd name="connsiteY12-168" fmla="*/ 319178 h 4110786"/>
                      <a:gd name="connsiteX13-169" fmla="*/ 2295032 w 4228786"/>
                      <a:gd name="connsiteY13-170" fmla="*/ 13068 h 4110786"/>
                      <a:gd name="connsiteX14-171" fmla="*/ 4228786 w 4228786"/>
                      <a:gd name="connsiteY14-172" fmla="*/ 2058946 h 4110786"/>
                      <a:gd name="connsiteX15-173" fmla="*/ 2176946 w 4228786"/>
                      <a:gd name="connsiteY15-174" fmla="*/ 4110786 h 4110786"/>
                      <a:gd name="connsiteX16-175" fmla="*/ 125105 w 4228786"/>
                      <a:gd name="connsiteY16-176" fmla="*/ 2058946 h 4110786"/>
                      <a:gd name="connsiteX17-177" fmla="*/ 437178 w 4228786"/>
                      <a:gd name="connsiteY17-178" fmla="*/ 2058945 h 4110786"/>
                      <a:gd name="connsiteX18-179" fmla="*/ 2176945 w 4228786"/>
                      <a:gd name="connsiteY18-180" fmla="*/ 3798712 h 4110786"/>
                      <a:gd name="connsiteX19-181" fmla="*/ 3916711 w 4228786"/>
                      <a:gd name="connsiteY19-182" fmla="*/ 2058945 h 4110786"/>
                      <a:gd name="connsiteX20-183" fmla="*/ 2269473 w 4228786"/>
                      <a:gd name="connsiteY20-184" fmla="*/ 323850 h 4110786"/>
                      <a:gd name="connsiteX21-185" fmla="*/ 2290461 w 4228786"/>
                      <a:gd name="connsiteY21-186" fmla="*/ 323850 h 4110786"/>
                      <a:gd name="connsiteX22-187" fmla="*/ 2295032 w 4228786"/>
                      <a:gd name="connsiteY22-188" fmla="*/ 13068 h 4110786"/>
                      <a:gd name="connsiteX23-189" fmla="*/ 2090436 w 4228786"/>
                      <a:gd name="connsiteY23-190" fmla="*/ 11473 h 4110786"/>
                      <a:gd name="connsiteX24-191" fmla="*/ 2090436 w 4228786"/>
                      <a:gd name="connsiteY24-192" fmla="*/ 323546 h 4110786"/>
                      <a:gd name="connsiteX25-193" fmla="*/ 739525 w 4228786"/>
                      <a:gd name="connsiteY25-194" fmla="*/ 1079241 h 4110786"/>
                      <a:gd name="connsiteX26-195" fmla="*/ 470434 w 4228786"/>
                      <a:gd name="connsiteY26-196" fmla="*/ 920125 h 4110786"/>
                      <a:gd name="connsiteX27-197" fmla="*/ 2090436 w 4228786"/>
                      <a:gd name="connsiteY27-198" fmla="*/ 11473 h 4110786"/>
                      <a:gd name="connsiteX28-199" fmla="*/ 2295224 w 4228786"/>
                      <a:gd name="connsiteY28-200" fmla="*/ 0 h 4110786"/>
                      <a:gd name="connsiteX29-201" fmla="*/ 2295032 w 4228786"/>
                      <a:gd name="connsiteY29-202" fmla="*/ 13068 h 4110786"/>
                      <a:gd name="connsiteX30-203" fmla="*/ 2176946 w 4228786"/>
                      <a:gd name="connsiteY30-204" fmla="*/ 7105 h 4110786"/>
                      <a:gd name="connsiteX31-205" fmla="*/ 2090436 w 4228786"/>
                      <a:gd name="connsiteY31-206" fmla="*/ 11473 h 4110786"/>
                      <a:gd name="connsiteX32-207" fmla="*/ 2090436 w 4228786"/>
                      <a:gd name="connsiteY32-208" fmla="*/ 2381 h 4110786"/>
                      <a:gd name="connsiteX33-209" fmla="*/ 2295224 w 4228786"/>
                      <a:gd name="connsiteY33-210" fmla="*/ 0 h 4110786"/>
                      <a:gd name="connsiteX0-211" fmla="*/ 739525 w 4228786"/>
                      <a:gd name="connsiteY0-212" fmla="*/ 1079241 h 4110786"/>
                      <a:gd name="connsiteX1-213" fmla="*/ 742648 w 4228786"/>
                      <a:gd name="connsiteY1-214" fmla="*/ 1081087 h 4110786"/>
                      <a:gd name="connsiteX2-215" fmla="*/ 647398 w 4228786"/>
                      <a:gd name="connsiteY2-216" fmla="*/ 1235869 h 4110786"/>
                      <a:gd name="connsiteX3-217" fmla="*/ 739525 w 4228786"/>
                      <a:gd name="connsiteY3-218" fmla="*/ 1079241 h 4110786"/>
                      <a:gd name="connsiteX4-219" fmla="*/ 468805 w 4228786"/>
                      <a:gd name="connsiteY4-220" fmla="*/ 919162 h 4110786"/>
                      <a:gd name="connsiteX5-221" fmla="*/ 470434 w 4228786"/>
                      <a:gd name="connsiteY5-222" fmla="*/ 920125 h 4110786"/>
                      <a:gd name="connsiteX6-223" fmla="*/ 468805 w 4228786"/>
                      <a:gd name="connsiteY6-224" fmla="*/ 919162 h 4110786"/>
                      <a:gd name="connsiteX7-225" fmla="*/ 2176945 w 4228786"/>
                      <a:gd name="connsiteY7-226" fmla="*/ 319178 h 4110786"/>
                      <a:gd name="connsiteX8-227" fmla="*/ 2269473 w 4228786"/>
                      <a:gd name="connsiteY8-228" fmla="*/ 323850 h 4110786"/>
                      <a:gd name="connsiteX9-229" fmla="*/ 2090436 w 4228786"/>
                      <a:gd name="connsiteY9-230" fmla="*/ 323850 h 4110786"/>
                      <a:gd name="connsiteX10-231" fmla="*/ 2090436 w 4228786"/>
                      <a:gd name="connsiteY10-232" fmla="*/ 323546 h 4110786"/>
                      <a:gd name="connsiteX11-233" fmla="*/ 2176945 w 4228786"/>
                      <a:gd name="connsiteY11-234" fmla="*/ 319178 h 4110786"/>
                      <a:gd name="connsiteX12-235" fmla="*/ 2295032 w 4228786"/>
                      <a:gd name="connsiteY12-236" fmla="*/ 13068 h 4110786"/>
                      <a:gd name="connsiteX13-237" fmla="*/ 4228786 w 4228786"/>
                      <a:gd name="connsiteY13-238" fmla="*/ 2058946 h 4110786"/>
                      <a:gd name="connsiteX14-239" fmla="*/ 2176946 w 4228786"/>
                      <a:gd name="connsiteY14-240" fmla="*/ 4110786 h 4110786"/>
                      <a:gd name="connsiteX15-241" fmla="*/ 125105 w 4228786"/>
                      <a:gd name="connsiteY15-242" fmla="*/ 2058946 h 4110786"/>
                      <a:gd name="connsiteX16-243" fmla="*/ 437178 w 4228786"/>
                      <a:gd name="connsiteY16-244" fmla="*/ 2058945 h 4110786"/>
                      <a:gd name="connsiteX17-245" fmla="*/ 2176945 w 4228786"/>
                      <a:gd name="connsiteY17-246" fmla="*/ 3798712 h 4110786"/>
                      <a:gd name="connsiteX18-247" fmla="*/ 3916711 w 4228786"/>
                      <a:gd name="connsiteY18-248" fmla="*/ 2058945 h 4110786"/>
                      <a:gd name="connsiteX19-249" fmla="*/ 2269473 w 4228786"/>
                      <a:gd name="connsiteY19-250" fmla="*/ 323850 h 4110786"/>
                      <a:gd name="connsiteX20-251" fmla="*/ 2290461 w 4228786"/>
                      <a:gd name="connsiteY20-252" fmla="*/ 323850 h 4110786"/>
                      <a:gd name="connsiteX21-253" fmla="*/ 2295032 w 4228786"/>
                      <a:gd name="connsiteY21-254" fmla="*/ 13068 h 4110786"/>
                      <a:gd name="connsiteX22-255" fmla="*/ 2090436 w 4228786"/>
                      <a:gd name="connsiteY22-256" fmla="*/ 11473 h 4110786"/>
                      <a:gd name="connsiteX23-257" fmla="*/ 2090436 w 4228786"/>
                      <a:gd name="connsiteY23-258" fmla="*/ 323546 h 4110786"/>
                      <a:gd name="connsiteX24-259" fmla="*/ 739525 w 4228786"/>
                      <a:gd name="connsiteY24-260" fmla="*/ 1079241 h 4110786"/>
                      <a:gd name="connsiteX25-261" fmla="*/ 470434 w 4228786"/>
                      <a:gd name="connsiteY25-262" fmla="*/ 920125 h 4110786"/>
                      <a:gd name="connsiteX26-263" fmla="*/ 2090436 w 4228786"/>
                      <a:gd name="connsiteY26-264" fmla="*/ 11473 h 4110786"/>
                      <a:gd name="connsiteX27-265" fmla="*/ 2295224 w 4228786"/>
                      <a:gd name="connsiteY27-266" fmla="*/ 0 h 4110786"/>
                      <a:gd name="connsiteX28-267" fmla="*/ 2295032 w 4228786"/>
                      <a:gd name="connsiteY28-268" fmla="*/ 13068 h 4110786"/>
                      <a:gd name="connsiteX29-269" fmla="*/ 2176946 w 4228786"/>
                      <a:gd name="connsiteY29-270" fmla="*/ 7105 h 4110786"/>
                      <a:gd name="connsiteX30-271" fmla="*/ 2090436 w 4228786"/>
                      <a:gd name="connsiteY30-272" fmla="*/ 11473 h 4110786"/>
                      <a:gd name="connsiteX31-273" fmla="*/ 2090436 w 4228786"/>
                      <a:gd name="connsiteY31-274" fmla="*/ 2381 h 4110786"/>
                      <a:gd name="connsiteX32-275" fmla="*/ 2295224 w 4228786"/>
                      <a:gd name="connsiteY32-276" fmla="*/ 0 h 4110786"/>
                      <a:gd name="connsiteX0-277" fmla="*/ 739525 w 4228786"/>
                      <a:gd name="connsiteY0-278" fmla="*/ 1079241 h 4110786"/>
                      <a:gd name="connsiteX1-279" fmla="*/ 742648 w 4228786"/>
                      <a:gd name="connsiteY1-280" fmla="*/ 1081087 h 4110786"/>
                      <a:gd name="connsiteX2-281" fmla="*/ 739525 w 4228786"/>
                      <a:gd name="connsiteY2-282" fmla="*/ 1079241 h 4110786"/>
                      <a:gd name="connsiteX3-283" fmla="*/ 468805 w 4228786"/>
                      <a:gd name="connsiteY3-284" fmla="*/ 919162 h 4110786"/>
                      <a:gd name="connsiteX4-285" fmla="*/ 470434 w 4228786"/>
                      <a:gd name="connsiteY4-286" fmla="*/ 920125 h 4110786"/>
                      <a:gd name="connsiteX5-287" fmla="*/ 468805 w 4228786"/>
                      <a:gd name="connsiteY5-288" fmla="*/ 919162 h 4110786"/>
                      <a:gd name="connsiteX6-289" fmla="*/ 2176945 w 4228786"/>
                      <a:gd name="connsiteY6-290" fmla="*/ 319178 h 4110786"/>
                      <a:gd name="connsiteX7-291" fmla="*/ 2269473 w 4228786"/>
                      <a:gd name="connsiteY7-292" fmla="*/ 323850 h 4110786"/>
                      <a:gd name="connsiteX8-293" fmla="*/ 2090436 w 4228786"/>
                      <a:gd name="connsiteY8-294" fmla="*/ 323850 h 4110786"/>
                      <a:gd name="connsiteX9-295" fmla="*/ 2090436 w 4228786"/>
                      <a:gd name="connsiteY9-296" fmla="*/ 323546 h 4110786"/>
                      <a:gd name="connsiteX10-297" fmla="*/ 2176945 w 4228786"/>
                      <a:gd name="connsiteY10-298" fmla="*/ 319178 h 4110786"/>
                      <a:gd name="connsiteX11-299" fmla="*/ 2295032 w 4228786"/>
                      <a:gd name="connsiteY11-300" fmla="*/ 13068 h 4110786"/>
                      <a:gd name="connsiteX12-301" fmla="*/ 4228786 w 4228786"/>
                      <a:gd name="connsiteY12-302" fmla="*/ 2058946 h 4110786"/>
                      <a:gd name="connsiteX13-303" fmla="*/ 2176946 w 4228786"/>
                      <a:gd name="connsiteY13-304" fmla="*/ 4110786 h 4110786"/>
                      <a:gd name="connsiteX14-305" fmla="*/ 125105 w 4228786"/>
                      <a:gd name="connsiteY14-306" fmla="*/ 2058946 h 4110786"/>
                      <a:gd name="connsiteX15-307" fmla="*/ 437178 w 4228786"/>
                      <a:gd name="connsiteY15-308" fmla="*/ 2058945 h 4110786"/>
                      <a:gd name="connsiteX16-309" fmla="*/ 2176945 w 4228786"/>
                      <a:gd name="connsiteY16-310" fmla="*/ 3798712 h 4110786"/>
                      <a:gd name="connsiteX17-311" fmla="*/ 3916711 w 4228786"/>
                      <a:gd name="connsiteY17-312" fmla="*/ 2058945 h 4110786"/>
                      <a:gd name="connsiteX18-313" fmla="*/ 2269473 w 4228786"/>
                      <a:gd name="connsiteY18-314" fmla="*/ 323850 h 4110786"/>
                      <a:gd name="connsiteX19-315" fmla="*/ 2290461 w 4228786"/>
                      <a:gd name="connsiteY19-316" fmla="*/ 323850 h 4110786"/>
                      <a:gd name="connsiteX20-317" fmla="*/ 2295032 w 4228786"/>
                      <a:gd name="connsiteY20-318" fmla="*/ 13068 h 4110786"/>
                      <a:gd name="connsiteX21-319" fmla="*/ 2090436 w 4228786"/>
                      <a:gd name="connsiteY21-320" fmla="*/ 11473 h 4110786"/>
                      <a:gd name="connsiteX22-321" fmla="*/ 2090436 w 4228786"/>
                      <a:gd name="connsiteY22-322" fmla="*/ 323546 h 4110786"/>
                      <a:gd name="connsiteX23-323" fmla="*/ 739525 w 4228786"/>
                      <a:gd name="connsiteY23-324" fmla="*/ 1079241 h 4110786"/>
                      <a:gd name="connsiteX24-325" fmla="*/ 470434 w 4228786"/>
                      <a:gd name="connsiteY24-326" fmla="*/ 920125 h 4110786"/>
                      <a:gd name="connsiteX25-327" fmla="*/ 2090436 w 4228786"/>
                      <a:gd name="connsiteY25-328" fmla="*/ 11473 h 4110786"/>
                      <a:gd name="connsiteX26-329" fmla="*/ 2295224 w 4228786"/>
                      <a:gd name="connsiteY26-330" fmla="*/ 0 h 4110786"/>
                      <a:gd name="connsiteX27-331" fmla="*/ 2295032 w 4228786"/>
                      <a:gd name="connsiteY27-332" fmla="*/ 13068 h 4110786"/>
                      <a:gd name="connsiteX28-333" fmla="*/ 2176946 w 4228786"/>
                      <a:gd name="connsiteY28-334" fmla="*/ 7105 h 4110786"/>
                      <a:gd name="connsiteX29-335" fmla="*/ 2090436 w 4228786"/>
                      <a:gd name="connsiteY29-336" fmla="*/ 11473 h 4110786"/>
                      <a:gd name="connsiteX30-337" fmla="*/ 2090436 w 4228786"/>
                      <a:gd name="connsiteY30-338" fmla="*/ 2381 h 4110786"/>
                      <a:gd name="connsiteX31-339" fmla="*/ 2295224 w 4228786"/>
                      <a:gd name="connsiteY31-340" fmla="*/ 0 h 4110786"/>
                      <a:gd name="connsiteX0-341" fmla="*/ 739525 w 4228786"/>
                      <a:gd name="connsiteY0-342" fmla="*/ 1079241 h 4110786"/>
                      <a:gd name="connsiteX1-343" fmla="*/ 742648 w 4228786"/>
                      <a:gd name="connsiteY1-344" fmla="*/ 1081087 h 4110786"/>
                      <a:gd name="connsiteX2-345" fmla="*/ 739525 w 4228786"/>
                      <a:gd name="connsiteY2-346" fmla="*/ 1079241 h 4110786"/>
                      <a:gd name="connsiteX3-347" fmla="*/ 468805 w 4228786"/>
                      <a:gd name="connsiteY3-348" fmla="*/ 919162 h 4110786"/>
                      <a:gd name="connsiteX4-349" fmla="*/ 470434 w 4228786"/>
                      <a:gd name="connsiteY4-350" fmla="*/ 920125 h 4110786"/>
                      <a:gd name="connsiteX5-351" fmla="*/ 468805 w 4228786"/>
                      <a:gd name="connsiteY5-352" fmla="*/ 919162 h 4110786"/>
                      <a:gd name="connsiteX6-353" fmla="*/ 2176945 w 4228786"/>
                      <a:gd name="connsiteY6-354" fmla="*/ 319178 h 4110786"/>
                      <a:gd name="connsiteX7-355" fmla="*/ 2269473 w 4228786"/>
                      <a:gd name="connsiteY7-356" fmla="*/ 323850 h 4110786"/>
                      <a:gd name="connsiteX8-357" fmla="*/ 2090436 w 4228786"/>
                      <a:gd name="connsiteY8-358" fmla="*/ 323850 h 4110786"/>
                      <a:gd name="connsiteX9-359" fmla="*/ 2090436 w 4228786"/>
                      <a:gd name="connsiteY9-360" fmla="*/ 323546 h 4110786"/>
                      <a:gd name="connsiteX10-361" fmla="*/ 2176945 w 4228786"/>
                      <a:gd name="connsiteY10-362" fmla="*/ 319178 h 4110786"/>
                      <a:gd name="connsiteX11-363" fmla="*/ 2295032 w 4228786"/>
                      <a:gd name="connsiteY11-364" fmla="*/ 13068 h 4110786"/>
                      <a:gd name="connsiteX12-365" fmla="*/ 4228786 w 4228786"/>
                      <a:gd name="connsiteY12-366" fmla="*/ 2058946 h 4110786"/>
                      <a:gd name="connsiteX13-367" fmla="*/ 2176946 w 4228786"/>
                      <a:gd name="connsiteY13-368" fmla="*/ 4110786 h 4110786"/>
                      <a:gd name="connsiteX14-369" fmla="*/ 125105 w 4228786"/>
                      <a:gd name="connsiteY14-370" fmla="*/ 2058946 h 4110786"/>
                      <a:gd name="connsiteX15-371" fmla="*/ 437178 w 4228786"/>
                      <a:gd name="connsiteY15-372" fmla="*/ 2058945 h 4110786"/>
                      <a:gd name="connsiteX16-373" fmla="*/ 2176945 w 4228786"/>
                      <a:gd name="connsiteY16-374" fmla="*/ 3798712 h 4110786"/>
                      <a:gd name="connsiteX17-375" fmla="*/ 3916711 w 4228786"/>
                      <a:gd name="connsiteY17-376" fmla="*/ 2058945 h 4110786"/>
                      <a:gd name="connsiteX18-377" fmla="*/ 2269473 w 4228786"/>
                      <a:gd name="connsiteY18-378" fmla="*/ 323850 h 4110786"/>
                      <a:gd name="connsiteX19-379" fmla="*/ 2290461 w 4228786"/>
                      <a:gd name="connsiteY19-380" fmla="*/ 323850 h 4110786"/>
                      <a:gd name="connsiteX20-381" fmla="*/ 2295032 w 4228786"/>
                      <a:gd name="connsiteY20-382" fmla="*/ 13068 h 4110786"/>
                      <a:gd name="connsiteX21-383" fmla="*/ 2090436 w 4228786"/>
                      <a:gd name="connsiteY21-384" fmla="*/ 11473 h 4110786"/>
                      <a:gd name="connsiteX22-385" fmla="*/ 2090436 w 4228786"/>
                      <a:gd name="connsiteY22-386" fmla="*/ 323546 h 4110786"/>
                      <a:gd name="connsiteX23-387" fmla="*/ 739525 w 4228786"/>
                      <a:gd name="connsiteY23-388" fmla="*/ 1079241 h 4110786"/>
                      <a:gd name="connsiteX24-389" fmla="*/ 470434 w 4228786"/>
                      <a:gd name="connsiteY24-390" fmla="*/ 920125 h 4110786"/>
                      <a:gd name="connsiteX25-391" fmla="*/ 2090436 w 4228786"/>
                      <a:gd name="connsiteY25-392" fmla="*/ 11473 h 4110786"/>
                      <a:gd name="connsiteX26-393" fmla="*/ 2295224 w 4228786"/>
                      <a:gd name="connsiteY26-394" fmla="*/ 0 h 4110786"/>
                      <a:gd name="connsiteX27-395" fmla="*/ 2176946 w 4228786"/>
                      <a:gd name="connsiteY27-396" fmla="*/ 7105 h 4110786"/>
                      <a:gd name="connsiteX28-397" fmla="*/ 2090436 w 4228786"/>
                      <a:gd name="connsiteY28-398" fmla="*/ 11473 h 4110786"/>
                      <a:gd name="connsiteX29-399" fmla="*/ 2090436 w 4228786"/>
                      <a:gd name="connsiteY29-400" fmla="*/ 2381 h 4110786"/>
                      <a:gd name="connsiteX30-401" fmla="*/ 2295224 w 4228786"/>
                      <a:gd name="connsiteY30-402" fmla="*/ 0 h 4110786"/>
                      <a:gd name="connsiteX0-403" fmla="*/ 739525 w 4228949"/>
                      <a:gd name="connsiteY0-404" fmla="*/ 1079241 h 4110786"/>
                      <a:gd name="connsiteX1-405" fmla="*/ 742648 w 4228949"/>
                      <a:gd name="connsiteY1-406" fmla="*/ 1081087 h 4110786"/>
                      <a:gd name="connsiteX2-407" fmla="*/ 739525 w 4228949"/>
                      <a:gd name="connsiteY2-408" fmla="*/ 1079241 h 4110786"/>
                      <a:gd name="connsiteX3-409" fmla="*/ 468805 w 4228949"/>
                      <a:gd name="connsiteY3-410" fmla="*/ 919162 h 4110786"/>
                      <a:gd name="connsiteX4-411" fmla="*/ 470434 w 4228949"/>
                      <a:gd name="connsiteY4-412" fmla="*/ 920125 h 4110786"/>
                      <a:gd name="connsiteX5-413" fmla="*/ 468805 w 4228949"/>
                      <a:gd name="connsiteY5-414" fmla="*/ 919162 h 4110786"/>
                      <a:gd name="connsiteX6-415" fmla="*/ 2176945 w 4228949"/>
                      <a:gd name="connsiteY6-416" fmla="*/ 319178 h 4110786"/>
                      <a:gd name="connsiteX7-417" fmla="*/ 2269473 w 4228949"/>
                      <a:gd name="connsiteY7-418" fmla="*/ 323850 h 4110786"/>
                      <a:gd name="connsiteX8-419" fmla="*/ 2090436 w 4228949"/>
                      <a:gd name="connsiteY8-420" fmla="*/ 323850 h 4110786"/>
                      <a:gd name="connsiteX9-421" fmla="*/ 2090436 w 4228949"/>
                      <a:gd name="connsiteY9-422" fmla="*/ 323546 h 4110786"/>
                      <a:gd name="connsiteX10-423" fmla="*/ 2176945 w 4228949"/>
                      <a:gd name="connsiteY10-424" fmla="*/ 319178 h 4110786"/>
                      <a:gd name="connsiteX11-425" fmla="*/ 2290461 w 4228949"/>
                      <a:gd name="connsiteY11-426" fmla="*/ 323850 h 4110786"/>
                      <a:gd name="connsiteX12-427" fmla="*/ 4228786 w 4228949"/>
                      <a:gd name="connsiteY12-428" fmla="*/ 2058946 h 4110786"/>
                      <a:gd name="connsiteX13-429" fmla="*/ 2176946 w 4228949"/>
                      <a:gd name="connsiteY13-430" fmla="*/ 4110786 h 4110786"/>
                      <a:gd name="connsiteX14-431" fmla="*/ 125105 w 4228949"/>
                      <a:gd name="connsiteY14-432" fmla="*/ 2058946 h 4110786"/>
                      <a:gd name="connsiteX15-433" fmla="*/ 437178 w 4228949"/>
                      <a:gd name="connsiteY15-434" fmla="*/ 2058945 h 4110786"/>
                      <a:gd name="connsiteX16-435" fmla="*/ 2176945 w 4228949"/>
                      <a:gd name="connsiteY16-436" fmla="*/ 3798712 h 4110786"/>
                      <a:gd name="connsiteX17-437" fmla="*/ 3916711 w 4228949"/>
                      <a:gd name="connsiteY17-438" fmla="*/ 2058945 h 4110786"/>
                      <a:gd name="connsiteX18-439" fmla="*/ 2269473 w 4228949"/>
                      <a:gd name="connsiteY18-440" fmla="*/ 323850 h 4110786"/>
                      <a:gd name="connsiteX19-441" fmla="*/ 2290461 w 4228949"/>
                      <a:gd name="connsiteY19-442" fmla="*/ 323850 h 4110786"/>
                      <a:gd name="connsiteX20-443" fmla="*/ 2090436 w 4228949"/>
                      <a:gd name="connsiteY20-444" fmla="*/ 11473 h 4110786"/>
                      <a:gd name="connsiteX21-445" fmla="*/ 2090436 w 4228949"/>
                      <a:gd name="connsiteY21-446" fmla="*/ 323546 h 4110786"/>
                      <a:gd name="connsiteX22-447" fmla="*/ 739525 w 4228949"/>
                      <a:gd name="connsiteY22-448" fmla="*/ 1079241 h 4110786"/>
                      <a:gd name="connsiteX23-449" fmla="*/ 470434 w 4228949"/>
                      <a:gd name="connsiteY23-450" fmla="*/ 920125 h 4110786"/>
                      <a:gd name="connsiteX24-451" fmla="*/ 2090436 w 4228949"/>
                      <a:gd name="connsiteY24-452" fmla="*/ 11473 h 4110786"/>
                      <a:gd name="connsiteX25-453" fmla="*/ 2295224 w 4228949"/>
                      <a:gd name="connsiteY25-454" fmla="*/ 0 h 4110786"/>
                      <a:gd name="connsiteX26-455" fmla="*/ 2176946 w 4228949"/>
                      <a:gd name="connsiteY26-456" fmla="*/ 7105 h 4110786"/>
                      <a:gd name="connsiteX27-457" fmla="*/ 2090436 w 4228949"/>
                      <a:gd name="connsiteY27-458" fmla="*/ 11473 h 4110786"/>
                      <a:gd name="connsiteX28-459" fmla="*/ 2090436 w 4228949"/>
                      <a:gd name="connsiteY28-460" fmla="*/ 2381 h 4110786"/>
                      <a:gd name="connsiteX29-461" fmla="*/ 2295224 w 4228949"/>
                      <a:gd name="connsiteY29-462" fmla="*/ 0 h 4110786"/>
                      <a:gd name="connsiteX0-463" fmla="*/ 739525 w 4228949"/>
                      <a:gd name="connsiteY0-464" fmla="*/ 1076860 h 4108405"/>
                      <a:gd name="connsiteX1-465" fmla="*/ 742648 w 4228949"/>
                      <a:gd name="connsiteY1-466" fmla="*/ 1078706 h 4108405"/>
                      <a:gd name="connsiteX2-467" fmla="*/ 739525 w 4228949"/>
                      <a:gd name="connsiteY2-468" fmla="*/ 1076860 h 4108405"/>
                      <a:gd name="connsiteX3-469" fmla="*/ 468805 w 4228949"/>
                      <a:gd name="connsiteY3-470" fmla="*/ 916781 h 4108405"/>
                      <a:gd name="connsiteX4-471" fmla="*/ 470434 w 4228949"/>
                      <a:gd name="connsiteY4-472" fmla="*/ 917744 h 4108405"/>
                      <a:gd name="connsiteX5-473" fmla="*/ 468805 w 4228949"/>
                      <a:gd name="connsiteY5-474" fmla="*/ 916781 h 4108405"/>
                      <a:gd name="connsiteX6-475" fmla="*/ 2176945 w 4228949"/>
                      <a:gd name="connsiteY6-476" fmla="*/ 316797 h 4108405"/>
                      <a:gd name="connsiteX7-477" fmla="*/ 2269473 w 4228949"/>
                      <a:gd name="connsiteY7-478" fmla="*/ 321469 h 4108405"/>
                      <a:gd name="connsiteX8-479" fmla="*/ 2090436 w 4228949"/>
                      <a:gd name="connsiteY8-480" fmla="*/ 321469 h 4108405"/>
                      <a:gd name="connsiteX9-481" fmla="*/ 2090436 w 4228949"/>
                      <a:gd name="connsiteY9-482" fmla="*/ 321165 h 4108405"/>
                      <a:gd name="connsiteX10-483" fmla="*/ 2176945 w 4228949"/>
                      <a:gd name="connsiteY10-484" fmla="*/ 316797 h 4108405"/>
                      <a:gd name="connsiteX11-485" fmla="*/ 2290461 w 4228949"/>
                      <a:gd name="connsiteY11-486" fmla="*/ 321469 h 4108405"/>
                      <a:gd name="connsiteX12-487" fmla="*/ 4228786 w 4228949"/>
                      <a:gd name="connsiteY12-488" fmla="*/ 2056565 h 4108405"/>
                      <a:gd name="connsiteX13-489" fmla="*/ 2176946 w 4228949"/>
                      <a:gd name="connsiteY13-490" fmla="*/ 4108405 h 4108405"/>
                      <a:gd name="connsiteX14-491" fmla="*/ 125105 w 4228949"/>
                      <a:gd name="connsiteY14-492" fmla="*/ 2056565 h 4108405"/>
                      <a:gd name="connsiteX15-493" fmla="*/ 437178 w 4228949"/>
                      <a:gd name="connsiteY15-494" fmla="*/ 2056564 h 4108405"/>
                      <a:gd name="connsiteX16-495" fmla="*/ 2176945 w 4228949"/>
                      <a:gd name="connsiteY16-496" fmla="*/ 3796331 h 4108405"/>
                      <a:gd name="connsiteX17-497" fmla="*/ 3916711 w 4228949"/>
                      <a:gd name="connsiteY17-498" fmla="*/ 2056564 h 4108405"/>
                      <a:gd name="connsiteX18-499" fmla="*/ 2269473 w 4228949"/>
                      <a:gd name="connsiteY18-500" fmla="*/ 321469 h 4108405"/>
                      <a:gd name="connsiteX19-501" fmla="*/ 2290461 w 4228949"/>
                      <a:gd name="connsiteY19-502" fmla="*/ 321469 h 4108405"/>
                      <a:gd name="connsiteX20-503" fmla="*/ 2090436 w 4228949"/>
                      <a:gd name="connsiteY20-504" fmla="*/ 9092 h 4108405"/>
                      <a:gd name="connsiteX21-505" fmla="*/ 2090436 w 4228949"/>
                      <a:gd name="connsiteY21-506" fmla="*/ 321165 h 4108405"/>
                      <a:gd name="connsiteX22-507" fmla="*/ 739525 w 4228949"/>
                      <a:gd name="connsiteY22-508" fmla="*/ 1076860 h 4108405"/>
                      <a:gd name="connsiteX23-509" fmla="*/ 470434 w 4228949"/>
                      <a:gd name="connsiteY23-510" fmla="*/ 917744 h 4108405"/>
                      <a:gd name="connsiteX24-511" fmla="*/ 2090436 w 4228949"/>
                      <a:gd name="connsiteY24-512" fmla="*/ 9092 h 4108405"/>
                      <a:gd name="connsiteX25-513" fmla="*/ 2090436 w 4228949"/>
                      <a:gd name="connsiteY25-514" fmla="*/ 0 h 4108405"/>
                      <a:gd name="connsiteX26-515" fmla="*/ 2176946 w 4228949"/>
                      <a:gd name="connsiteY26-516" fmla="*/ 4724 h 4108405"/>
                      <a:gd name="connsiteX27-517" fmla="*/ 2090436 w 4228949"/>
                      <a:gd name="connsiteY27-518" fmla="*/ 9092 h 4108405"/>
                      <a:gd name="connsiteX28-519" fmla="*/ 2090436 w 4228949"/>
                      <a:gd name="connsiteY28-520" fmla="*/ 0 h 4108405"/>
                      <a:gd name="connsiteX0-521" fmla="*/ 739525 w 4228949"/>
                      <a:gd name="connsiteY0-522" fmla="*/ 1076860 h 4108405"/>
                      <a:gd name="connsiteX1-523" fmla="*/ 742648 w 4228949"/>
                      <a:gd name="connsiteY1-524" fmla="*/ 1078706 h 4108405"/>
                      <a:gd name="connsiteX2-525" fmla="*/ 739525 w 4228949"/>
                      <a:gd name="connsiteY2-526" fmla="*/ 1076860 h 4108405"/>
                      <a:gd name="connsiteX3-527" fmla="*/ 468805 w 4228949"/>
                      <a:gd name="connsiteY3-528" fmla="*/ 916781 h 4108405"/>
                      <a:gd name="connsiteX4-529" fmla="*/ 470434 w 4228949"/>
                      <a:gd name="connsiteY4-530" fmla="*/ 917744 h 4108405"/>
                      <a:gd name="connsiteX5-531" fmla="*/ 468805 w 4228949"/>
                      <a:gd name="connsiteY5-532" fmla="*/ 916781 h 4108405"/>
                      <a:gd name="connsiteX6-533" fmla="*/ 2176945 w 4228949"/>
                      <a:gd name="connsiteY6-534" fmla="*/ 316797 h 4108405"/>
                      <a:gd name="connsiteX7-535" fmla="*/ 2269473 w 4228949"/>
                      <a:gd name="connsiteY7-536" fmla="*/ 321469 h 4108405"/>
                      <a:gd name="connsiteX8-537" fmla="*/ 2090436 w 4228949"/>
                      <a:gd name="connsiteY8-538" fmla="*/ 321469 h 4108405"/>
                      <a:gd name="connsiteX9-539" fmla="*/ 2090436 w 4228949"/>
                      <a:gd name="connsiteY9-540" fmla="*/ 321165 h 4108405"/>
                      <a:gd name="connsiteX10-541" fmla="*/ 2176945 w 4228949"/>
                      <a:gd name="connsiteY10-542" fmla="*/ 316797 h 4108405"/>
                      <a:gd name="connsiteX11-543" fmla="*/ 2290461 w 4228949"/>
                      <a:gd name="connsiteY11-544" fmla="*/ 321469 h 4108405"/>
                      <a:gd name="connsiteX12-545" fmla="*/ 4228786 w 4228949"/>
                      <a:gd name="connsiteY12-546" fmla="*/ 2056565 h 4108405"/>
                      <a:gd name="connsiteX13-547" fmla="*/ 2176946 w 4228949"/>
                      <a:gd name="connsiteY13-548" fmla="*/ 4108405 h 4108405"/>
                      <a:gd name="connsiteX14-549" fmla="*/ 125105 w 4228949"/>
                      <a:gd name="connsiteY14-550" fmla="*/ 2056565 h 4108405"/>
                      <a:gd name="connsiteX15-551" fmla="*/ 437178 w 4228949"/>
                      <a:gd name="connsiteY15-552" fmla="*/ 2056564 h 4108405"/>
                      <a:gd name="connsiteX16-553" fmla="*/ 2176945 w 4228949"/>
                      <a:gd name="connsiteY16-554" fmla="*/ 3796331 h 4108405"/>
                      <a:gd name="connsiteX17-555" fmla="*/ 3916711 w 4228949"/>
                      <a:gd name="connsiteY17-556" fmla="*/ 2056564 h 4108405"/>
                      <a:gd name="connsiteX18-557" fmla="*/ 2269473 w 4228949"/>
                      <a:gd name="connsiteY18-558" fmla="*/ 321469 h 4108405"/>
                      <a:gd name="connsiteX19-559" fmla="*/ 2290461 w 4228949"/>
                      <a:gd name="connsiteY19-560" fmla="*/ 321469 h 4108405"/>
                      <a:gd name="connsiteX20-561" fmla="*/ 2090436 w 4228949"/>
                      <a:gd name="connsiteY20-562" fmla="*/ 9092 h 4108405"/>
                      <a:gd name="connsiteX21-563" fmla="*/ 2090436 w 4228949"/>
                      <a:gd name="connsiteY21-564" fmla="*/ 321165 h 4108405"/>
                      <a:gd name="connsiteX22-565" fmla="*/ 739525 w 4228949"/>
                      <a:gd name="connsiteY22-566" fmla="*/ 1076860 h 4108405"/>
                      <a:gd name="connsiteX23-567" fmla="*/ 470434 w 4228949"/>
                      <a:gd name="connsiteY23-568" fmla="*/ 917744 h 4108405"/>
                      <a:gd name="connsiteX24-569" fmla="*/ 2090436 w 4228949"/>
                      <a:gd name="connsiteY24-570" fmla="*/ 9092 h 4108405"/>
                      <a:gd name="connsiteX25-571" fmla="*/ 2090436 w 4228949"/>
                      <a:gd name="connsiteY25-572" fmla="*/ 0 h 4108405"/>
                      <a:gd name="connsiteX26-573" fmla="*/ 2090436 w 4228949"/>
                      <a:gd name="connsiteY26-574" fmla="*/ 9092 h 4108405"/>
                      <a:gd name="connsiteX27-575" fmla="*/ 2090436 w 4228949"/>
                      <a:gd name="connsiteY27-576" fmla="*/ 0 h 4108405"/>
                      <a:gd name="connsiteX0-577" fmla="*/ 739525 w 4228925"/>
                      <a:gd name="connsiteY0-578" fmla="*/ 1076860 h 4108405"/>
                      <a:gd name="connsiteX1-579" fmla="*/ 742648 w 4228925"/>
                      <a:gd name="connsiteY1-580" fmla="*/ 1078706 h 4108405"/>
                      <a:gd name="connsiteX2-581" fmla="*/ 739525 w 4228925"/>
                      <a:gd name="connsiteY2-582" fmla="*/ 1076860 h 4108405"/>
                      <a:gd name="connsiteX3-583" fmla="*/ 468805 w 4228925"/>
                      <a:gd name="connsiteY3-584" fmla="*/ 916781 h 4108405"/>
                      <a:gd name="connsiteX4-585" fmla="*/ 470434 w 4228925"/>
                      <a:gd name="connsiteY4-586" fmla="*/ 917744 h 4108405"/>
                      <a:gd name="connsiteX5-587" fmla="*/ 468805 w 4228925"/>
                      <a:gd name="connsiteY5-588" fmla="*/ 916781 h 4108405"/>
                      <a:gd name="connsiteX6-589" fmla="*/ 2176945 w 4228925"/>
                      <a:gd name="connsiteY6-590" fmla="*/ 316797 h 4108405"/>
                      <a:gd name="connsiteX7-591" fmla="*/ 2269473 w 4228925"/>
                      <a:gd name="connsiteY7-592" fmla="*/ 321469 h 4108405"/>
                      <a:gd name="connsiteX8-593" fmla="*/ 2090436 w 4228925"/>
                      <a:gd name="connsiteY8-594" fmla="*/ 321469 h 4108405"/>
                      <a:gd name="connsiteX9-595" fmla="*/ 2090436 w 4228925"/>
                      <a:gd name="connsiteY9-596" fmla="*/ 321165 h 4108405"/>
                      <a:gd name="connsiteX10-597" fmla="*/ 2176945 w 4228925"/>
                      <a:gd name="connsiteY10-598" fmla="*/ 316797 h 4108405"/>
                      <a:gd name="connsiteX11-599" fmla="*/ 2290461 w 4228925"/>
                      <a:gd name="connsiteY11-600" fmla="*/ 321469 h 4108405"/>
                      <a:gd name="connsiteX12-601" fmla="*/ 4228786 w 4228925"/>
                      <a:gd name="connsiteY12-602" fmla="*/ 2056565 h 4108405"/>
                      <a:gd name="connsiteX13-603" fmla="*/ 2176946 w 4228925"/>
                      <a:gd name="connsiteY13-604" fmla="*/ 4108405 h 4108405"/>
                      <a:gd name="connsiteX14-605" fmla="*/ 125105 w 4228925"/>
                      <a:gd name="connsiteY14-606" fmla="*/ 2056565 h 4108405"/>
                      <a:gd name="connsiteX15-607" fmla="*/ 437178 w 4228925"/>
                      <a:gd name="connsiteY15-608" fmla="*/ 2056564 h 4108405"/>
                      <a:gd name="connsiteX16-609" fmla="*/ 2176945 w 4228925"/>
                      <a:gd name="connsiteY16-610" fmla="*/ 3796331 h 4108405"/>
                      <a:gd name="connsiteX17-611" fmla="*/ 3916711 w 4228925"/>
                      <a:gd name="connsiteY17-612" fmla="*/ 2056564 h 4108405"/>
                      <a:gd name="connsiteX18-613" fmla="*/ 2290461 w 4228925"/>
                      <a:gd name="connsiteY18-614" fmla="*/ 321469 h 4108405"/>
                      <a:gd name="connsiteX19-615" fmla="*/ 2090436 w 4228925"/>
                      <a:gd name="connsiteY19-616" fmla="*/ 9092 h 4108405"/>
                      <a:gd name="connsiteX20-617" fmla="*/ 2090436 w 4228925"/>
                      <a:gd name="connsiteY20-618" fmla="*/ 321165 h 4108405"/>
                      <a:gd name="connsiteX21-619" fmla="*/ 739525 w 4228925"/>
                      <a:gd name="connsiteY21-620" fmla="*/ 1076860 h 4108405"/>
                      <a:gd name="connsiteX22-621" fmla="*/ 470434 w 4228925"/>
                      <a:gd name="connsiteY22-622" fmla="*/ 917744 h 4108405"/>
                      <a:gd name="connsiteX23-623" fmla="*/ 2090436 w 4228925"/>
                      <a:gd name="connsiteY23-624" fmla="*/ 9092 h 4108405"/>
                      <a:gd name="connsiteX24-625" fmla="*/ 2090436 w 4228925"/>
                      <a:gd name="connsiteY24-626" fmla="*/ 0 h 4108405"/>
                      <a:gd name="connsiteX25-627" fmla="*/ 2090436 w 4228925"/>
                      <a:gd name="connsiteY25-628" fmla="*/ 9092 h 4108405"/>
                      <a:gd name="connsiteX26-629" fmla="*/ 2090436 w 4228925"/>
                      <a:gd name="connsiteY26-630" fmla="*/ 0 h 4108405"/>
                      <a:gd name="connsiteX0-631" fmla="*/ 739525 w 4228925"/>
                      <a:gd name="connsiteY0-632" fmla="*/ 1076860 h 4108405"/>
                      <a:gd name="connsiteX1-633" fmla="*/ 742648 w 4228925"/>
                      <a:gd name="connsiteY1-634" fmla="*/ 1078706 h 4108405"/>
                      <a:gd name="connsiteX2-635" fmla="*/ 739525 w 4228925"/>
                      <a:gd name="connsiteY2-636" fmla="*/ 1076860 h 4108405"/>
                      <a:gd name="connsiteX3-637" fmla="*/ 468805 w 4228925"/>
                      <a:gd name="connsiteY3-638" fmla="*/ 916781 h 4108405"/>
                      <a:gd name="connsiteX4-639" fmla="*/ 470434 w 4228925"/>
                      <a:gd name="connsiteY4-640" fmla="*/ 917744 h 4108405"/>
                      <a:gd name="connsiteX5-641" fmla="*/ 468805 w 4228925"/>
                      <a:gd name="connsiteY5-642" fmla="*/ 916781 h 4108405"/>
                      <a:gd name="connsiteX6-643" fmla="*/ 2176945 w 4228925"/>
                      <a:gd name="connsiteY6-644" fmla="*/ 316797 h 4108405"/>
                      <a:gd name="connsiteX7-645" fmla="*/ 2090436 w 4228925"/>
                      <a:gd name="connsiteY7-646" fmla="*/ 321469 h 4108405"/>
                      <a:gd name="connsiteX8-647" fmla="*/ 2090436 w 4228925"/>
                      <a:gd name="connsiteY8-648" fmla="*/ 321165 h 4108405"/>
                      <a:gd name="connsiteX9-649" fmla="*/ 2176945 w 4228925"/>
                      <a:gd name="connsiteY9-650" fmla="*/ 316797 h 4108405"/>
                      <a:gd name="connsiteX10-651" fmla="*/ 2290461 w 4228925"/>
                      <a:gd name="connsiteY10-652" fmla="*/ 321469 h 4108405"/>
                      <a:gd name="connsiteX11-653" fmla="*/ 4228786 w 4228925"/>
                      <a:gd name="connsiteY11-654" fmla="*/ 2056565 h 4108405"/>
                      <a:gd name="connsiteX12-655" fmla="*/ 2176946 w 4228925"/>
                      <a:gd name="connsiteY12-656" fmla="*/ 4108405 h 4108405"/>
                      <a:gd name="connsiteX13-657" fmla="*/ 125105 w 4228925"/>
                      <a:gd name="connsiteY13-658" fmla="*/ 2056565 h 4108405"/>
                      <a:gd name="connsiteX14-659" fmla="*/ 437178 w 4228925"/>
                      <a:gd name="connsiteY14-660" fmla="*/ 2056564 h 4108405"/>
                      <a:gd name="connsiteX15-661" fmla="*/ 2176945 w 4228925"/>
                      <a:gd name="connsiteY15-662" fmla="*/ 3796331 h 4108405"/>
                      <a:gd name="connsiteX16-663" fmla="*/ 3916711 w 4228925"/>
                      <a:gd name="connsiteY16-664" fmla="*/ 2056564 h 4108405"/>
                      <a:gd name="connsiteX17-665" fmla="*/ 2290461 w 4228925"/>
                      <a:gd name="connsiteY17-666" fmla="*/ 321469 h 4108405"/>
                      <a:gd name="connsiteX18-667" fmla="*/ 2090436 w 4228925"/>
                      <a:gd name="connsiteY18-668" fmla="*/ 9092 h 4108405"/>
                      <a:gd name="connsiteX19-669" fmla="*/ 2090436 w 4228925"/>
                      <a:gd name="connsiteY19-670" fmla="*/ 321165 h 4108405"/>
                      <a:gd name="connsiteX20-671" fmla="*/ 739525 w 4228925"/>
                      <a:gd name="connsiteY20-672" fmla="*/ 1076860 h 4108405"/>
                      <a:gd name="connsiteX21-673" fmla="*/ 470434 w 4228925"/>
                      <a:gd name="connsiteY21-674" fmla="*/ 917744 h 4108405"/>
                      <a:gd name="connsiteX22-675" fmla="*/ 2090436 w 4228925"/>
                      <a:gd name="connsiteY22-676" fmla="*/ 9092 h 4108405"/>
                      <a:gd name="connsiteX23-677" fmla="*/ 2090436 w 4228925"/>
                      <a:gd name="connsiteY23-678" fmla="*/ 0 h 4108405"/>
                      <a:gd name="connsiteX24-679" fmla="*/ 2090436 w 4228925"/>
                      <a:gd name="connsiteY24-680" fmla="*/ 9092 h 4108405"/>
                      <a:gd name="connsiteX25-681" fmla="*/ 2090436 w 4228925"/>
                      <a:gd name="connsiteY25-682" fmla="*/ 0 h 4108405"/>
                      <a:gd name="connsiteX0-683" fmla="*/ 739525 w 4228925"/>
                      <a:gd name="connsiteY0-684" fmla="*/ 1076860 h 4108405"/>
                      <a:gd name="connsiteX1-685" fmla="*/ 742648 w 4228925"/>
                      <a:gd name="connsiteY1-686" fmla="*/ 1078706 h 4108405"/>
                      <a:gd name="connsiteX2-687" fmla="*/ 739525 w 4228925"/>
                      <a:gd name="connsiteY2-688" fmla="*/ 1076860 h 4108405"/>
                      <a:gd name="connsiteX3-689" fmla="*/ 468805 w 4228925"/>
                      <a:gd name="connsiteY3-690" fmla="*/ 916781 h 4108405"/>
                      <a:gd name="connsiteX4-691" fmla="*/ 470434 w 4228925"/>
                      <a:gd name="connsiteY4-692" fmla="*/ 917744 h 4108405"/>
                      <a:gd name="connsiteX5-693" fmla="*/ 468805 w 4228925"/>
                      <a:gd name="connsiteY5-694" fmla="*/ 916781 h 4108405"/>
                      <a:gd name="connsiteX6-695" fmla="*/ 2090436 w 4228925"/>
                      <a:gd name="connsiteY6-696" fmla="*/ 321165 h 4108405"/>
                      <a:gd name="connsiteX7-697" fmla="*/ 2090436 w 4228925"/>
                      <a:gd name="connsiteY7-698" fmla="*/ 321469 h 4108405"/>
                      <a:gd name="connsiteX8-699" fmla="*/ 2090436 w 4228925"/>
                      <a:gd name="connsiteY8-700" fmla="*/ 321165 h 4108405"/>
                      <a:gd name="connsiteX9-701" fmla="*/ 2290461 w 4228925"/>
                      <a:gd name="connsiteY9-702" fmla="*/ 321469 h 4108405"/>
                      <a:gd name="connsiteX10-703" fmla="*/ 4228786 w 4228925"/>
                      <a:gd name="connsiteY10-704" fmla="*/ 2056565 h 4108405"/>
                      <a:gd name="connsiteX11-705" fmla="*/ 2176946 w 4228925"/>
                      <a:gd name="connsiteY11-706" fmla="*/ 4108405 h 4108405"/>
                      <a:gd name="connsiteX12-707" fmla="*/ 125105 w 4228925"/>
                      <a:gd name="connsiteY12-708" fmla="*/ 2056565 h 4108405"/>
                      <a:gd name="connsiteX13-709" fmla="*/ 437178 w 4228925"/>
                      <a:gd name="connsiteY13-710" fmla="*/ 2056564 h 4108405"/>
                      <a:gd name="connsiteX14-711" fmla="*/ 2176945 w 4228925"/>
                      <a:gd name="connsiteY14-712" fmla="*/ 3796331 h 4108405"/>
                      <a:gd name="connsiteX15-713" fmla="*/ 3916711 w 4228925"/>
                      <a:gd name="connsiteY15-714" fmla="*/ 2056564 h 4108405"/>
                      <a:gd name="connsiteX16-715" fmla="*/ 2290461 w 4228925"/>
                      <a:gd name="connsiteY16-716" fmla="*/ 321469 h 4108405"/>
                      <a:gd name="connsiteX17-717" fmla="*/ 2090436 w 4228925"/>
                      <a:gd name="connsiteY17-718" fmla="*/ 9092 h 4108405"/>
                      <a:gd name="connsiteX18-719" fmla="*/ 2090436 w 4228925"/>
                      <a:gd name="connsiteY18-720" fmla="*/ 321165 h 4108405"/>
                      <a:gd name="connsiteX19-721" fmla="*/ 739525 w 4228925"/>
                      <a:gd name="connsiteY19-722" fmla="*/ 1076860 h 4108405"/>
                      <a:gd name="connsiteX20-723" fmla="*/ 470434 w 4228925"/>
                      <a:gd name="connsiteY20-724" fmla="*/ 917744 h 4108405"/>
                      <a:gd name="connsiteX21-725" fmla="*/ 2090436 w 4228925"/>
                      <a:gd name="connsiteY21-726" fmla="*/ 9092 h 4108405"/>
                      <a:gd name="connsiteX22-727" fmla="*/ 2090436 w 4228925"/>
                      <a:gd name="connsiteY22-728" fmla="*/ 0 h 4108405"/>
                      <a:gd name="connsiteX23-729" fmla="*/ 2090436 w 4228925"/>
                      <a:gd name="connsiteY23-730" fmla="*/ 9092 h 4108405"/>
                      <a:gd name="connsiteX24-731" fmla="*/ 2090436 w 4228925"/>
                      <a:gd name="connsiteY24-732" fmla="*/ 0 h 4108405"/>
                      <a:gd name="connsiteX0-733" fmla="*/ 739525 w 4228925"/>
                      <a:gd name="connsiteY0-734" fmla="*/ 1067768 h 4099313"/>
                      <a:gd name="connsiteX1-735" fmla="*/ 742648 w 4228925"/>
                      <a:gd name="connsiteY1-736" fmla="*/ 1069614 h 4099313"/>
                      <a:gd name="connsiteX2-737" fmla="*/ 739525 w 4228925"/>
                      <a:gd name="connsiteY2-738" fmla="*/ 1067768 h 4099313"/>
                      <a:gd name="connsiteX3-739" fmla="*/ 468805 w 4228925"/>
                      <a:gd name="connsiteY3-740" fmla="*/ 907689 h 4099313"/>
                      <a:gd name="connsiteX4-741" fmla="*/ 470434 w 4228925"/>
                      <a:gd name="connsiteY4-742" fmla="*/ 908652 h 4099313"/>
                      <a:gd name="connsiteX5-743" fmla="*/ 468805 w 4228925"/>
                      <a:gd name="connsiteY5-744" fmla="*/ 907689 h 4099313"/>
                      <a:gd name="connsiteX6-745" fmla="*/ 2090436 w 4228925"/>
                      <a:gd name="connsiteY6-746" fmla="*/ 312073 h 4099313"/>
                      <a:gd name="connsiteX7-747" fmla="*/ 2090436 w 4228925"/>
                      <a:gd name="connsiteY7-748" fmla="*/ 312377 h 4099313"/>
                      <a:gd name="connsiteX8-749" fmla="*/ 2090436 w 4228925"/>
                      <a:gd name="connsiteY8-750" fmla="*/ 312073 h 4099313"/>
                      <a:gd name="connsiteX9-751" fmla="*/ 2290461 w 4228925"/>
                      <a:gd name="connsiteY9-752" fmla="*/ 312377 h 4099313"/>
                      <a:gd name="connsiteX10-753" fmla="*/ 4228786 w 4228925"/>
                      <a:gd name="connsiteY10-754" fmla="*/ 2047473 h 4099313"/>
                      <a:gd name="connsiteX11-755" fmla="*/ 2176946 w 4228925"/>
                      <a:gd name="connsiteY11-756" fmla="*/ 4099313 h 4099313"/>
                      <a:gd name="connsiteX12-757" fmla="*/ 125105 w 4228925"/>
                      <a:gd name="connsiteY12-758" fmla="*/ 2047473 h 4099313"/>
                      <a:gd name="connsiteX13-759" fmla="*/ 437178 w 4228925"/>
                      <a:gd name="connsiteY13-760" fmla="*/ 2047472 h 4099313"/>
                      <a:gd name="connsiteX14-761" fmla="*/ 2176945 w 4228925"/>
                      <a:gd name="connsiteY14-762" fmla="*/ 3787239 h 4099313"/>
                      <a:gd name="connsiteX15-763" fmla="*/ 3916711 w 4228925"/>
                      <a:gd name="connsiteY15-764" fmla="*/ 2047472 h 4099313"/>
                      <a:gd name="connsiteX16-765" fmla="*/ 2290461 w 4228925"/>
                      <a:gd name="connsiteY16-766" fmla="*/ 312377 h 4099313"/>
                      <a:gd name="connsiteX17-767" fmla="*/ 2090436 w 4228925"/>
                      <a:gd name="connsiteY17-768" fmla="*/ 0 h 4099313"/>
                      <a:gd name="connsiteX18-769" fmla="*/ 2090436 w 4228925"/>
                      <a:gd name="connsiteY18-770" fmla="*/ 312073 h 4099313"/>
                      <a:gd name="connsiteX19-771" fmla="*/ 739525 w 4228925"/>
                      <a:gd name="connsiteY19-772" fmla="*/ 1067768 h 4099313"/>
                      <a:gd name="connsiteX20-773" fmla="*/ 470434 w 4228925"/>
                      <a:gd name="connsiteY20-774" fmla="*/ 908652 h 4099313"/>
                      <a:gd name="connsiteX21-775" fmla="*/ 2090436 w 4228925"/>
                      <a:gd name="connsiteY21-776" fmla="*/ 0 h 4099313"/>
                      <a:gd name="connsiteX0-777" fmla="*/ 739525 w 4353891"/>
                      <a:gd name="connsiteY0-778" fmla="*/ 1067768 h 4099313"/>
                      <a:gd name="connsiteX1-779" fmla="*/ 742648 w 4353891"/>
                      <a:gd name="connsiteY1-780" fmla="*/ 1069614 h 4099313"/>
                      <a:gd name="connsiteX2-781" fmla="*/ 739525 w 4353891"/>
                      <a:gd name="connsiteY2-782" fmla="*/ 1067768 h 4099313"/>
                      <a:gd name="connsiteX3-783" fmla="*/ 468805 w 4353891"/>
                      <a:gd name="connsiteY3-784" fmla="*/ 907689 h 4099313"/>
                      <a:gd name="connsiteX4-785" fmla="*/ 470434 w 4353891"/>
                      <a:gd name="connsiteY4-786" fmla="*/ 908652 h 4099313"/>
                      <a:gd name="connsiteX5-787" fmla="*/ 468805 w 4353891"/>
                      <a:gd name="connsiteY5-788" fmla="*/ 907689 h 4099313"/>
                      <a:gd name="connsiteX6-789" fmla="*/ 2090436 w 4353891"/>
                      <a:gd name="connsiteY6-790" fmla="*/ 312073 h 4099313"/>
                      <a:gd name="connsiteX7-791" fmla="*/ 2090436 w 4353891"/>
                      <a:gd name="connsiteY7-792" fmla="*/ 312377 h 4099313"/>
                      <a:gd name="connsiteX8-793" fmla="*/ 2090436 w 4353891"/>
                      <a:gd name="connsiteY8-794" fmla="*/ 312073 h 4099313"/>
                      <a:gd name="connsiteX9-795" fmla="*/ 3916711 w 4353891"/>
                      <a:gd name="connsiteY9-796" fmla="*/ 2047472 h 4099313"/>
                      <a:gd name="connsiteX10-797" fmla="*/ 4228786 w 4353891"/>
                      <a:gd name="connsiteY10-798" fmla="*/ 2047473 h 4099313"/>
                      <a:gd name="connsiteX11-799" fmla="*/ 2176946 w 4353891"/>
                      <a:gd name="connsiteY11-800" fmla="*/ 4099313 h 4099313"/>
                      <a:gd name="connsiteX12-801" fmla="*/ 125105 w 4353891"/>
                      <a:gd name="connsiteY12-802" fmla="*/ 2047473 h 4099313"/>
                      <a:gd name="connsiteX13-803" fmla="*/ 437178 w 4353891"/>
                      <a:gd name="connsiteY13-804" fmla="*/ 2047472 h 4099313"/>
                      <a:gd name="connsiteX14-805" fmla="*/ 2176945 w 4353891"/>
                      <a:gd name="connsiteY14-806" fmla="*/ 3787239 h 4099313"/>
                      <a:gd name="connsiteX15-807" fmla="*/ 3916711 w 4353891"/>
                      <a:gd name="connsiteY15-808" fmla="*/ 2047472 h 4099313"/>
                      <a:gd name="connsiteX16-809" fmla="*/ 2090436 w 4353891"/>
                      <a:gd name="connsiteY16-810" fmla="*/ 0 h 4099313"/>
                      <a:gd name="connsiteX17-811" fmla="*/ 2090436 w 4353891"/>
                      <a:gd name="connsiteY17-812" fmla="*/ 312073 h 4099313"/>
                      <a:gd name="connsiteX18-813" fmla="*/ 739525 w 4353891"/>
                      <a:gd name="connsiteY18-814" fmla="*/ 1067768 h 4099313"/>
                      <a:gd name="connsiteX19-815" fmla="*/ 470434 w 4353891"/>
                      <a:gd name="connsiteY19-816" fmla="*/ 908652 h 4099313"/>
                      <a:gd name="connsiteX20-817" fmla="*/ 2090436 w 4353891"/>
                      <a:gd name="connsiteY20-818" fmla="*/ 0 h 4099313"/>
                      <a:gd name="connsiteX0-819" fmla="*/ 614420 w 4228786"/>
                      <a:gd name="connsiteY0-820" fmla="*/ 1067768 h 4099313"/>
                      <a:gd name="connsiteX1-821" fmla="*/ 617543 w 4228786"/>
                      <a:gd name="connsiteY1-822" fmla="*/ 1069614 h 4099313"/>
                      <a:gd name="connsiteX2-823" fmla="*/ 614420 w 4228786"/>
                      <a:gd name="connsiteY2-824" fmla="*/ 1067768 h 4099313"/>
                      <a:gd name="connsiteX3-825" fmla="*/ 343700 w 4228786"/>
                      <a:gd name="connsiteY3-826" fmla="*/ 907689 h 4099313"/>
                      <a:gd name="connsiteX4-827" fmla="*/ 345329 w 4228786"/>
                      <a:gd name="connsiteY4-828" fmla="*/ 908652 h 4099313"/>
                      <a:gd name="connsiteX5-829" fmla="*/ 343700 w 4228786"/>
                      <a:gd name="connsiteY5-830" fmla="*/ 907689 h 4099313"/>
                      <a:gd name="connsiteX6-831" fmla="*/ 1965331 w 4228786"/>
                      <a:gd name="connsiteY6-832" fmla="*/ 312073 h 4099313"/>
                      <a:gd name="connsiteX7-833" fmla="*/ 1965331 w 4228786"/>
                      <a:gd name="connsiteY7-834" fmla="*/ 312377 h 4099313"/>
                      <a:gd name="connsiteX8-835" fmla="*/ 1965331 w 4228786"/>
                      <a:gd name="connsiteY8-836" fmla="*/ 312073 h 4099313"/>
                      <a:gd name="connsiteX9-837" fmla="*/ 3791606 w 4228786"/>
                      <a:gd name="connsiteY9-838" fmla="*/ 2047472 h 4099313"/>
                      <a:gd name="connsiteX10-839" fmla="*/ 4103681 w 4228786"/>
                      <a:gd name="connsiteY10-840" fmla="*/ 2047473 h 4099313"/>
                      <a:gd name="connsiteX11-841" fmla="*/ 2051841 w 4228786"/>
                      <a:gd name="connsiteY11-842" fmla="*/ 4099313 h 4099313"/>
                      <a:gd name="connsiteX12-843" fmla="*/ 0 w 4228786"/>
                      <a:gd name="connsiteY12-844" fmla="*/ 2047473 h 4099313"/>
                      <a:gd name="connsiteX13-845" fmla="*/ 2051840 w 4228786"/>
                      <a:gd name="connsiteY13-846" fmla="*/ 3787239 h 4099313"/>
                      <a:gd name="connsiteX14-847" fmla="*/ 3791606 w 4228786"/>
                      <a:gd name="connsiteY14-848" fmla="*/ 2047472 h 4099313"/>
                      <a:gd name="connsiteX15-849" fmla="*/ 1965331 w 4228786"/>
                      <a:gd name="connsiteY15-850" fmla="*/ 0 h 4099313"/>
                      <a:gd name="connsiteX16-851" fmla="*/ 1965331 w 4228786"/>
                      <a:gd name="connsiteY16-852" fmla="*/ 312073 h 4099313"/>
                      <a:gd name="connsiteX17-853" fmla="*/ 614420 w 4228786"/>
                      <a:gd name="connsiteY17-854" fmla="*/ 1067768 h 4099313"/>
                      <a:gd name="connsiteX18-855" fmla="*/ 345329 w 4228786"/>
                      <a:gd name="connsiteY18-856" fmla="*/ 908652 h 4099313"/>
                      <a:gd name="connsiteX19-857" fmla="*/ 1965331 w 4228786"/>
                      <a:gd name="connsiteY19-858" fmla="*/ 0 h 4099313"/>
                      <a:gd name="connsiteX0-859" fmla="*/ 270720 w 3885086"/>
                      <a:gd name="connsiteY0-860" fmla="*/ 1067768 h 4224418"/>
                      <a:gd name="connsiteX1-861" fmla="*/ 273843 w 3885086"/>
                      <a:gd name="connsiteY1-862" fmla="*/ 1069614 h 4224418"/>
                      <a:gd name="connsiteX2-863" fmla="*/ 270720 w 3885086"/>
                      <a:gd name="connsiteY2-864" fmla="*/ 1067768 h 4224418"/>
                      <a:gd name="connsiteX3-865" fmla="*/ 0 w 3885086"/>
                      <a:gd name="connsiteY3-866" fmla="*/ 907689 h 4224418"/>
                      <a:gd name="connsiteX4-867" fmla="*/ 1629 w 3885086"/>
                      <a:gd name="connsiteY4-868" fmla="*/ 908652 h 4224418"/>
                      <a:gd name="connsiteX5-869" fmla="*/ 0 w 3885086"/>
                      <a:gd name="connsiteY5-870" fmla="*/ 907689 h 4224418"/>
                      <a:gd name="connsiteX6-871" fmla="*/ 1621631 w 3885086"/>
                      <a:gd name="connsiteY6-872" fmla="*/ 312073 h 4224418"/>
                      <a:gd name="connsiteX7-873" fmla="*/ 1621631 w 3885086"/>
                      <a:gd name="connsiteY7-874" fmla="*/ 312377 h 4224418"/>
                      <a:gd name="connsiteX8-875" fmla="*/ 1621631 w 3885086"/>
                      <a:gd name="connsiteY8-876" fmla="*/ 312073 h 4224418"/>
                      <a:gd name="connsiteX9-877" fmla="*/ 3447906 w 3885086"/>
                      <a:gd name="connsiteY9-878" fmla="*/ 2047472 h 4224418"/>
                      <a:gd name="connsiteX10-879" fmla="*/ 3759981 w 3885086"/>
                      <a:gd name="connsiteY10-880" fmla="*/ 2047473 h 4224418"/>
                      <a:gd name="connsiteX11-881" fmla="*/ 1708141 w 3885086"/>
                      <a:gd name="connsiteY11-882" fmla="*/ 4099313 h 4224418"/>
                      <a:gd name="connsiteX12-883" fmla="*/ 1708140 w 3885086"/>
                      <a:gd name="connsiteY12-884" fmla="*/ 3787239 h 4224418"/>
                      <a:gd name="connsiteX13-885" fmla="*/ 3447906 w 3885086"/>
                      <a:gd name="connsiteY13-886" fmla="*/ 2047472 h 4224418"/>
                      <a:gd name="connsiteX14-887" fmla="*/ 1621631 w 3885086"/>
                      <a:gd name="connsiteY14-888" fmla="*/ 0 h 4224418"/>
                      <a:gd name="connsiteX15-889" fmla="*/ 1621631 w 3885086"/>
                      <a:gd name="connsiteY15-890" fmla="*/ 312073 h 4224418"/>
                      <a:gd name="connsiteX16-891" fmla="*/ 270720 w 3885086"/>
                      <a:gd name="connsiteY16-892" fmla="*/ 1067768 h 4224418"/>
                      <a:gd name="connsiteX17-893" fmla="*/ 1629 w 3885086"/>
                      <a:gd name="connsiteY17-894" fmla="*/ 908652 h 4224418"/>
                      <a:gd name="connsiteX18-895" fmla="*/ 1621631 w 3885086"/>
                      <a:gd name="connsiteY18-896" fmla="*/ 0 h 4224418"/>
                      <a:gd name="connsiteX0-897" fmla="*/ 270720 w 3885086"/>
                      <a:gd name="connsiteY0-898" fmla="*/ 1067768 h 4099313"/>
                      <a:gd name="connsiteX1-899" fmla="*/ 273843 w 3885086"/>
                      <a:gd name="connsiteY1-900" fmla="*/ 1069614 h 4099313"/>
                      <a:gd name="connsiteX2-901" fmla="*/ 270720 w 3885086"/>
                      <a:gd name="connsiteY2-902" fmla="*/ 1067768 h 4099313"/>
                      <a:gd name="connsiteX3-903" fmla="*/ 0 w 3885086"/>
                      <a:gd name="connsiteY3-904" fmla="*/ 907689 h 4099313"/>
                      <a:gd name="connsiteX4-905" fmla="*/ 1629 w 3885086"/>
                      <a:gd name="connsiteY4-906" fmla="*/ 908652 h 4099313"/>
                      <a:gd name="connsiteX5-907" fmla="*/ 0 w 3885086"/>
                      <a:gd name="connsiteY5-908" fmla="*/ 907689 h 4099313"/>
                      <a:gd name="connsiteX6-909" fmla="*/ 1621631 w 3885086"/>
                      <a:gd name="connsiteY6-910" fmla="*/ 312073 h 4099313"/>
                      <a:gd name="connsiteX7-911" fmla="*/ 1621631 w 3885086"/>
                      <a:gd name="connsiteY7-912" fmla="*/ 312377 h 4099313"/>
                      <a:gd name="connsiteX8-913" fmla="*/ 1621631 w 3885086"/>
                      <a:gd name="connsiteY8-914" fmla="*/ 312073 h 4099313"/>
                      <a:gd name="connsiteX9-915" fmla="*/ 3447906 w 3885086"/>
                      <a:gd name="connsiteY9-916" fmla="*/ 2047472 h 4099313"/>
                      <a:gd name="connsiteX10-917" fmla="*/ 3759981 w 3885086"/>
                      <a:gd name="connsiteY10-918" fmla="*/ 2047473 h 4099313"/>
                      <a:gd name="connsiteX11-919" fmla="*/ 1708141 w 3885086"/>
                      <a:gd name="connsiteY11-920" fmla="*/ 4099313 h 4099313"/>
                      <a:gd name="connsiteX12-921" fmla="*/ 3447906 w 3885086"/>
                      <a:gd name="connsiteY12-922" fmla="*/ 2047472 h 4099313"/>
                      <a:gd name="connsiteX13-923" fmla="*/ 1621631 w 3885086"/>
                      <a:gd name="connsiteY13-924" fmla="*/ 0 h 4099313"/>
                      <a:gd name="connsiteX14-925" fmla="*/ 1621631 w 3885086"/>
                      <a:gd name="connsiteY14-926" fmla="*/ 312073 h 4099313"/>
                      <a:gd name="connsiteX15-927" fmla="*/ 270720 w 3885086"/>
                      <a:gd name="connsiteY15-928" fmla="*/ 1067768 h 4099313"/>
                      <a:gd name="connsiteX16-929" fmla="*/ 1629 w 3885086"/>
                      <a:gd name="connsiteY16-930" fmla="*/ 908652 h 4099313"/>
                      <a:gd name="connsiteX17-931" fmla="*/ 1621631 w 3885086"/>
                      <a:gd name="connsiteY17-932" fmla="*/ 0 h 4099313"/>
                      <a:gd name="connsiteX0-933" fmla="*/ 270720 w 3760643"/>
                      <a:gd name="connsiteY0-934" fmla="*/ 1067768 h 2047473"/>
                      <a:gd name="connsiteX1-935" fmla="*/ 273843 w 3760643"/>
                      <a:gd name="connsiteY1-936" fmla="*/ 1069614 h 2047473"/>
                      <a:gd name="connsiteX2-937" fmla="*/ 270720 w 3760643"/>
                      <a:gd name="connsiteY2-938" fmla="*/ 1067768 h 2047473"/>
                      <a:gd name="connsiteX3-939" fmla="*/ 0 w 3760643"/>
                      <a:gd name="connsiteY3-940" fmla="*/ 907689 h 2047473"/>
                      <a:gd name="connsiteX4-941" fmla="*/ 1629 w 3760643"/>
                      <a:gd name="connsiteY4-942" fmla="*/ 908652 h 2047473"/>
                      <a:gd name="connsiteX5-943" fmla="*/ 0 w 3760643"/>
                      <a:gd name="connsiteY5-944" fmla="*/ 907689 h 2047473"/>
                      <a:gd name="connsiteX6-945" fmla="*/ 1621631 w 3760643"/>
                      <a:gd name="connsiteY6-946" fmla="*/ 312073 h 2047473"/>
                      <a:gd name="connsiteX7-947" fmla="*/ 1621631 w 3760643"/>
                      <a:gd name="connsiteY7-948" fmla="*/ 312377 h 2047473"/>
                      <a:gd name="connsiteX8-949" fmla="*/ 1621631 w 3760643"/>
                      <a:gd name="connsiteY8-950" fmla="*/ 312073 h 2047473"/>
                      <a:gd name="connsiteX9-951" fmla="*/ 3447906 w 3760643"/>
                      <a:gd name="connsiteY9-952" fmla="*/ 2047472 h 2047473"/>
                      <a:gd name="connsiteX10-953" fmla="*/ 3759981 w 3760643"/>
                      <a:gd name="connsiteY10-954" fmla="*/ 2047473 h 2047473"/>
                      <a:gd name="connsiteX11-955" fmla="*/ 3447906 w 3760643"/>
                      <a:gd name="connsiteY11-956" fmla="*/ 2047472 h 2047473"/>
                      <a:gd name="connsiteX12-957" fmla="*/ 1621631 w 3760643"/>
                      <a:gd name="connsiteY12-958" fmla="*/ 0 h 2047473"/>
                      <a:gd name="connsiteX13-959" fmla="*/ 1621631 w 3760643"/>
                      <a:gd name="connsiteY13-960" fmla="*/ 312073 h 2047473"/>
                      <a:gd name="connsiteX14-961" fmla="*/ 270720 w 3760643"/>
                      <a:gd name="connsiteY14-962" fmla="*/ 1067768 h 2047473"/>
                      <a:gd name="connsiteX15-963" fmla="*/ 1629 w 3760643"/>
                      <a:gd name="connsiteY15-964" fmla="*/ 908652 h 2047473"/>
                      <a:gd name="connsiteX16-965" fmla="*/ 1621631 w 3760643"/>
                      <a:gd name="connsiteY16-966" fmla="*/ 0 h 2047473"/>
                      <a:gd name="connsiteX0-967" fmla="*/ 270720 w 1621631"/>
                      <a:gd name="connsiteY0-968" fmla="*/ 1067768 h 1069614"/>
                      <a:gd name="connsiteX1-969" fmla="*/ 273843 w 1621631"/>
                      <a:gd name="connsiteY1-970" fmla="*/ 1069614 h 1069614"/>
                      <a:gd name="connsiteX2-971" fmla="*/ 270720 w 1621631"/>
                      <a:gd name="connsiteY2-972" fmla="*/ 1067768 h 1069614"/>
                      <a:gd name="connsiteX3-973" fmla="*/ 0 w 1621631"/>
                      <a:gd name="connsiteY3-974" fmla="*/ 907689 h 1069614"/>
                      <a:gd name="connsiteX4-975" fmla="*/ 1629 w 1621631"/>
                      <a:gd name="connsiteY4-976" fmla="*/ 908652 h 1069614"/>
                      <a:gd name="connsiteX5-977" fmla="*/ 0 w 1621631"/>
                      <a:gd name="connsiteY5-978" fmla="*/ 907689 h 1069614"/>
                      <a:gd name="connsiteX6-979" fmla="*/ 1621631 w 1621631"/>
                      <a:gd name="connsiteY6-980" fmla="*/ 312073 h 1069614"/>
                      <a:gd name="connsiteX7-981" fmla="*/ 1621631 w 1621631"/>
                      <a:gd name="connsiteY7-982" fmla="*/ 312377 h 1069614"/>
                      <a:gd name="connsiteX8-983" fmla="*/ 1621631 w 1621631"/>
                      <a:gd name="connsiteY8-984" fmla="*/ 312073 h 1069614"/>
                      <a:gd name="connsiteX9-985" fmla="*/ 1621631 w 1621631"/>
                      <a:gd name="connsiteY9-986" fmla="*/ 0 h 1069614"/>
                      <a:gd name="connsiteX10-987" fmla="*/ 1621631 w 1621631"/>
                      <a:gd name="connsiteY10-988" fmla="*/ 312073 h 1069614"/>
                      <a:gd name="connsiteX11-989" fmla="*/ 270720 w 1621631"/>
                      <a:gd name="connsiteY11-990" fmla="*/ 1067768 h 1069614"/>
                      <a:gd name="connsiteX12-991" fmla="*/ 1629 w 1621631"/>
                      <a:gd name="connsiteY12-992" fmla="*/ 908652 h 1069614"/>
                      <a:gd name="connsiteX13-993" fmla="*/ 1621631 w 1621631"/>
                      <a:gd name="connsiteY13-994" fmla="*/ 0 h 1069614"/>
                    </a:gdLst>
                    <a:ahLst/>
                    <a:cxnLst>
                      <a:cxn ang="0">
                        <a:pos x="connsiteX0-1" y="connsiteY0-2"/>
                      </a:cxn>
                      <a:cxn ang="0">
                        <a:pos x="connsiteX1-3" y="connsiteY1-4"/>
                      </a:cxn>
                      <a:cxn ang="0">
                        <a:pos x="connsiteX2-5" y="connsiteY2-6"/>
                      </a:cxn>
                      <a:cxn ang="0">
                        <a:pos x="connsiteX3-7" y="connsiteY3-8"/>
                      </a:cxn>
                      <a:cxn ang="0">
                        <a:pos x="connsiteX4-9" y="connsiteY4-10"/>
                      </a:cxn>
                      <a:cxn ang="0">
                        <a:pos x="connsiteX5-11" y="connsiteY5-12"/>
                      </a:cxn>
                      <a:cxn ang="0">
                        <a:pos x="connsiteX6-13" y="connsiteY6-14"/>
                      </a:cxn>
                      <a:cxn ang="0">
                        <a:pos x="connsiteX7-15" y="connsiteY7-16"/>
                      </a:cxn>
                      <a:cxn ang="0">
                        <a:pos x="connsiteX8-17" y="connsiteY8-18"/>
                      </a:cxn>
                      <a:cxn ang="0">
                        <a:pos x="connsiteX9-19" y="connsiteY9-20"/>
                      </a:cxn>
                      <a:cxn ang="0">
                        <a:pos x="connsiteX10-21" y="connsiteY10-22"/>
                      </a:cxn>
                      <a:cxn ang="0">
                        <a:pos x="connsiteX11-23" y="connsiteY11-24"/>
                      </a:cxn>
                      <a:cxn ang="0">
                        <a:pos x="connsiteX12-25" y="connsiteY12-26"/>
                      </a:cxn>
                      <a:cxn ang="0">
                        <a:pos x="connsiteX13-27" y="connsiteY13-28"/>
                      </a:cxn>
                    </a:cxnLst>
                    <a:rect l="l" t="t" r="r" b="b"/>
                    <a:pathLst>
                      <a:path w="1621631" h="1069614">
                        <a:moveTo>
                          <a:pt x="270720" y="1067768"/>
                        </a:moveTo>
                        <a:lnTo>
                          <a:pt x="273843" y="1069614"/>
                        </a:lnTo>
                        <a:lnTo>
                          <a:pt x="270720" y="1067768"/>
                        </a:lnTo>
                        <a:close/>
                        <a:moveTo>
                          <a:pt x="0" y="907689"/>
                        </a:moveTo>
                        <a:lnTo>
                          <a:pt x="1629" y="908652"/>
                        </a:lnTo>
                        <a:lnTo>
                          <a:pt x="0" y="907689"/>
                        </a:lnTo>
                        <a:close/>
                        <a:moveTo>
                          <a:pt x="1621631" y="312073"/>
                        </a:moveTo>
                        <a:lnTo>
                          <a:pt x="1621631" y="312377"/>
                        </a:lnTo>
                        <a:lnTo>
                          <a:pt x="1621631" y="312073"/>
                        </a:lnTo>
                        <a:close/>
                        <a:moveTo>
                          <a:pt x="1621631" y="0"/>
                        </a:moveTo>
                        <a:lnTo>
                          <a:pt x="1621631" y="312073"/>
                        </a:lnTo>
                        <a:cubicBezTo>
                          <a:pt x="1059988" y="337356"/>
                          <a:pt x="568425" y="631117"/>
                          <a:pt x="270720" y="1067768"/>
                        </a:cubicBezTo>
                        <a:lnTo>
                          <a:pt x="1629" y="908652"/>
                        </a:lnTo>
                        <a:cubicBezTo>
                          <a:pt x="354259" y="380480"/>
                          <a:pt x="945677" y="25494"/>
                          <a:pt x="1621631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lIns="93247" tIns="46623" rIns="46623" bIns="93247" anchor="b"/>
                  <a:lstStyle/>
                  <a:p>
                    <a:pPr algn="ctr" defTabSz="931545" eaLnBrk="1" hangingPunct="1">
                      <a:defRPr/>
                    </a:pPr>
                    <a:endParaRPr lang="en-US" b="1" spc="-51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  <p:sp>
                <p:nvSpPr>
                  <p:cNvPr id="90" name="Freeform 96"/>
                  <p:cNvSpPr/>
                  <p:nvPr/>
                </p:nvSpPr>
                <p:spPr bwMode="auto">
                  <a:xfrm rot="3645706" flipH="1">
                    <a:off x="8875073" y="3127550"/>
                    <a:ext cx="1621631" cy="1069614"/>
                  </a:xfrm>
                  <a:custGeom>
                    <a:avLst/>
                    <a:gdLst>
                      <a:gd name="connsiteX0" fmla="*/ 668844 w 4158105"/>
                      <a:gd name="connsiteY0" fmla="*/ 1079241 h 4110786"/>
                      <a:gd name="connsiteX1" fmla="*/ 671967 w 4158105"/>
                      <a:gd name="connsiteY1" fmla="*/ 1081087 h 4110786"/>
                      <a:gd name="connsiteX2" fmla="*/ 576717 w 4158105"/>
                      <a:gd name="connsiteY2" fmla="*/ 1235869 h 4110786"/>
                      <a:gd name="connsiteX3" fmla="*/ 574232 w 4158105"/>
                      <a:gd name="connsiteY3" fmla="*/ 1234330 h 4110786"/>
                      <a:gd name="connsiteX4" fmla="*/ 668844 w 4158105"/>
                      <a:gd name="connsiteY4" fmla="*/ 1079241 h 4110786"/>
                      <a:gd name="connsiteX5" fmla="*/ 398124 w 4158105"/>
                      <a:gd name="connsiteY5" fmla="*/ 919162 h 4110786"/>
                      <a:gd name="connsiteX6" fmla="*/ 399753 w 4158105"/>
                      <a:gd name="connsiteY6" fmla="*/ 920125 h 4110786"/>
                      <a:gd name="connsiteX7" fmla="*/ 308772 w 4158105"/>
                      <a:gd name="connsiteY7" fmla="*/ 1069886 h 4110786"/>
                      <a:gd name="connsiteX8" fmla="*/ 307636 w 4158105"/>
                      <a:gd name="connsiteY8" fmla="*/ 1069182 h 4110786"/>
                      <a:gd name="connsiteX9" fmla="*/ 398124 w 4158105"/>
                      <a:gd name="connsiteY9" fmla="*/ 919162 h 4110786"/>
                      <a:gd name="connsiteX10" fmla="*/ 2106264 w 4158105"/>
                      <a:gd name="connsiteY10" fmla="*/ 319178 h 4110786"/>
                      <a:gd name="connsiteX11" fmla="*/ 2198792 w 4158105"/>
                      <a:gd name="connsiteY11" fmla="*/ 323850 h 4110786"/>
                      <a:gd name="connsiteX12" fmla="*/ 2019755 w 4158105"/>
                      <a:gd name="connsiteY12" fmla="*/ 323850 h 4110786"/>
                      <a:gd name="connsiteX13" fmla="*/ 2019755 w 4158105"/>
                      <a:gd name="connsiteY13" fmla="*/ 323546 h 4110786"/>
                      <a:gd name="connsiteX14" fmla="*/ 2106264 w 4158105"/>
                      <a:gd name="connsiteY14" fmla="*/ 319178 h 4110786"/>
                      <a:gd name="connsiteX15" fmla="*/ 2224351 w 4158105"/>
                      <a:gd name="connsiteY15" fmla="*/ 13068 h 4110786"/>
                      <a:gd name="connsiteX16" fmla="*/ 4158105 w 4158105"/>
                      <a:gd name="connsiteY16" fmla="*/ 2058946 h 4110786"/>
                      <a:gd name="connsiteX17" fmla="*/ 2106265 w 4158105"/>
                      <a:gd name="connsiteY17" fmla="*/ 4110786 h 4110786"/>
                      <a:gd name="connsiteX18" fmla="*/ 54424 w 4158105"/>
                      <a:gd name="connsiteY18" fmla="*/ 2058946 h 4110786"/>
                      <a:gd name="connsiteX19" fmla="*/ 574232 w 4158105"/>
                      <a:gd name="connsiteY19" fmla="*/ 1234330 h 4110786"/>
                      <a:gd name="connsiteX20" fmla="*/ 366497 w 4158105"/>
                      <a:gd name="connsiteY20" fmla="*/ 2058945 h 4110786"/>
                      <a:gd name="connsiteX21" fmla="*/ 2106264 w 4158105"/>
                      <a:gd name="connsiteY21" fmla="*/ 3798712 h 4110786"/>
                      <a:gd name="connsiteX22" fmla="*/ 3846030 w 4158105"/>
                      <a:gd name="connsiteY22" fmla="*/ 2058945 h 4110786"/>
                      <a:gd name="connsiteX23" fmla="*/ 2198792 w 4158105"/>
                      <a:gd name="connsiteY23" fmla="*/ 323850 h 4110786"/>
                      <a:gd name="connsiteX24" fmla="*/ 2219780 w 4158105"/>
                      <a:gd name="connsiteY24" fmla="*/ 323850 h 4110786"/>
                      <a:gd name="connsiteX25" fmla="*/ 2224351 w 4158105"/>
                      <a:gd name="connsiteY25" fmla="*/ 13068 h 4110786"/>
                      <a:gd name="connsiteX26" fmla="*/ 2019755 w 4158105"/>
                      <a:gd name="connsiteY26" fmla="*/ 11473 h 4110786"/>
                      <a:gd name="connsiteX27" fmla="*/ 2019755 w 4158105"/>
                      <a:gd name="connsiteY27" fmla="*/ 323546 h 4110786"/>
                      <a:gd name="connsiteX28" fmla="*/ 668844 w 4158105"/>
                      <a:gd name="connsiteY28" fmla="*/ 1079241 h 4110786"/>
                      <a:gd name="connsiteX29" fmla="*/ 399753 w 4158105"/>
                      <a:gd name="connsiteY29" fmla="*/ 920125 h 4110786"/>
                      <a:gd name="connsiteX30" fmla="*/ 2019755 w 4158105"/>
                      <a:gd name="connsiteY30" fmla="*/ 11473 h 4110786"/>
                      <a:gd name="connsiteX31" fmla="*/ 2224543 w 4158105"/>
                      <a:gd name="connsiteY31" fmla="*/ 0 h 4110786"/>
                      <a:gd name="connsiteX32" fmla="*/ 2224351 w 4158105"/>
                      <a:gd name="connsiteY32" fmla="*/ 13068 h 4110786"/>
                      <a:gd name="connsiteX33" fmla="*/ 2106265 w 4158105"/>
                      <a:gd name="connsiteY33" fmla="*/ 7105 h 4110786"/>
                      <a:gd name="connsiteX34" fmla="*/ 2019755 w 4158105"/>
                      <a:gd name="connsiteY34" fmla="*/ 11473 h 4110786"/>
                      <a:gd name="connsiteX35" fmla="*/ 2019755 w 4158105"/>
                      <a:gd name="connsiteY35" fmla="*/ 2381 h 4110786"/>
                      <a:gd name="connsiteX36" fmla="*/ 2224543 w 4158105"/>
                      <a:gd name="connsiteY36" fmla="*/ 0 h 4110786"/>
                      <a:gd name="connsiteX0-1" fmla="*/ 668844 w 4158105"/>
                      <a:gd name="connsiteY0-2" fmla="*/ 1079241 h 4110786"/>
                      <a:gd name="connsiteX1-3" fmla="*/ 671967 w 4158105"/>
                      <a:gd name="connsiteY1-4" fmla="*/ 1081087 h 4110786"/>
                      <a:gd name="connsiteX2-5" fmla="*/ 576717 w 4158105"/>
                      <a:gd name="connsiteY2-6" fmla="*/ 1235869 h 4110786"/>
                      <a:gd name="connsiteX3-7" fmla="*/ 574232 w 4158105"/>
                      <a:gd name="connsiteY3-8" fmla="*/ 1234330 h 4110786"/>
                      <a:gd name="connsiteX4-9" fmla="*/ 668844 w 4158105"/>
                      <a:gd name="connsiteY4-10" fmla="*/ 1079241 h 4110786"/>
                      <a:gd name="connsiteX5-11" fmla="*/ 398124 w 4158105"/>
                      <a:gd name="connsiteY5-12" fmla="*/ 919162 h 4110786"/>
                      <a:gd name="connsiteX6-13" fmla="*/ 399753 w 4158105"/>
                      <a:gd name="connsiteY6-14" fmla="*/ 920125 h 4110786"/>
                      <a:gd name="connsiteX7-15" fmla="*/ 308772 w 4158105"/>
                      <a:gd name="connsiteY7-16" fmla="*/ 1069886 h 4110786"/>
                      <a:gd name="connsiteX8-17" fmla="*/ 398124 w 4158105"/>
                      <a:gd name="connsiteY8-18" fmla="*/ 919162 h 4110786"/>
                      <a:gd name="connsiteX9-19" fmla="*/ 2106264 w 4158105"/>
                      <a:gd name="connsiteY9-20" fmla="*/ 319178 h 4110786"/>
                      <a:gd name="connsiteX10-21" fmla="*/ 2198792 w 4158105"/>
                      <a:gd name="connsiteY10-22" fmla="*/ 323850 h 4110786"/>
                      <a:gd name="connsiteX11-23" fmla="*/ 2019755 w 4158105"/>
                      <a:gd name="connsiteY11-24" fmla="*/ 323850 h 4110786"/>
                      <a:gd name="connsiteX12-25" fmla="*/ 2019755 w 4158105"/>
                      <a:gd name="connsiteY12-26" fmla="*/ 323546 h 4110786"/>
                      <a:gd name="connsiteX13-27" fmla="*/ 2106264 w 4158105"/>
                      <a:gd name="connsiteY13-28" fmla="*/ 319178 h 4110786"/>
                      <a:gd name="connsiteX14-29" fmla="*/ 2224351 w 4158105"/>
                      <a:gd name="connsiteY14-30" fmla="*/ 13068 h 4110786"/>
                      <a:gd name="connsiteX15-31" fmla="*/ 4158105 w 4158105"/>
                      <a:gd name="connsiteY15-32" fmla="*/ 2058946 h 4110786"/>
                      <a:gd name="connsiteX16-33" fmla="*/ 2106265 w 4158105"/>
                      <a:gd name="connsiteY16-34" fmla="*/ 4110786 h 4110786"/>
                      <a:gd name="connsiteX17-35" fmla="*/ 54424 w 4158105"/>
                      <a:gd name="connsiteY17-36" fmla="*/ 2058946 h 4110786"/>
                      <a:gd name="connsiteX18-37" fmla="*/ 574232 w 4158105"/>
                      <a:gd name="connsiteY18-38" fmla="*/ 1234330 h 4110786"/>
                      <a:gd name="connsiteX19-39" fmla="*/ 366497 w 4158105"/>
                      <a:gd name="connsiteY19-40" fmla="*/ 2058945 h 4110786"/>
                      <a:gd name="connsiteX20-41" fmla="*/ 2106264 w 4158105"/>
                      <a:gd name="connsiteY20-42" fmla="*/ 3798712 h 4110786"/>
                      <a:gd name="connsiteX21-43" fmla="*/ 3846030 w 4158105"/>
                      <a:gd name="connsiteY21-44" fmla="*/ 2058945 h 4110786"/>
                      <a:gd name="connsiteX22-45" fmla="*/ 2198792 w 4158105"/>
                      <a:gd name="connsiteY22-46" fmla="*/ 323850 h 4110786"/>
                      <a:gd name="connsiteX23-47" fmla="*/ 2219780 w 4158105"/>
                      <a:gd name="connsiteY23-48" fmla="*/ 323850 h 4110786"/>
                      <a:gd name="connsiteX24-49" fmla="*/ 2224351 w 4158105"/>
                      <a:gd name="connsiteY24-50" fmla="*/ 13068 h 4110786"/>
                      <a:gd name="connsiteX25-51" fmla="*/ 2019755 w 4158105"/>
                      <a:gd name="connsiteY25-52" fmla="*/ 11473 h 4110786"/>
                      <a:gd name="connsiteX26-53" fmla="*/ 2019755 w 4158105"/>
                      <a:gd name="connsiteY26-54" fmla="*/ 323546 h 4110786"/>
                      <a:gd name="connsiteX27-55" fmla="*/ 668844 w 4158105"/>
                      <a:gd name="connsiteY27-56" fmla="*/ 1079241 h 4110786"/>
                      <a:gd name="connsiteX28-57" fmla="*/ 399753 w 4158105"/>
                      <a:gd name="connsiteY28-58" fmla="*/ 920125 h 4110786"/>
                      <a:gd name="connsiteX29-59" fmla="*/ 2019755 w 4158105"/>
                      <a:gd name="connsiteY29-60" fmla="*/ 11473 h 4110786"/>
                      <a:gd name="connsiteX30-61" fmla="*/ 2224543 w 4158105"/>
                      <a:gd name="connsiteY30-62" fmla="*/ 0 h 4110786"/>
                      <a:gd name="connsiteX31-63" fmla="*/ 2224351 w 4158105"/>
                      <a:gd name="connsiteY31-64" fmla="*/ 13068 h 4110786"/>
                      <a:gd name="connsiteX32-65" fmla="*/ 2106265 w 4158105"/>
                      <a:gd name="connsiteY32-66" fmla="*/ 7105 h 4110786"/>
                      <a:gd name="connsiteX33-67" fmla="*/ 2019755 w 4158105"/>
                      <a:gd name="connsiteY33-68" fmla="*/ 11473 h 4110786"/>
                      <a:gd name="connsiteX34-69" fmla="*/ 2019755 w 4158105"/>
                      <a:gd name="connsiteY34-70" fmla="*/ 2381 h 4110786"/>
                      <a:gd name="connsiteX35-71" fmla="*/ 2224543 w 4158105"/>
                      <a:gd name="connsiteY35-72" fmla="*/ 0 h 4110786"/>
                      <a:gd name="connsiteX0-73" fmla="*/ 668844 w 4158105"/>
                      <a:gd name="connsiteY0-74" fmla="*/ 1079241 h 4110786"/>
                      <a:gd name="connsiteX1-75" fmla="*/ 671967 w 4158105"/>
                      <a:gd name="connsiteY1-76" fmla="*/ 1081087 h 4110786"/>
                      <a:gd name="connsiteX2-77" fmla="*/ 576717 w 4158105"/>
                      <a:gd name="connsiteY2-78" fmla="*/ 1235869 h 4110786"/>
                      <a:gd name="connsiteX3-79" fmla="*/ 574232 w 4158105"/>
                      <a:gd name="connsiteY3-80" fmla="*/ 1234330 h 4110786"/>
                      <a:gd name="connsiteX4-81" fmla="*/ 668844 w 4158105"/>
                      <a:gd name="connsiteY4-82" fmla="*/ 1079241 h 4110786"/>
                      <a:gd name="connsiteX5-83" fmla="*/ 398124 w 4158105"/>
                      <a:gd name="connsiteY5-84" fmla="*/ 919162 h 4110786"/>
                      <a:gd name="connsiteX6-85" fmla="*/ 399753 w 4158105"/>
                      <a:gd name="connsiteY6-86" fmla="*/ 920125 h 4110786"/>
                      <a:gd name="connsiteX7-87" fmla="*/ 398124 w 4158105"/>
                      <a:gd name="connsiteY7-88" fmla="*/ 919162 h 4110786"/>
                      <a:gd name="connsiteX8-89" fmla="*/ 2106264 w 4158105"/>
                      <a:gd name="connsiteY8-90" fmla="*/ 319178 h 4110786"/>
                      <a:gd name="connsiteX9-91" fmla="*/ 2198792 w 4158105"/>
                      <a:gd name="connsiteY9-92" fmla="*/ 323850 h 4110786"/>
                      <a:gd name="connsiteX10-93" fmla="*/ 2019755 w 4158105"/>
                      <a:gd name="connsiteY10-94" fmla="*/ 323850 h 4110786"/>
                      <a:gd name="connsiteX11-95" fmla="*/ 2019755 w 4158105"/>
                      <a:gd name="connsiteY11-96" fmla="*/ 323546 h 4110786"/>
                      <a:gd name="connsiteX12-97" fmla="*/ 2106264 w 4158105"/>
                      <a:gd name="connsiteY12-98" fmla="*/ 319178 h 4110786"/>
                      <a:gd name="connsiteX13-99" fmla="*/ 2224351 w 4158105"/>
                      <a:gd name="connsiteY13-100" fmla="*/ 13068 h 4110786"/>
                      <a:gd name="connsiteX14-101" fmla="*/ 4158105 w 4158105"/>
                      <a:gd name="connsiteY14-102" fmla="*/ 2058946 h 4110786"/>
                      <a:gd name="connsiteX15-103" fmla="*/ 2106265 w 4158105"/>
                      <a:gd name="connsiteY15-104" fmla="*/ 4110786 h 4110786"/>
                      <a:gd name="connsiteX16-105" fmla="*/ 54424 w 4158105"/>
                      <a:gd name="connsiteY16-106" fmla="*/ 2058946 h 4110786"/>
                      <a:gd name="connsiteX17-107" fmla="*/ 574232 w 4158105"/>
                      <a:gd name="connsiteY17-108" fmla="*/ 1234330 h 4110786"/>
                      <a:gd name="connsiteX18-109" fmla="*/ 366497 w 4158105"/>
                      <a:gd name="connsiteY18-110" fmla="*/ 2058945 h 4110786"/>
                      <a:gd name="connsiteX19-111" fmla="*/ 2106264 w 4158105"/>
                      <a:gd name="connsiteY19-112" fmla="*/ 3798712 h 4110786"/>
                      <a:gd name="connsiteX20-113" fmla="*/ 3846030 w 4158105"/>
                      <a:gd name="connsiteY20-114" fmla="*/ 2058945 h 4110786"/>
                      <a:gd name="connsiteX21-115" fmla="*/ 2198792 w 4158105"/>
                      <a:gd name="connsiteY21-116" fmla="*/ 323850 h 4110786"/>
                      <a:gd name="connsiteX22-117" fmla="*/ 2219780 w 4158105"/>
                      <a:gd name="connsiteY22-118" fmla="*/ 323850 h 4110786"/>
                      <a:gd name="connsiteX23-119" fmla="*/ 2224351 w 4158105"/>
                      <a:gd name="connsiteY23-120" fmla="*/ 13068 h 4110786"/>
                      <a:gd name="connsiteX24-121" fmla="*/ 2019755 w 4158105"/>
                      <a:gd name="connsiteY24-122" fmla="*/ 11473 h 4110786"/>
                      <a:gd name="connsiteX25-123" fmla="*/ 2019755 w 4158105"/>
                      <a:gd name="connsiteY25-124" fmla="*/ 323546 h 4110786"/>
                      <a:gd name="connsiteX26-125" fmla="*/ 668844 w 4158105"/>
                      <a:gd name="connsiteY26-126" fmla="*/ 1079241 h 4110786"/>
                      <a:gd name="connsiteX27-127" fmla="*/ 399753 w 4158105"/>
                      <a:gd name="connsiteY27-128" fmla="*/ 920125 h 4110786"/>
                      <a:gd name="connsiteX28-129" fmla="*/ 2019755 w 4158105"/>
                      <a:gd name="connsiteY28-130" fmla="*/ 11473 h 4110786"/>
                      <a:gd name="connsiteX29-131" fmla="*/ 2224543 w 4158105"/>
                      <a:gd name="connsiteY29-132" fmla="*/ 0 h 4110786"/>
                      <a:gd name="connsiteX30-133" fmla="*/ 2224351 w 4158105"/>
                      <a:gd name="connsiteY30-134" fmla="*/ 13068 h 4110786"/>
                      <a:gd name="connsiteX31-135" fmla="*/ 2106265 w 4158105"/>
                      <a:gd name="connsiteY31-136" fmla="*/ 7105 h 4110786"/>
                      <a:gd name="connsiteX32-137" fmla="*/ 2019755 w 4158105"/>
                      <a:gd name="connsiteY32-138" fmla="*/ 11473 h 4110786"/>
                      <a:gd name="connsiteX33-139" fmla="*/ 2019755 w 4158105"/>
                      <a:gd name="connsiteY33-140" fmla="*/ 2381 h 4110786"/>
                      <a:gd name="connsiteX34-141" fmla="*/ 2224543 w 4158105"/>
                      <a:gd name="connsiteY34-142" fmla="*/ 0 h 4110786"/>
                      <a:gd name="connsiteX0-143" fmla="*/ 739525 w 4228786"/>
                      <a:gd name="connsiteY0-144" fmla="*/ 1079241 h 4110786"/>
                      <a:gd name="connsiteX1-145" fmla="*/ 742648 w 4228786"/>
                      <a:gd name="connsiteY1-146" fmla="*/ 1081087 h 4110786"/>
                      <a:gd name="connsiteX2-147" fmla="*/ 647398 w 4228786"/>
                      <a:gd name="connsiteY2-148" fmla="*/ 1235869 h 4110786"/>
                      <a:gd name="connsiteX3-149" fmla="*/ 644913 w 4228786"/>
                      <a:gd name="connsiteY3-150" fmla="*/ 1234330 h 4110786"/>
                      <a:gd name="connsiteX4-151" fmla="*/ 739525 w 4228786"/>
                      <a:gd name="connsiteY4-152" fmla="*/ 1079241 h 4110786"/>
                      <a:gd name="connsiteX5-153" fmla="*/ 468805 w 4228786"/>
                      <a:gd name="connsiteY5-154" fmla="*/ 919162 h 4110786"/>
                      <a:gd name="connsiteX6-155" fmla="*/ 470434 w 4228786"/>
                      <a:gd name="connsiteY6-156" fmla="*/ 920125 h 4110786"/>
                      <a:gd name="connsiteX7-157" fmla="*/ 468805 w 4228786"/>
                      <a:gd name="connsiteY7-158" fmla="*/ 919162 h 4110786"/>
                      <a:gd name="connsiteX8-159" fmla="*/ 2176945 w 4228786"/>
                      <a:gd name="connsiteY8-160" fmla="*/ 319178 h 4110786"/>
                      <a:gd name="connsiteX9-161" fmla="*/ 2269473 w 4228786"/>
                      <a:gd name="connsiteY9-162" fmla="*/ 323850 h 4110786"/>
                      <a:gd name="connsiteX10-163" fmla="*/ 2090436 w 4228786"/>
                      <a:gd name="connsiteY10-164" fmla="*/ 323850 h 4110786"/>
                      <a:gd name="connsiteX11-165" fmla="*/ 2090436 w 4228786"/>
                      <a:gd name="connsiteY11-166" fmla="*/ 323546 h 4110786"/>
                      <a:gd name="connsiteX12-167" fmla="*/ 2176945 w 4228786"/>
                      <a:gd name="connsiteY12-168" fmla="*/ 319178 h 4110786"/>
                      <a:gd name="connsiteX13-169" fmla="*/ 2295032 w 4228786"/>
                      <a:gd name="connsiteY13-170" fmla="*/ 13068 h 4110786"/>
                      <a:gd name="connsiteX14-171" fmla="*/ 4228786 w 4228786"/>
                      <a:gd name="connsiteY14-172" fmla="*/ 2058946 h 4110786"/>
                      <a:gd name="connsiteX15-173" fmla="*/ 2176946 w 4228786"/>
                      <a:gd name="connsiteY15-174" fmla="*/ 4110786 h 4110786"/>
                      <a:gd name="connsiteX16-175" fmla="*/ 125105 w 4228786"/>
                      <a:gd name="connsiteY16-176" fmla="*/ 2058946 h 4110786"/>
                      <a:gd name="connsiteX17-177" fmla="*/ 437178 w 4228786"/>
                      <a:gd name="connsiteY17-178" fmla="*/ 2058945 h 4110786"/>
                      <a:gd name="connsiteX18-179" fmla="*/ 2176945 w 4228786"/>
                      <a:gd name="connsiteY18-180" fmla="*/ 3798712 h 4110786"/>
                      <a:gd name="connsiteX19-181" fmla="*/ 3916711 w 4228786"/>
                      <a:gd name="connsiteY19-182" fmla="*/ 2058945 h 4110786"/>
                      <a:gd name="connsiteX20-183" fmla="*/ 2269473 w 4228786"/>
                      <a:gd name="connsiteY20-184" fmla="*/ 323850 h 4110786"/>
                      <a:gd name="connsiteX21-185" fmla="*/ 2290461 w 4228786"/>
                      <a:gd name="connsiteY21-186" fmla="*/ 323850 h 4110786"/>
                      <a:gd name="connsiteX22-187" fmla="*/ 2295032 w 4228786"/>
                      <a:gd name="connsiteY22-188" fmla="*/ 13068 h 4110786"/>
                      <a:gd name="connsiteX23-189" fmla="*/ 2090436 w 4228786"/>
                      <a:gd name="connsiteY23-190" fmla="*/ 11473 h 4110786"/>
                      <a:gd name="connsiteX24-191" fmla="*/ 2090436 w 4228786"/>
                      <a:gd name="connsiteY24-192" fmla="*/ 323546 h 4110786"/>
                      <a:gd name="connsiteX25-193" fmla="*/ 739525 w 4228786"/>
                      <a:gd name="connsiteY25-194" fmla="*/ 1079241 h 4110786"/>
                      <a:gd name="connsiteX26-195" fmla="*/ 470434 w 4228786"/>
                      <a:gd name="connsiteY26-196" fmla="*/ 920125 h 4110786"/>
                      <a:gd name="connsiteX27-197" fmla="*/ 2090436 w 4228786"/>
                      <a:gd name="connsiteY27-198" fmla="*/ 11473 h 4110786"/>
                      <a:gd name="connsiteX28-199" fmla="*/ 2295224 w 4228786"/>
                      <a:gd name="connsiteY28-200" fmla="*/ 0 h 4110786"/>
                      <a:gd name="connsiteX29-201" fmla="*/ 2295032 w 4228786"/>
                      <a:gd name="connsiteY29-202" fmla="*/ 13068 h 4110786"/>
                      <a:gd name="connsiteX30-203" fmla="*/ 2176946 w 4228786"/>
                      <a:gd name="connsiteY30-204" fmla="*/ 7105 h 4110786"/>
                      <a:gd name="connsiteX31-205" fmla="*/ 2090436 w 4228786"/>
                      <a:gd name="connsiteY31-206" fmla="*/ 11473 h 4110786"/>
                      <a:gd name="connsiteX32-207" fmla="*/ 2090436 w 4228786"/>
                      <a:gd name="connsiteY32-208" fmla="*/ 2381 h 4110786"/>
                      <a:gd name="connsiteX33-209" fmla="*/ 2295224 w 4228786"/>
                      <a:gd name="connsiteY33-210" fmla="*/ 0 h 4110786"/>
                      <a:gd name="connsiteX0-211" fmla="*/ 739525 w 4228786"/>
                      <a:gd name="connsiteY0-212" fmla="*/ 1079241 h 4110786"/>
                      <a:gd name="connsiteX1-213" fmla="*/ 742648 w 4228786"/>
                      <a:gd name="connsiteY1-214" fmla="*/ 1081087 h 4110786"/>
                      <a:gd name="connsiteX2-215" fmla="*/ 647398 w 4228786"/>
                      <a:gd name="connsiteY2-216" fmla="*/ 1235869 h 4110786"/>
                      <a:gd name="connsiteX3-217" fmla="*/ 739525 w 4228786"/>
                      <a:gd name="connsiteY3-218" fmla="*/ 1079241 h 4110786"/>
                      <a:gd name="connsiteX4-219" fmla="*/ 468805 w 4228786"/>
                      <a:gd name="connsiteY4-220" fmla="*/ 919162 h 4110786"/>
                      <a:gd name="connsiteX5-221" fmla="*/ 470434 w 4228786"/>
                      <a:gd name="connsiteY5-222" fmla="*/ 920125 h 4110786"/>
                      <a:gd name="connsiteX6-223" fmla="*/ 468805 w 4228786"/>
                      <a:gd name="connsiteY6-224" fmla="*/ 919162 h 4110786"/>
                      <a:gd name="connsiteX7-225" fmla="*/ 2176945 w 4228786"/>
                      <a:gd name="connsiteY7-226" fmla="*/ 319178 h 4110786"/>
                      <a:gd name="connsiteX8-227" fmla="*/ 2269473 w 4228786"/>
                      <a:gd name="connsiteY8-228" fmla="*/ 323850 h 4110786"/>
                      <a:gd name="connsiteX9-229" fmla="*/ 2090436 w 4228786"/>
                      <a:gd name="connsiteY9-230" fmla="*/ 323850 h 4110786"/>
                      <a:gd name="connsiteX10-231" fmla="*/ 2090436 w 4228786"/>
                      <a:gd name="connsiteY10-232" fmla="*/ 323546 h 4110786"/>
                      <a:gd name="connsiteX11-233" fmla="*/ 2176945 w 4228786"/>
                      <a:gd name="connsiteY11-234" fmla="*/ 319178 h 4110786"/>
                      <a:gd name="connsiteX12-235" fmla="*/ 2295032 w 4228786"/>
                      <a:gd name="connsiteY12-236" fmla="*/ 13068 h 4110786"/>
                      <a:gd name="connsiteX13-237" fmla="*/ 4228786 w 4228786"/>
                      <a:gd name="connsiteY13-238" fmla="*/ 2058946 h 4110786"/>
                      <a:gd name="connsiteX14-239" fmla="*/ 2176946 w 4228786"/>
                      <a:gd name="connsiteY14-240" fmla="*/ 4110786 h 4110786"/>
                      <a:gd name="connsiteX15-241" fmla="*/ 125105 w 4228786"/>
                      <a:gd name="connsiteY15-242" fmla="*/ 2058946 h 4110786"/>
                      <a:gd name="connsiteX16-243" fmla="*/ 437178 w 4228786"/>
                      <a:gd name="connsiteY16-244" fmla="*/ 2058945 h 4110786"/>
                      <a:gd name="connsiteX17-245" fmla="*/ 2176945 w 4228786"/>
                      <a:gd name="connsiteY17-246" fmla="*/ 3798712 h 4110786"/>
                      <a:gd name="connsiteX18-247" fmla="*/ 3916711 w 4228786"/>
                      <a:gd name="connsiteY18-248" fmla="*/ 2058945 h 4110786"/>
                      <a:gd name="connsiteX19-249" fmla="*/ 2269473 w 4228786"/>
                      <a:gd name="connsiteY19-250" fmla="*/ 323850 h 4110786"/>
                      <a:gd name="connsiteX20-251" fmla="*/ 2290461 w 4228786"/>
                      <a:gd name="connsiteY20-252" fmla="*/ 323850 h 4110786"/>
                      <a:gd name="connsiteX21-253" fmla="*/ 2295032 w 4228786"/>
                      <a:gd name="connsiteY21-254" fmla="*/ 13068 h 4110786"/>
                      <a:gd name="connsiteX22-255" fmla="*/ 2090436 w 4228786"/>
                      <a:gd name="connsiteY22-256" fmla="*/ 11473 h 4110786"/>
                      <a:gd name="connsiteX23-257" fmla="*/ 2090436 w 4228786"/>
                      <a:gd name="connsiteY23-258" fmla="*/ 323546 h 4110786"/>
                      <a:gd name="connsiteX24-259" fmla="*/ 739525 w 4228786"/>
                      <a:gd name="connsiteY24-260" fmla="*/ 1079241 h 4110786"/>
                      <a:gd name="connsiteX25-261" fmla="*/ 470434 w 4228786"/>
                      <a:gd name="connsiteY25-262" fmla="*/ 920125 h 4110786"/>
                      <a:gd name="connsiteX26-263" fmla="*/ 2090436 w 4228786"/>
                      <a:gd name="connsiteY26-264" fmla="*/ 11473 h 4110786"/>
                      <a:gd name="connsiteX27-265" fmla="*/ 2295224 w 4228786"/>
                      <a:gd name="connsiteY27-266" fmla="*/ 0 h 4110786"/>
                      <a:gd name="connsiteX28-267" fmla="*/ 2295032 w 4228786"/>
                      <a:gd name="connsiteY28-268" fmla="*/ 13068 h 4110786"/>
                      <a:gd name="connsiteX29-269" fmla="*/ 2176946 w 4228786"/>
                      <a:gd name="connsiteY29-270" fmla="*/ 7105 h 4110786"/>
                      <a:gd name="connsiteX30-271" fmla="*/ 2090436 w 4228786"/>
                      <a:gd name="connsiteY30-272" fmla="*/ 11473 h 4110786"/>
                      <a:gd name="connsiteX31-273" fmla="*/ 2090436 w 4228786"/>
                      <a:gd name="connsiteY31-274" fmla="*/ 2381 h 4110786"/>
                      <a:gd name="connsiteX32-275" fmla="*/ 2295224 w 4228786"/>
                      <a:gd name="connsiteY32-276" fmla="*/ 0 h 4110786"/>
                      <a:gd name="connsiteX0-277" fmla="*/ 739525 w 4228786"/>
                      <a:gd name="connsiteY0-278" fmla="*/ 1079241 h 4110786"/>
                      <a:gd name="connsiteX1-279" fmla="*/ 742648 w 4228786"/>
                      <a:gd name="connsiteY1-280" fmla="*/ 1081087 h 4110786"/>
                      <a:gd name="connsiteX2-281" fmla="*/ 739525 w 4228786"/>
                      <a:gd name="connsiteY2-282" fmla="*/ 1079241 h 4110786"/>
                      <a:gd name="connsiteX3-283" fmla="*/ 468805 w 4228786"/>
                      <a:gd name="connsiteY3-284" fmla="*/ 919162 h 4110786"/>
                      <a:gd name="connsiteX4-285" fmla="*/ 470434 w 4228786"/>
                      <a:gd name="connsiteY4-286" fmla="*/ 920125 h 4110786"/>
                      <a:gd name="connsiteX5-287" fmla="*/ 468805 w 4228786"/>
                      <a:gd name="connsiteY5-288" fmla="*/ 919162 h 4110786"/>
                      <a:gd name="connsiteX6-289" fmla="*/ 2176945 w 4228786"/>
                      <a:gd name="connsiteY6-290" fmla="*/ 319178 h 4110786"/>
                      <a:gd name="connsiteX7-291" fmla="*/ 2269473 w 4228786"/>
                      <a:gd name="connsiteY7-292" fmla="*/ 323850 h 4110786"/>
                      <a:gd name="connsiteX8-293" fmla="*/ 2090436 w 4228786"/>
                      <a:gd name="connsiteY8-294" fmla="*/ 323850 h 4110786"/>
                      <a:gd name="connsiteX9-295" fmla="*/ 2090436 w 4228786"/>
                      <a:gd name="connsiteY9-296" fmla="*/ 323546 h 4110786"/>
                      <a:gd name="connsiteX10-297" fmla="*/ 2176945 w 4228786"/>
                      <a:gd name="connsiteY10-298" fmla="*/ 319178 h 4110786"/>
                      <a:gd name="connsiteX11-299" fmla="*/ 2295032 w 4228786"/>
                      <a:gd name="connsiteY11-300" fmla="*/ 13068 h 4110786"/>
                      <a:gd name="connsiteX12-301" fmla="*/ 4228786 w 4228786"/>
                      <a:gd name="connsiteY12-302" fmla="*/ 2058946 h 4110786"/>
                      <a:gd name="connsiteX13-303" fmla="*/ 2176946 w 4228786"/>
                      <a:gd name="connsiteY13-304" fmla="*/ 4110786 h 4110786"/>
                      <a:gd name="connsiteX14-305" fmla="*/ 125105 w 4228786"/>
                      <a:gd name="connsiteY14-306" fmla="*/ 2058946 h 4110786"/>
                      <a:gd name="connsiteX15-307" fmla="*/ 437178 w 4228786"/>
                      <a:gd name="connsiteY15-308" fmla="*/ 2058945 h 4110786"/>
                      <a:gd name="connsiteX16-309" fmla="*/ 2176945 w 4228786"/>
                      <a:gd name="connsiteY16-310" fmla="*/ 3798712 h 4110786"/>
                      <a:gd name="connsiteX17-311" fmla="*/ 3916711 w 4228786"/>
                      <a:gd name="connsiteY17-312" fmla="*/ 2058945 h 4110786"/>
                      <a:gd name="connsiteX18-313" fmla="*/ 2269473 w 4228786"/>
                      <a:gd name="connsiteY18-314" fmla="*/ 323850 h 4110786"/>
                      <a:gd name="connsiteX19-315" fmla="*/ 2290461 w 4228786"/>
                      <a:gd name="connsiteY19-316" fmla="*/ 323850 h 4110786"/>
                      <a:gd name="connsiteX20-317" fmla="*/ 2295032 w 4228786"/>
                      <a:gd name="connsiteY20-318" fmla="*/ 13068 h 4110786"/>
                      <a:gd name="connsiteX21-319" fmla="*/ 2090436 w 4228786"/>
                      <a:gd name="connsiteY21-320" fmla="*/ 11473 h 4110786"/>
                      <a:gd name="connsiteX22-321" fmla="*/ 2090436 w 4228786"/>
                      <a:gd name="connsiteY22-322" fmla="*/ 323546 h 4110786"/>
                      <a:gd name="connsiteX23-323" fmla="*/ 739525 w 4228786"/>
                      <a:gd name="connsiteY23-324" fmla="*/ 1079241 h 4110786"/>
                      <a:gd name="connsiteX24-325" fmla="*/ 470434 w 4228786"/>
                      <a:gd name="connsiteY24-326" fmla="*/ 920125 h 4110786"/>
                      <a:gd name="connsiteX25-327" fmla="*/ 2090436 w 4228786"/>
                      <a:gd name="connsiteY25-328" fmla="*/ 11473 h 4110786"/>
                      <a:gd name="connsiteX26-329" fmla="*/ 2295224 w 4228786"/>
                      <a:gd name="connsiteY26-330" fmla="*/ 0 h 4110786"/>
                      <a:gd name="connsiteX27-331" fmla="*/ 2295032 w 4228786"/>
                      <a:gd name="connsiteY27-332" fmla="*/ 13068 h 4110786"/>
                      <a:gd name="connsiteX28-333" fmla="*/ 2176946 w 4228786"/>
                      <a:gd name="connsiteY28-334" fmla="*/ 7105 h 4110786"/>
                      <a:gd name="connsiteX29-335" fmla="*/ 2090436 w 4228786"/>
                      <a:gd name="connsiteY29-336" fmla="*/ 11473 h 4110786"/>
                      <a:gd name="connsiteX30-337" fmla="*/ 2090436 w 4228786"/>
                      <a:gd name="connsiteY30-338" fmla="*/ 2381 h 4110786"/>
                      <a:gd name="connsiteX31-339" fmla="*/ 2295224 w 4228786"/>
                      <a:gd name="connsiteY31-340" fmla="*/ 0 h 4110786"/>
                      <a:gd name="connsiteX0-341" fmla="*/ 739525 w 4228786"/>
                      <a:gd name="connsiteY0-342" fmla="*/ 1079241 h 4110786"/>
                      <a:gd name="connsiteX1-343" fmla="*/ 742648 w 4228786"/>
                      <a:gd name="connsiteY1-344" fmla="*/ 1081087 h 4110786"/>
                      <a:gd name="connsiteX2-345" fmla="*/ 739525 w 4228786"/>
                      <a:gd name="connsiteY2-346" fmla="*/ 1079241 h 4110786"/>
                      <a:gd name="connsiteX3-347" fmla="*/ 468805 w 4228786"/>
                      <a:gd name="connsiteY3-348" fmla="*/ 919162 h 4110786"/>
                      <a:gd name="connsiteX4-349" fmla="*/ 470434 w 4228786"/>
                      <a:gd name="connsiteY4-350" fmla="*/ 920125 h 4110786"/>
                      <a:gd name="connsiteX5-351" fmla="*/ 468805 w 4228786"/>
                      <a:gd name="connsiteY5-352" fmla="*/ 919162 h 4110786"/>
                      <a:gd name="connsiteX6-353" fmla="*/ 2176945 w 4228786"/>
                      <a:gd name="connsiteY6-354" fmla="*/ 319178 h 4110786"/>
                      <a:gd name="connsiteX7-355" fmla="*/ 2269473 w 4228786"/>
                      <a:gd name="connsiteY7-356" fmla="*/ 323850 h 4110786"/>
                      <a:gd name="connsiteX8-357" fmla="*/ 2090436 w 4228786"/>
                      <a:gd name="connsiteY8-358" fmla="*/ 323850 h 4110786"/>
                      <a:gd name="connsiteX9-359" fmla="*/ 2090436 w 4228786"/>
                      <a:gd name="connsiteY9-360" fmla="*/ 323546 h 4110786"/>
                      <a:gd name="connsiteX10-361" fmla="*/ 2176945 w 4228786"/>
                      <a:gd name="connsiteY10-362" fmla="*/ 319178 h 4110786"/>
                      <a:gd name="connsiteX11-363" fmla="*/ 2295032 w 4228786"/>
                      <a:gd name="connsiteY11-364" fmla="*/ 13068 h 4110786"/>
                      <a:gd name="connsiteX12-365" fmla="*/ 4228786 w 4228786"/>
                      <a:gd name="connsiteY12-366" fmla="*/ 2058946 h 4110786"/>
                      <a:gd name="connsiteX13-367" fmla="*/ 2176946 w 4228786"/>
                      <a:gd name="connsiteY13-368" fmla="*/ 4110786 h 4110786"/>
                      <a:gd name="connsiteX14-369" fmla="*/ 125105 w 4228786"/>
                      <a:gd name="connsiteY14-370" fmla="*/ 2058946 h 4110786"/>
                      <a:gd name="connsiteX15-371" fmla="*/ 437178 w 4228786"/>
                      <a:gd name="connsiteY15-372" fmla="*/ 2058945 h 4110786"/>
                      <a:gd name="connsiteX16-373" fmla="*/ 2176945 w 4228786"/>
                      <a:gd name="connsiteY16-374" fmla="*/ 3798712 h 4110786"/>
                      <a:gd name="connsiteX17-375" fmla="*/ 3916711 w 4228786"/>
                      <a:gd name="connsiteY17-376" fmla="*/ 2058945 h 4110786"/>
                      <a:gd name="connsiteX18-377" fmla="*/ 2269473 w 4228786"/>
                      <a:gd name="connsiteY18-378" fmla="*/ 323850 h 4110786"/>
                      <a:gd name="connsiteX19-379" fmla="*/ 2290461 w 4228786"/>
                      <a:gd name="connsiteY19-380" fmla="*/ 323850 h 4110786"/>
                      <a:gd name="connsiteX20-381" fmla="*/ 2295032 w 4228786"/>
                      <a:gd name="connsiteY20-382" fmla="*/ 13068 h 4110786"/>
                      <a:gd name="connsiteX21-383" fmla="*/ 2090436 w 4228786"/>
                      <a:gd name="connsiteY21-384" fmla="*/ 11473 h 4110786"/>
                      <a:gd name="connsiteX22-385" fmla="*/ 2090436 w 4228786"/>
                      <a:gd name="connsiteY22-386" fmla="*/ 323546 h 4110786"/>
                      <a:gd name="connsiteX23-387" fmla="*/ 739525 w 4228786"/>
                      <a:gd name="connsiteY23-388" fmla="*/ 1079241 h 4110786"/>
                      <a:gd name="connsiteX24-389" fmla="*/ 470434 w 4228786"/>
                      <a:gd name="connsiteY24-390" fmla="*/ 920125 h 4110786"/>
                      <a:gd name="connsiteX25-391" fmla="*/ 2090436 w 4228786"/>
                      <a:gd name="connsiteY25-392" fmla="*/ 11473 h 4110786"/>
                      <a:gd name="connsiteX26-393" fmla="*/ 2295224 w 4228786"/>
                      <a:gd name="connsiteY26-394" fmla="*/ 0 h 4110786"/>
                      <a:gd name="connsiteX27-395" fmla="*/ 2176946 w 4228786"/>
                      <a:gd name="connsiteY27-396" fmla="*/ 7105 h 4110786"/>
                      <a:gd name="connsiteX28-397" fmla="*/ 2090436 w 4228786"/>
                      <a:gd name="connsiteY28-398" fmla="*/ 11473 h 4110786"/>
                      <a:gd name="connsiteX29-399" fmla="*/ 2090436 w 4228786"/>
                      <a:gd name="connsiteY29-400" fmla="*/ 2381 h 4110786"/>
                      <a:gd name="connsiteX30-401" fmla="*/ 2295224 w 4228786"/>
                      <a:gd name="connsiteY30-402" fmla="*/ 0 h 4110786"/>
                      <a:gd name="connsiteX0-403" fmla="*/ 739525 w 4228949"/>
                      <a:gd name="connsiteY0-404" fmla="*/ 1079241 h 4110786"/>
                      <a:gd name="connsiteX1-405" fmla="*/ 742648 w 4228949"/>
                      <a:gd name="connsiteY1-406" fmla="*/ 1081087 h 4110786"/>
                      <a:gd name="connsiteX2-407" fmla="*/ 739525 w 4228949"/>
                      <a:gd name="connsiteY2-408" fmla="*/ 1079241 h 4110786"/>
                      <a:gd name="connsiteX3-409" fmla="*/ 468805 w 4228949"/>
                      <a:gd name="connsiteY3-410" fmla="*/ 919162 h 4110786"/>
                      <a:gd name="connsiteX4-411" fmla="*/ 470434 w 4228949"/>
                      <a:gd name="connsiteY4-412" fmla="*/ 920125 h 4110786"/>
                      <a:gd name="connsiteX5-413" fmla="*/ 468805 w 4228949"/>
                      <a:gd name="connsiteY5-414" fmla="*/ 919162 h 4110786"/>
                      <a:gd name="connsiteX6-415" fmla="*/ 2176945 w 4228949"/>
                      <a:gd name="connsiteY6-416" fmla="*/ 319178 h 4110786"/>
                      <a:gd name="connsiteX7-417" fmla="*/ 2269473 w 4228949"/>
                      <a:gd name="connsiteY7-418" fmla="*/ 323850 h 4110786"/>
                      <a:gd name="connsiteX8-419" fmla="*/ 2090436 w 4228949"/>
                      <a:gd name="connsiteY8-420" fmla="*/ 323850 h 4110786"/>
                      <a:gd name="connsiteX9-421" fmla="*/ 2090436 w 4228949"/>
                      <a:gd name="connsiteY9-422" fmla="*/ 323546 h 4110786"/>
                      <a:gd name="connsiteX10-423" fmla="*/ 2176945 w 4228949"/>
                      <a:gd name="connsiteY10-424" fmla="*/ 319178 h 4110786"/>
                      <a:gd name="connsiteX11-425" fmla="*/ 2290461 w 4228949"/>
                      <a:gd name="connsiteY11-426" fmla="*/ 323850 h 4110786"/>
                      <a:gd name="connsiteX12-427" fmla="*/ 4228786 w 4228949"/>
                      <a:gd name="connsiteY12-428" fmla="*/ 2058946 h 4110786"/>
                      <a:gd name="connsiteX13-429" fmla="*/ 2176946 w 4228949"/>
                      <a:gd name="connsiteY13-430" fmla="*/ 4110786 h 4110786"/>
                      <a:gd name="connsiteX14-431" fmla="*/ 125105 w 4228949"/>
                      <a:gd name="connsiteY14-432" fmla="*/ 2058946 h 4110786"/>
                      <a:gd name="connsiteX15-433" fmla="*/ 437178 w 4228949"/>
                      <a:gd name="connsiteY15-434" fmla="*/ 2058945 h 4110786"/>
                      <a:gd name="connsiteX16-435" fmla="*/ 2176945 w 4228949"/>
                      <a:gd name="connsiteY16-436" fmla="*/ 3798712 h 4110786"/>
                      <a:gd name="connsiteX17-437" fmla="*/ 3916711 w 4228949"/>
                      <a:gd name="connsiteY17-438" fmla="*/ 2058945 h 4110786"/>
                      <a:gd name="connsiteX18-439" fmla="*/ 2269473 w 4228949"/>
                      <a:gd name="connsiteY18-440" fmla="*/ 323850 h 4110786"/>
                      <a:gd name="connsiteX19-441" fmla="*/ 2290461 w 4228949"/>
                      <a:gd name="connsiteY19-442" fmla="*/ 323850 h 4110786"/>
                      <a:gd name="connsiteX20-443" fmla="*/ 2090436 w 4228949"/>
                      <a:gd name="connsiteY20-444" fmla="*/ 11473 h 4110786"/>
                      <a:gd name="connsiteX21-445" fmla="*/ 2090436 w 4228949"/>
                      <a:gd name="connsiteY21-446" fmla="*/ 323546 h 4110786"/>
                      <a:gd name="connsiteX22-447" fmla="*/ 739525 w 4228949"/>
                      <a:gd name="connsiteY22-448" fmla="*/ 1079241 h 4110786"/>
                      <a:gd name="connsiteX23-449" fmla="*/ 470434 w 4228949"/>
                      <a:gd name="connsiteY23-450" fmla="*/ 920125 h 4110786"/>
                      <a:gd name="connsiteX24-451" fmla="*/ 2090436 w 4228949"/>
                      <a:gd name="connsiteY24-452" fmla="*/ 11473 h 4110786"/>
                      <a:gd name="connsiteX25-453" fmla="*/ 2295224 w 4228949"/>
                      <a:gd name="connsiteY25-454" fmla="*/ 0 h 4110786"/>
                      <a:gd name="connsiteX26-455" fmla="*/ 2176946 w 4228949"/>
                      <a:gd name="connsiteY26-456" fmla="*/ 7105 h 4110786"/>
                      <a:gd name="connsiteX27-457" fmla="*/ 2090436 w 4228949"/>
                      <a:gd name="connsiteY27-458" fmla="*/ 11473 h 4110786"/>
                      <a:gd name="connsiteX28-459" fmla="*/ 2090436 w 4228949"/>
                      <a:gd name="connsiteY28-460" fmla="*/ 2381 h 4110786"/>
                      <a:gd name="connsiteX29-461" fmla="*/ 2295224 w 4228949"/>
                      <a:gd name="connsiteY29-462" fmla="*/ 0 h 4110786"/>
                      <a:gd name="connsiteX0-463" fmla="*/ 739525 w 4228949"/>
                      <a:gd name="connsiteY0-464" fmla="*/ 1076860 h 4108405"/>
                      <a:gd name="connsiteX1-465" fmla="*/ 742648 w 4228949"/>
                      <a:gd name="connsiteY1-466" fmla="*/ 1078706 h 4108405"/>
                      <a:gd name="connsiteX2-467" fmla="*/ 739525 w 4228949"/>
                      <a:gd name="connsiteY2-468" fmla="*/ 1076860 h 4108405"/>
                      <a:gd name="connsiteX3-469" fmla="*/ 468805 w 4228949"/>
                      <a:gd name="connsiteY3-470" fmla="*/ 916781 h 4108405"/>
                      <a:gd name="connsiteX4-471" fmla="*/ 470434 w 4228949"/>
                      <a:gd name="connsiteY4-472" fmla="*/ 917744 h 4108405"/>
                      <a:gd name="connsiteX5-473" fmla="*/ 468805 w 4228949"/>
                      <a:gd name="connsiteY5-474" fmla="*/ 916781 h 4108405"/>
                      <a:gd name="connsiteX6-475" fmla="*/ 2176945 w 4228949"/>
                      <a:gd name="connsiteY6-476" fmla="*/ 316797 h 4108405"/>
                      <a:gd name="connsiteX7-477" fmla="*/ 2269473 w 4228949"/>
                      <a:gd name="connsiteY7-478" fmla="*/ 321469 h 4108405"/>
                      <a:gd name="connsiteX8-479" fmla="*/ 2090436 w 4228949"/>
                      <a:gd name="connsiteY8-480" fmla="*/ 321469 h 4108405"/>
                      <a:gd name="connsiteX9-481" fmla="*/ 2090436 w 4228949"/>
                      <a:gd name="connsiteY9-482" fmla="*/ 321165 h 4108405"/>
                      <a:gd name="connsiteX10-483" fmla="*/ 2176945 w 4228949"/>
                      <a:gd name="connsiteY10-484" fmla="*/ 316797 h 4108405"/>
                      <a:gd name="connsiteX11-485" fmla="*/ 2290461 w 4228949"/>
                      <a:gd name="connsiteY11-486" fmla="*/ 321469 h 4108405"/>
                      <a:gd name="connsiteX12-487" fmla="*/ 4228786 w 4228949"/>
                      <a:gd name="connsiteY12-488" fmla="*/ 2056565 h 4108405"/>
                      <a:gd name="connsiteX13-489" fmla="*/ 2176946 w 4228949"/>
                      <a:gd name="connsiteY13-490" fmla="*/ 4108405 h 4108405"/>
                      <a:gd name="connsiteX14-491" fmla="*/ 125105 w 4228949"/>
                      <a:gd name="connsiteY14-492" fmla="*/ 2056565 h 4108405"/>
                      <a:gd name="connsiteX15-493" fmla="*/ 437178 w 4228949"/>
                      <a:gd name="connsiteY15-494" fmla="*/ 2056564 h 4108405"/>
                      <a:gd name="connsiteX16-495" fmla="*/ 2176945 w 4228949"/>
                      <a:gd name="connsiteY16-496" fmla="*/ 3796331 h 4108405"/>
                      <a:gd name="connsiteX17-497" fmla="*/ 3916711 w 4228949"/>
                      <a:gd name="connsiteY17-498" fmla="*/ 2056564 h 4108405"/>
                      <a:gd name="connsiteX18-499" fmla="*/ 2269473 w 4228949"/>
                      <a:gd name="connsiteY18-500" fmla="*/ 321469 h 4108405"/>
                      <a:gd name="connsiteX19-501" fmla="*/ 2290461 w 4228949"/>
                      <a:gd name="connsiteY19-502" fmla="*/ 321469 h 4108405"/>
                      <a:gd name="connsiteX20-503" fmla="*/ 2090436 w 4228949"/>
                      <a:gd name="connsiteY20-504" fmla="*/ 9092 h 4108405"/>
                      <a:gd name="connsiteX21-505" fmla="*/ 2090436 w 4228949"/>
                      <a:gd name="connsiteY21-506" fmla="*/ 321165 h 4108405"/>
                      <a:gd name="connsiteX22-507" fmla="*/ 739525 w 4228949"/>
                      <a:gd name="connsiteY22-508" fmla="*/ 1076860 h 4108405"/>
                      <a:gd name="connsiteX23-509" fmla="*/ 470434 w 4228949"/>
                      <a:gd name="connsiteY23-510" fmla="*/ 917744 h 4108405"/>
                      <a:gd name="connsiteX24-511" fmla="*/ 2090436 w 4228949"/>
                      <a:gd name="connsiteY24-512" fmla="*/ 9092 h 4108405"/>
                      <a:gd name="connsiteX25-513" fmla="*/ 2090436 w 4228949"/>
                      <a:gd name="connsiteY25-514" fmla="*/ 0 h 4108405"/>
                      <a:gd name="connsiteX26-515" fmla="*/ 2176946 w 4228949"/>
                      <a:gd name="connsiteY26-516" fmla="*/ 4724 h 4108405"/>
                      <a:gd name="connsiteX27-517" fmla="*/ 2090436 w 4228949"/>
                      <a:gd name="connsiteY27-518" fmla="*/ 9092 h 4108405"/>
                      <a:gd name="connsiteX28-519" fmla="*/ 2090436 w 4228949"/>
                      <a:gd name="connsiteY28-520" fmla="*/ 0 h 4108405"/>
                      <a:gd name="connsiteX0-521" fmla="*/ 739525 w 4228949"/>
                      <a:gd name="connsiteY0-522" fmla="*/ 1076860 h 4108405"/>
                      <a:gd name="connsiteX1-523" fmla="*/ 742648 w 4228949"/>
                      <a:gd name="connsiteY1-524" fmla="*/ 1078706 h 4108405"/>
                      <a:gd name="connsiteX2-525" fmla="*/ 739525 w 4228949"/>
                      <a:gd name="connsiteY2-526" fmla="*/ 1076860 h 4108405"/>
                      <a:gd name="connsiteX3-527" fmla="*/ 468805 w 4228949"/>
                      <a:gd name="connsiteY3-528" fmla="*/ 916781 h 4108405"/>
                      <a:gd name="connsiteX4-529" fmla="*/ 470434 w 4228949"/>
                      <a:gd name="connsiteY4-530" fmla="*/ 917744 h 4108405"/>
                      <a:gd name="connsiteX5-531" fmla="*/ 468805 w 4228949"/>
                      <a:gd name="connsiteY5-532" fmla="*/ 916781 h 4108405"/>
                      <a:gd name="connsiteX6-533" fmla="*/ 2176945 w 4228949"/>
                      <a:gd name="connsiteY6-534" fmla="*/ 316797 h 4108405"/>
                      <a:gd name="connsiteX7-535" fmla="*/ 2269473 w 4228949"/>
                      <a:gd name="connsiteY7-536" fmla="*/ 321469 h 4108405"/>
                      <a:gd name="connsiteX8-537" fmla="*/ 2090436 w 4228949"/>
                      <a:gd name="connsiteY8-538" fmla="*/ 321469 h 4108405"/>
                      <a:gd name="connsiteX9-539" fmla="*/ 2090436 w 4228949"/>
                      <a:gd name="connsiteY9-540" fmla="*/ 321165 h 4108405"/>
                      <a:gd name="connsiteX10-541" fmla="*/ 2176945 w 4228949"/>
                      <a:gd name="connsiteY10-542" fmla="*/ 316797 h 4108405"/>
                      <a:gd name="connsiteX11-543" fmla="*/ 2290461 w 4228949"/>
                      <a:gd name="connsiteY11-544" fmla="*/ 321469 h 4108405"/>
                      <a:gd name="connsiteX12-545" fmla="*/ 4228786 w 4228949"/>
                      <a:gd name="connsiteY12-546" fmla="*/ 2056565 h 4108405"/>
                      <a:gd name="connsiteX13-547" fmla="*/ 2176946 w 4228949"/>
                      <a:gd name="connsiteY13-548" fmla="*/ 4108405 h 4108405"/>
                      <a:gd name="connsiteX14-549" fmla="*/ 125105 w 4228949"/>
                      <a:gd name="connsiteY14-550" fmla="*/ 2056565 h 4108405"/>
                      <a:gd name="connsiteX15-551" fmla="*/ 437178 w 4228949"/>
                      <a:gd name="connsiteY15-552" fmla="*/ 2056564 h 4108405"/>
                      <a:gd name="connsiteX16-553" fmla="*/ 2176945 w 4228949"/>
                      <a:gd name="connsiteY16-554" fmla="*/ 3796331 h 4108405"/>
                      <a:gd name="connsiteX17-555" fmla="*/ 3916711 w 4228949"/>
                      <a:gd name="connsiteY17-556" fmla="*/ 2056564 h 4108405"/>
                      <a:gd name="connsiteX18-557" fmla="*/ 2269473 w 4228949"/>
                      <a:gd name="connsiteY18-558" fmla="*/ 321469 h 4108405"/>
                      <a:gd name="connsiteX19-559" fmla="*/ 2290461 w 4228949"/>
                      <a:gd name="connsiteY19-560" fmla="*/ 321469 h 4108405"/>
                      <a:gd name="connsiteX20-561" fmla="*/ 2090436 w 4228949"/>
                      <a:gd name="connsiteY20-562" fmla="*/ 9092 h 4108405"/>
                      <a:gd name="connsiteX21-563" fmla="*/ 2090436 w 4228949"/>
                      <a:gd name="connsiteY21-564" fmla="*/ 321165 h 4108405"/>
                      <a:gd name="connsiteX22-565" fmla="*/ 739525 w 4228949"/>
                      <a:gd name="connsiteY22-566" fmla="*/ 1076860 h 4108405"/>
                      <a:gd name="connsiteX23-567" fmla="*/ 470434 w 4228949"/>
                      <a:gd name="connsiteY23-568" fmla="*/ 917744 h 4108405"/>
                      <a:gd name="connsiteX24-569" fmla="*/ 2090436 w 4228949"/>
                      <a:gd name="connsiteY24-570" fmla="*/ 9092 h 4108405"/>
                      <a:gd name="connsiteX25-571" fmla="*/ 2090436 w 4228949"/>
                      <a:gd name="connsiteY25-572" fmla="*/ 0 h 4108405"/>
                      <a:gd name="connsiteX26-573" fmla="*/ 2090436 w 4228949"/>
                      <a:gd name="connsiteY26-574" fmla="*/ 9092 h 4108405"/>
                      <a:gd name="connsiteX27-575" fmla="*/ 2090436 w 4228949"/>
                      <a:gd name="connsiteY27-576" fmla="*/ 0 h 4108405"/>
                      <a:gd name="connsiteX0-577" fmla="*/ 739525 w 4228925"/>
                      <a:gd name="connsiteY0-578" fmla="*/ 1076860 h 4108405"/>
                      <a:gd name="connsiteX1-579" fmla="*/ 742648 w 4228925"/>
                      <a:gd name="connsiteY1-580" fmla="*/ 1078706 h 4108405"/>
                      <a:gd name="connsiteX2-581" fmla="*/ 739525 w 4228925"/>
                      <a:gd name="connsiteY2-582" fmla="*/ 1076860 h 4108405"/>
                      <a:gd name="connsiteX3-583" fmla="*/ 468805 w 4228925"/>
                      <a:gd name="connsiteY3-584" fmla="*/ 916781 h 4108405"/>
                      <a:gd name="connsiteX4-585" fmla="*/ 470434 w 4228925"/>
                      <a:gd name="connsiteY4-586" fmla="*/ 917744 h 4108405"/>
                      <a:gd name="connsiteX5-587" fmla="*/ 468805 w 4228925"/>
                      <a:gd name="connsiteY5-588" fmla="*/ 916781 h 4108405"/>
                      <a:gd name="connsiteX6-589" fmla="*/ 2176945 w 4228925"/>
                      <a:gd name="connsiteY6-590" fmla="*/ 316797 h 4108405"/>
                      <a:gd name="connsiteX7-591" fmla="*/ 2269473 w 4228925"/>
                      <a:gd name="connsiteY7-592" fmla="*/ 321469 h 4108405"/>
                      <a:gd name="connsiteX8-593" fmla="*/ 2090436 w 4228925"/>
                      <a:gd name="connsiteY8-594" fmla="*/ 321469 h 4108405"/>
                      <a:gd name="connsiteX9-595" fmla="*/ 2090436 w 4228925"/>
                      <a:gd name="connsiteY9-596" fmla="*/ 321165 h 4108405"/>
                      <a:gd name="connsiteX10-597" fmla="*/ 2176945 w 4228925"/>
                      <a:gd name="connsiteY10-598" fmla="*/ 316797 h 4108405"/>
                      <a:gd name="connsiteX11-599" fmla="*/ 2290461 w 4228925"/>
                      <a:gd name="connsiteY11-600" fmla="*/ 321469 h 4108405"/>
                      <a:gd name="connsiteX12-601" fmla="*/ 4228786 w 4228925"/>
                      <a:gd name="connsiteY12-602" fmla="*/ 2056565 h 4108405"/>
                      <a:gd name="connsiteX13-603" fmla="*/ 2176946 w 4228925"/>
                      <a:gd name="connsiteY13-604" fmla="*/ 4108405 h 4108405"/>
                      <a:gd name="connsiteX14-605" fmla="*/ 125105 w 4228925"/>
                      <a:gd name="connsiteY14-606" fmla="*/ 2056565 h 4108405"/>
                      <a:gd name="connsiteX15-607" fmla="*/ 437178 w 4228925"/>
                      <a:gd name="connsiteY15-608" fmla="*/ 2056564 h 4108405"/>
                      <a:gd name="connsiteX16-609" fmla="*/ 2176945 w 4228925"/>
                      <a:gd name="connsiteY16-610" fmla="*/ 3796331 h 4108405"/>
                      <a:gd name="connsiteX17-611" fmla="*/ 3916711 w 4228925"/>
                      <a:gd name="connsiteY17-612" fmla="*/ 2056564 h 4108405"/>
                      <a:gd name="connsiteX18-613" fmla="*/ 2290461 w 4228925"/>
                      <a:gd name="connsiteY18-614" fmla="*/ 321469 h 4108405"/>
                      <a:gd name="connsiteX19-615" fmla="*/ 2090436 w 4228925"/>
                      <a:gd name="connsiteY19-616" fmla="*/ 9092 h 4108405"/>
                      <a:gd name="connsiteX20-617" fmla="*/ 2090436 w 4228925"/>
                      <a:gd name="connsiteY20-618" fmla="*/ 321165 h 4108405"/>
                      <a:gd name="connsiteX21-619" fmla="*/ 739525 w 4228925"/>
                      <a:gd name="connsiteY21-620" fmla="*/ 1076860 h 4108405"/>
                      <a:gd name="connsiteX22-621" fmla="*/ 470434 w 4228925"/>
                      <a:gd name="connsiteY22-622" fmla="*/ 917744 h 4108405"/>
                      <a:gd name="connsiteX23-623" fmla="*/ 2090436 w 4228925"/>
                      <a:gd name="connsiteY23-624" fmla="*/ 9092 h 4108405"/>
                      <a:gd name="connsiteX24-625" fmla="*/ 2090436 w 4228925"/>
                      <a:gd name="connsiteY24-626" fmla="*/ 0 h 4108405"/>
                      <a:gd name="connsiteX25-627" fmla="*/ 2090436 w 4228925"/>
                      <a:gd name="connsiteY25-628" fmla="*/ 9092 h 4108405"/>
                      <a:gd name="connsiteX26-629" fmla="*/ 2090436 w 4228925"/>
                      <a:gd name="connsiteY26-630" fmla="*/ 0 h 4108405"/>
                      <a:gd name="connsiteX0-631" fmla="*/ 739525 w 4228925"/>
                      <a:gd name="connsiteY0-632" fmla="*/ 1076860 h 4108405"/>
                      <a:gd name="connsiteX1-633" fmla="*/ 742648 w 4228925"/>
                      <a:gd name="connsiteY1-634" fmla="*/ 1078706 h 4108405"/>
                      <a:gd name="connsiteX2-635" fmla="*/ 739525 w 4228925"/>
                      <a:gd name="connsiteY2-636" fmla="*/ 1076860 h 4108405"/>
                      <a:gd name="connsiteX3-637" fmla="*/ 468805 w 4228925"/>
                      <a:gd name="connsiteY3-638" fmla="*/ 916781 h 4108405"/>
                      <a:gd name="connsiteX4-639" fmla="*/ 470434 w 4228925"/>
                      <a:gd name="connsiteY4-640" fmla="*/ 917744 h 4108405"/>
                      <a:gd name="connsiteX5-641" fmla="*/ 468805 w 4228925"/>
                      <a:gd name="connsiteY5-642" fmla="*/ 916781 h 4108405"/>
                      <a:gd name="connsiteX6-643" fmla="*/ 2176945 w 4228925"/>
                      <a:gd name="connsiteY6-644" fmla="*/ 316797 h 4108405"/>
                      <a:gd name="connsiteX7-645" fmla="*/ 2090436 w 4228925"/>
                      <a:gd name="connsiteY7-646" fmla="*/ 321469 h 4108405"/>
                      <a:gd name="connsiteX8-647" fmla="*/ 2090436 w 4228925"/>
                      <a:gd name="connsiteY8-648" fmla="*/ 321165 h 4108405"/>
                      <a:gd name="connsiteX9-649" fmla="*/ 2176945 w 4228925"/>
                      <a:gd name="connsiteY9-650" fmla="*/ 316797 h 4108405"/>
                      <a:gd name="connsiteX10-651" fmla="*/ 2290461 w 4228925"/>
                      <a:gd name="connsiteY10-652" fmla="*/ 321469 h 4108405"/>
                      <a:gd name="connsiteX11-653" fmla="*/ 4228786 w 4228925"/>
                      <a:gd name="connsiteY11-654" fmla="*/ 2056565 h 4108405"/>
                      <a:gd name="connsiteX12-655" fmla="*/ 2176946 w 4228925"/>
                      <a:gd name="connsiteY12-656" fmla="*/ 4108405 h 4108405"/>
                      <a:gd name="connsiteX13-657" fmla="*/ 125105 w 4228925"/>
                      <a:gd name="connsiteY13-658" fmla="*/ 2056565 h 4108405"/>
                      <a:gd name="connsiteX14-659" fmla="*/ 437178 w 4228925"/>
                      <a:gd name="connsiteY14-660" fmla="*/ 2056564 h 4108405"/>
                      <a:gd name="connsiteX15-661" fmla="*/ 2176945 w 4228925"/>
                      <a:gd name="connsiteY15-662" fmla="*/ 3796331 h 4108405"/>
                      <a:gd name="connsiteX16-663" fmla="*/ 3916711 w 4228925"/>
                      <a:gd name="connsiteY16-664" fmla="*/ 2056564 h 4108405"/>
                      <a:gd name="connsiteX17-665" fmla="*/ 2290461 w 4228925"/>
                      <a:gd name="connsiteY17-666" fmla="*/ 321469 h 4108405"/>
                      <a:gd name="connsiteX18-667" fmla="*/ 2090436 w 4228925"/>
                      <a:gd name="connsiteY18-668" fmla="*/ 9092 h 4108405"/>
                      <a:gd name="connsiteX19-669" fmla="*/ 2090436 w 4228925"/>
                      <a:gd name="connsiteY19-670" fmla="*/ 321165 h 4108405"/>
                      <a:gd name="connsiteX20-671" fmla="*/ 739525 w 4228925"/>
                      <a:gd name="connsiteY20-672" fmla="*/ 1076860 h 4108405"/>
                      <a:gd name="connsiteX21-673" fmla="*/ 470434 w 4228925"/>
                      <a:gd name="connsiteY21-674" fmla="*/ 917744 h 4108405"/>
                      <a:gd name="connsiteX22-675" fmla="*/ 2090436 w 4228925"/>
                      <a:gd name="connsiteY22-676" fmla="*/ 9092 h 4108405"/>
                      <a:gd name="connsiteX23-677" fmla="*/ 2090436 w 4228925"/>
                      <a:gd name="connsiteY23-678" fmla="*/ 0 h 4108405"/>
                      <a:gd name="connsiteX24-679" fmla="*/ 2090436 w 4228925"/>
                      <a:gd name="connsiteY24-680" fmla="*/ 9092 h 4108405"/>
                      <a:gd name="connsiteX25-681" fmla="*/ 2090436 w 4228925"/>
                      <a:gd name="connsiteY25-682" fmla="*/ 0 h 4108405"/>
                      <a:gd name="connsiteX0-683" fmla="*/ 739525 w 4228925"/>
                      <a:gd name="connsiteY0-684" fmla="*/ 1076860 h 4108405"/>
                      <a:gd name="connsiteX1-685" fmla="*/ 742648 w 4228925"/>
                      <a:gd name="connsiteY1-686" fmla="*/ 1078706 h 4108405"/>
                      <a:gd name="connsiteX2-687" fmla="*/ 739525 w 4228925"/>
                      <a:gd name="connsiteY2-688" fmla="*/ 1076860 h 4108405"/>
                      <a:gd name="connsiteX3-689" fmla="*/ 468805 w 4228925"/>
                      <a:gd name="connsiteY3-690" fmla="*/ 916781 h 4108405"/>
                      <a:gd name="connsiteX4-691" fmla="*/ 470434 w 4228925"/>
                      <a:gd name="connsiteY4-692" fmla="*/ 917744 h 4108405"/>
                      <a:gd name="connsiteX5-693" fmla="*/ 468805 w 4228925"/>
                      <a:gd name="connsiteY5-694" fmla="*/ 916781 h 4108405"/>
                      <a:gd name="connsiteX6-695" fmla="*/ 2090436 w 4228925"/>
                      <a:gd name="connsiteY6-696" fmla="*/ 321165 h 4108405"/>
                      <a:gd name="connsiteX7-697" fmla="*/ 2090436 w 4228925"/>
                      <a:gd name="connsiteY7-698" fmla="*/ 321469 h 4108405"/>
                      <a:gd name="connsiteX8-699" fmla="*/ 2090436 w 4228925"/>
                      <a:gd name="connsiteY8-700" fmla="*/ 321165 h 4108405"/>
                      <a:gd name="connsiteX9-701" fmla="*/ 2290461 w 4228925"/>
                      <a:gd name="connsiteY9-702" fmla="*/ 321469 h 4108405"/>
                      <a:gd name="connsiteX10-703" fmla="*/ 4228786 w 4228925"/>
                      <a:gd name="connsiteY10-704" fmla="*/ 2056565 h 4108405"/>
                      <a:gd name="connsiteX11-705" fmla="*/ 2176946 w 4228925"/>
                      <a:gd name="connsiteY11-706" fmla="*/ 4108405 h 4108405"/>
                      <a:gd name="connsiteX12-707" fmla="*/ 125105 w 4228925"/>
                      <a:gd name="connsiteY12-708" fmla="*/ 2056565 h 4108405"/>
                      <a:gd name="connsiteX13-709" fmla="*/ 437178 w 4228925"/>
                      <a:gd name="connsiteY13-710" fmla="*/ 2056564 h 4108405"/>
                      <a:gd name="connsiteX14-711" fmla="*/ 2176945 w 4228925"/>
                      <a:gd name="connsiteY14-712" fmla="*/ 3796331 h 4108405"/>
                      <a:gd name="connsiteX15-713" fmla="*/ 3916711 w 4228925"/>
                      <a:gd name="connsiteY15-714" fmla="*/ 2056564 h 4108405"/>
                      <a:gd name="connsiteX16-715" fmla="*/ 2290461 w 4228925"/>
                      <a:gd name="connsiteY16-716" fmla="*/ 321469 h 4108405"/>
                      <a:gd name="connsiteX17-717" fmla="*/ 2090436 w 4228925"/>
                      <a:gd name="connsiteY17-718" fmla="*/ 9092 h 4108405"/>
                      <a:gd name="connsiteX18-719" fmla="*/ 2090436 w 4228925"/>
                      <a:gd name="connsiteY18-720" fmla="*/ 321165 h 4108405"/>
                      <a:gd name="connsiteX19-721" fmla="*/ 739525 w 4228925"/>
                      <a:gd name="connsiteY19-722" fmla="*/ 1076860 h 4108405"/>
                      <a:gd name="connsiteX20-723" fmla="*/ 470434 w 4228925"/>
                      <a:gd name="connsiteY20-724" fmla="*/ 917744 h 4108405"/>
                      <a:gd name="connsiteX21-725" fmla="*/ 2090436 w 4228925"/>
                      <a:gd name="connsiteY21-726" fmla="*/ 9092 h 4108405"/>
                      <a:gd name="connsiteX22-727" fmla="*/ 2090436 w 4228925"/>
                      <a:gd name="connsiteY22-728" fmla="*/ 0 h 4108405"/>
                      <a:gd name="connsiteX23-729" fmla="*/ 2090436 w 4228925"/>
                      <a:gd name="connsiteY23-730" fmla="*/ 9092 h 4108405"/>
                      <a:gd name="connsiteX24-731" fmla="*/ 2090436 w 4228925"/>
                      <a:gd name="connsiteY24-732" fmla="*/ 0 h 4108405"/>
                      <a:gd name="connsiteX0-733" fmla="*/ 739525 w 4228925"/>
                      <a:gd name="connsiteY0-734" fmla="*/ 1067768 h 4099313"/>
                      <a:gd name="connsiteX1-735" fmla="*/ 742648 w 4228925"/>
                      <a:gd name="connsiteY1-736" fmla="*/ 1069614 h 4099313"/>
                      <a:gd name="connsiteX2-737" fmla="*/ 739525 w 4228925"/>
                      <a:gd name="connsiteY2-738" fmla="*/ 1067768 h 4099313"/>
                      <a:gd name="connsiteX3-739" fmla="*/ 468805 w 4228925"/>
                      <a:gd name="connsiteY3-740" fmla="*/ 907689 h 4099313"/>
                      <a:gd name="connsiteX4-741" fmla="*/ 470434 w 4228925"/>
                      <a:gd name="connsiteY4-742" fmla="*/ 908652 h 4099313"/>
                      <a:gd name="connsiteX5-743" fmla="*/ 468805 w 4228925"/>
                      <a:gd name="connsiteY5-744" fmla="*/ 907689 h 4099313"/>
                      <a:gd name="connsiteX6-745" fmla="*/ 2090436 w 4228925"/>
                      <a:gd name="connsiteY6-746" fmla="*/ 312073 h 4099313"/>
                      <a:gd name="connsiteX7-747" fmla="*/ 2090436 w 4228925"/>
                      <a:gd name="connsiteY7-748" fmla="*/ 312377 h 4099313"/>
                      <a:gd name="connsiteX8-749" fmla="*/ 2090436 w 4228925"/>
                      <a:gd name="connsiteY8-750" fmla="*/ 312073 h 4099313"/>
                      <a:gd name="connsiteX9-751" fmla="*/ 2290461 w 4228925"/>
                      <a:gd name="connsiteY9-752" fmla="*/ 312377 h 4099313"/>
                      <a:gd name="connsiteX10-753" fmla="*/ 4228786 w 4228925"/>
                      <a:gd name="connsiteY10-754" fmla="*/ 2047473 h 4099313"/>
                      <a:gd name="connsiteX11-755" fmla="*/ 2176946 w 4228925"/>
                      <a:gd name="connsiteY11-756" fmla="*/ 4099313 h 4099313"/>
                      <a:gd name="connsiteX12-757" fmla="*/ 125105 w 4228925"/>
                      <a:gd name="connsiteY12-758" fmla="*/ 2047473 h 4099313"/>
                      <a:gd name="connsiteX13-759" fmla="*/ 437178 w 4228925"/>
                      <a:gd name="connsiteY13-760" fmla="*/ 2047472 h 4099313"/>
                      <a:gd name="connsiteX14-761" fmla="*/ 2176945 w 4228925"/>
                      <a:gd name="connsiteY14-762" fmla="*/ 3787239 h 4099313"/>
                      <a:gd name="connsiteX15-763" fmla="*/ 3916711 w 4228925"/>
                      <a:gd name="connsiteY15-764" fmla="*/ 2047472 h 4099313"/>
                      <a:gd name="connsiteX16-765" fmla="*/ 2290461 w 4228925"/>
                      <a:gd name="connsiteY16-766" fmla="*/ 312377 h 4099313"/>
                      <a:gd name="connsiteX17-767" fmla="*/ 2090436 w 4228925"/>
                      <a:gd name="connsiteY17-768" fmla="*/ 0 h 4099313"/>
                      <a:gd name="connsiteX18-769" fmla="*/ 2090436 w 4228925"/>
                      <a:gd name="connsiteY18-770" fmla="*/ 312073 h 4099313"/>
                      <a:gd name="connsiteX19-771" fmla="*/ 739525 w 4228925"/>
                      <a:gd name="connsiteY19-772" fmla="*/ 1067768 h 4099313"/>
                      <a:gd name="connsiteX20-773" fmla="*/ 470434 w 4228925"/>
                      <a:gd name="connsiteY20-774" fmla="*/ 908652 h 4099313"/>
                      <a:gd name="connsiteX21-775" fmla="*/ 2090436 w 4228925"/>
                      <a:gd name="connsiteY21-776" fmla="*/ 0 h 4099313"/>
                      <a:gd name="connsiteX0-777" fmla="*/ 739525 w 4353891"/>
                      <a:gd name="connsiteY0-778" fmla="*/ 1067768 h 4099313"/>
                      <a:gd name="connsiteX1-779" fmla="*/ 742648 w 4353891"/>
                      <a:gd name="connsiteY1-780" fmla="*/ 1069614 h 4099313"/>
                      <a:gd name="connsiteX2-781" fmla="*/ 739525 w 4353891"/>
                      <a:gd name="connsiteY2-782" fmla="*/ 1067768 h 4099313"/>
                      <a:gd name="connsiteX3-783" fmla="*/ 468805 w 4353891"/>
                      <a:gd name="connsiteY3-784" fmla="*/ 907689 h 4099313"/>
                      <a:gd name="connsiteX4-785" fmla="*/ 470434 w 4353891"/>
                      <a:gd name="connsiteY4-786" fmla="*/ 908652 h 4099313"/>
                      <a:gd name="connsiteX5-787" fmla="*/ 468805 w 4353891"/>
                      <a:gd name="connsiteY5-788" fmla="*/ 907689 h 4099313"/>
                      <a:gd name="connsiteX6-789" fmla="*/ 2090436 w 4353891"/>
                      <a:gd name="connsiteY6-790" fmla="*/ 312073 h 4099313"/>
                      <a:gd name="connsiteX7-791" fmla="*/ 2090436 w 4353891"/>
                      <a:gd name="connsiteY7-792" fmla="*/ 312377 h 4099313"/>
                      <a:gd name="connsiteX8-793" fmla="*/ 2090436 w 4353891"/>
                      <a:gd name="connsiteY8-794" fmla="*/ 312073 h 4099313"/>
                      <a:gd name="connsiteX9-795" fmla="*/ 3916711 w 4353891"/>
                      <a:gd name="connsiteY9-796" fmla="*/ 2047472 h 4099313"/>
                      <a:gd name="connsiteX10-797" fmla="*/ 4228786 w 4353891"/>
                      <a:gd name="connsiteY10-798" fmla="*/ 2047473 h 4099313"/>
                      <a:gd name="connsiteX11-799" fmla="*/ 2176946 w 4353891"/>
                      <a:gd name="connsiteY11-800" fmla="*/ 4099313 h 4099313"/>
                      <a:gd name="connsiteX12-801" fmla="*/ 125105 w 4353891"/>
                      <a:gd name="connsiteY12-802" fmla="*/ 2047473 h 4099313"/>
                      <a:gd name="connsiteX13-803" fmla="*/ 437178 w 4353891"/>
                      <a:gd name="connsiteY13-804" fmla="*/ 2047472 h 4099313"/>
                      <a:gd name="connsiteX14-805" fmla="*/ 2176945 w 4353891"/>
                      <a:gd name="connsiteY14-806" fmla="*/ 3787239 h 4099313"/>
                      <a:gd name="connsiteX15-807" fmla="*/ 3916711 w 4353891"/>
                      <a:gd name="connsiteY15-808" fmla="*/ 2047472 h 4099313"/>
                      <a:gd name="connsiteX16-809" fmla="*/ 2090436 w 4353891"/>
                      <a:gd name="connsiteY16-810" fmla="*/ 0 h 4099313"/>
                      <a:gd name="connsiteX17-811" fmla="*/ 2090436 w 4353891"/>
                      <a:gd name="connsiteY17-812" fmla="*/ 312073 h 4099313"/>
                      <a:gd name="connsiteX18-813" fmla="*/ 739525 w 4353891"/>
                      <a:gd name="connsiteY18-814" fmla="*/ 1067768 h 4099313"/>
                      <a:gd name="connsiteX19-815" fmla="*/ 470434 w 4353891"/>
                      <a:gd name="connsiteY19-816" fmla="*/ 908652 h 4099313"/>
                      <a:gd name="connsiteX20-817" fmla="*/ 2090436 w 4353891"/>
                      <a:gd name="connsiteY20-818" fmla="*/ 0 h 4099313"/>
                      <a:gd name="connsiteX0-819" fmla="*/ 614420 w 4228786"/>
                      <a:gd name="connsiteY0-820" fmla="*/ 1067768 h 4099313"/>
                      <a:gd name="connsiteX1-821" fmla="*/ 617543 w 4228786"/>
                      <a:gd name="connsiteY1-822" fmla="*/ 1069614 h 4099313"/>
                      <a:gd name="connsiteX2-823" fmla="*/ 614420 w 4228786"/>
                      <a:gd name="connsiteY2-824" fmla="*/ 1067768 h 4099313"/>
                      <a:gd name="connsiteX3-825" fmla="*/ 343700 w 4228786"/>
                      <a:gd name="connsiteY3-826" fmla="*/ 907689 h 4099313"/>
                      <a:gd name="connsiteX4-827" fmla="*/ 345329 w 4228786"/>
                      <a:gd name="connsiteY4-828" fmla="*/ 908652 h 4099313"/>
                      <a:gd name="connsiteX5-829" fmla="*/ 343700 w 4228786"/>
                      <a:gd name="connsiteY5-830" fmla="*/ 907689 h 4099313"/>
                      <a:gd name="connsiteX6-831" fmla="*/ 1965331 w 4228786"/>
                      <a:gd name="connsiteY6-832" fmla="*/ 312073 h 4099313"/>
                      <a:gd name="connsiteX7-833" fmla="*/ 1965331 w 4228786"/>
                      <a:gd name="connsiteY7-834" fmla="*/ 312377 h 4099313"/>
                      <a:gd name="connsiteX8-835" fmla="*/ 1965331 w 4228786"/>
                      <a:gd name="connsiteY8-836" fmla="*/ 312073 h 4099313"/>
                      <a:gd name="connsiteX9-837" fmla="*/ 3791606 w 4228786"/>
                      <a:gd name="connsiteY9-838" fmla="*/ 2047472 h 4099313"/>
                      <a:gd name="connsiteX10-839" fmla="*/ 4103681 w 4228786"/>
                      <a:gd name="connsiteY10-840" fmla="*/ 2047473 h 4099313"/>
                      <a:gd name="connsiteX11-841" fmla="*/ 2051841 w 4228786"/>
                      <a:gd name="connsiteY11-842" fmla="*/ 4099313 h 4099313"/>
                      <a:gd name="connsiteX12-843" fmla="*/ 0 w 4228786"/>
                      <a:gd name="connsiteY12-844" fmla="*/ 2047473 h 4099313"/>
                      <a:gd name="connsiteX13-845" fmla="*/ 2051840 w 4228786"/>
                      <a:gd name="connsiteY13-846" fmla="*/ 3787239 h 4099313"/>
                      <a:gd name="connsiteX14-847" fmla="*/ 3791606 w 4228786"/>
                      <a:gd name="connsiteY14-848" fmla="*/ 2047472 h 4099313"/>
                      <a:gd name="connsiteX15-849" fmla="*/ 1965331 w 4228786"/>
                      <a:gd name="connsiteY15-850" fmla="*/ 0 h 4099313"/>
                      <a:gd name="connsiteX16-851" fmla="*/ 1965331 w 4228786"/>
                      <a:gd name="connsiteY16-852" fmla="*/ 312073 h 4099313"/>
                      <a:gd name="connsiteX17-853" fmla="*/ 614420 w 4228786"/>
                      <a:gd name="connsiteY17-854" fmla="*/ 1067768 h 4099313"/>
                      <a:gd name="connsiteX18-855" fmla="*/ 345329 w 4228786"/>
                      <a:gd name="connsiteY18-856" fmla="*/ 908652 h 4099313"/>
                      <a:gd name="connsiteX19-857" fmla="*/ 1965331 w 4228786"/>
                      <a:gd name="connsiteY19-858" fmla="*/ 0 h 4099313"/>
                      <a:gd name="connsiteX0-859" fmla="*/ 270720 w 3885086"/>
                      <a:gd name="connsiteY0-860" fmla="*/ 1067768 h 4224418"/>
                      <a:gd name="connsiteX1-861" fmla="*/ 273843 w 3885086"/>
                      <a:gd name="connsiteY1-862" fmla="*/ 1069614 h 4224418"/>
                      <a:gd name="connsiteX2-863" fmla="*/ 270720 w 3885086"/>
                      <a:gd name="connsiteY2-864" fmla="*/ 1067768 h 4224418"/>
                      <a:gd name="connsiteX3-865" fmla="*/ 0 w 3885086"/>
                      <a:gd name="connsiteY3-866" fmla="*/ 907689 h 4224418"/>
                      <a:gd name="connsiteX4-867" fmla="*/ 1629 w 3885086"/>
                      <a:gd name="connsiteY4-868" fmla="*/ 908652 h 4224418"/>
                      <a:gd name="connsiteX5-869" fmla="*/ 0 w 3885086"/>
                      <a:gd name="connsiteY5-870" fmla="*/ 907689 h 4224418"/>
                      <a:gd name="connsiteX6-871" fmla="*/ 1621631 w 3885086"/>
                      <a:gd name="connsiteY6-872" fmla="*/ 312073 h 4224418"/>
                      <a:gd name="connsiteX7-873" fmla="*/ 1621631 w 3885086"/>
                      <a:gd name="connsiteY7-874" fmla="*/ 312377 h 4224418"/>
                      <a:gd name="connsiteX8-875" fmla="*/ 1621631 w 3885086"/>
                      <a:gd name="connsiteY8-876" fmla="*/ 312073 h 4224418"/>
                      <a:gd name="connsiteX9-877" fmla="*/ 3447906 w 3885086"/>
                      <a:gd name="connsiteY9-878" fmla="*/ 2047472 h 4224418"/>
                      <a:gd name="connsiteX10-879" fmla="*/ 3759981 w 3885086"/>
                      <a:gd name="connsiteY10-880" fmla="*/ 2047473 h 4224418"/>
                      <a:gd name="connsiteX11-881" fmla="*/ 1708141 w 3885086"/>
                      <a:gd name="connsiteY11-882" fmla="*/ 4099313 h 4224418"/>
                      <a:gd name="connsiteX12-883" fmla="*/ 1708140 w 3885086"/>
                      <a:gd name="connsiteY12-884" fmla="*/ 3787239 h 4224418"/>
                      <a:gd name="connsiteX13-885" fmla="*/ 3447906 w 3885086"/>
                      <a:gd name="connsiteY13-886" fmla="*/ 2047472 h 4224418"/>
                      <a:gd name="connsiteX14-887" fmla="*/ 1621631 w 3885086"/>
                      <a:gd name="connsiteY14-888" fmla="*/ 0 h 4224418"/>
                      <a:gd name="connsiteX15-889" fmla="*/ 1621631 w 3885086"/>
                      <a:gd name="connsiteY15-890" fmla="*/ 312073 h 4224418"/>
                      <a:gd name="connsiteX16-891" fmla="*/ 270720 w 3885086"/>
                      <a:gd name="connsiteY16-892" fmla="*/ 1067768 h 4224418"/>
                      <a:gd name="connsiteX17-893" fmla="*/ 1629 w 3885086"/>
                      <a:gd name="connsiteY17-894" fmla="*/ 908652 h 4224418"/>
                      <a:gd name="connsiteX18-895" fmla="*/ 1621631 w 3885086"/>
                      <a:gd name="connsiteY18-896" fmla="*/ 0 h 4224418"/>
                      <a:gd name="connsiteX0-897" fmla="*/ 270720 w 3885086"/>
                      <a:gd name="connsiteY0-898" fmla="*/ 1067768 h 4099313"/>
                      <a:gd name="connsiteX1-899" fmla="*/ 273843 w 3885086"/>
                      <a:gd name="connsiteY1-900" fmla="*/ 1069614 h 4099313"/>
                      <a:gd name="connsiteX2-901" fmla="*/ 270720 w 3885086"/>
                      <a:gd name="connsiteY2-902" fmla="*/ 1067768 h 4099313"/>
                      <a:gd name="connsiteX3-903" fmla="*/ 0 w 3885086"/>
                      <a:gd name="connsiteY3-904" fmla="*/ 907689 h 4099313"/>
                      <a:gd name="connsiteX4-905" fmla="*/ 1629 w 3885086"/>
                      <a:gd name="connsiteY4-906" fmla="*/ 908652 h 4099313"/>
                      <a:gd name="connsiteX5-907" fmla="*/ 0 w 3885086"/>
                      <a:gd name="connsiteY5-908" fmla="*/ 907689 h 4099313"/>
                      <a:gd name="connsiteX6-909" fmla="*/ 1621631 w 3885086"/>
                      <a:gd name="connsiteY6-910" fmla="*/ 312073 h 4099313"/>
                      <a:gd name="connsiteX7-911" fmla="*/ 1621631 w 3885086"/>
                      <a:gd name="connsiteY7-912" fmla="*/ 312377 h 4099313"/>
                      <a:gd name="connsiteX8-913" fmla="*/ 1621631 w 3885086"/>
                      <a:gd name="connsiteY8-914" fmla="*/ 312073 h 4099313"/>
                      <a:gd name="connsiteX9-915" fmla="*/ 3447906 w 3885086"/>
                      <a:gd name="connsiteY9-916" fmla="*/ 2047472 h 4099313"/>
                      <a:gd name="connsiteX10-917" fmla="*/ 3759981 w 3885086"/>
                      <a:gd name="connsiteY10-918" fmla="*/ 2047473 h 4099313"/>
                      <a:gd name="connsiteX11-919" fmla="*/ 1708141 w 3885086"/>
                      <a:gd name="connsiteY11-920" fmla="*/ 4099313 h 4099313"/>
                      <a:gd name="connsiteX12-921" fmla="*/ 3447906 w 3885086"/>
                      <a:gd name="connsiteY12-922" fmla="*/ 2047472 h 4099313"/>
                      <a:gd name="connsiteX13-923" fmla="*/ 1621631 w 3885086"/>
                      <a:gd name="connsiteY13-924" fmla="*/ 0 h 4099313"/>
                      <a:gd name="connsiteX14-925" fmla="*/ 1621631 w 3885086"/>
                      <a:gd name="connsiteY14-926" fmla="*/ 312073 h 4099313"/>
                      <a:gd name="connsiteX15-927" fmla="*/ 270720 w 3885086"/>
                      <a:gd name="connsiteY15-928" fmla="*/ 1067768 h 4099313"/>
                      <a:gd name="connsiteX16-929" fmla="*/ 1629 w 3885086"/>
                      <a:gd name="connsiteY16-930" fmla="*/ 908652 h 4099313"/>
                      <a:gd name="connsiteX17-931" fmla="*/ 1621631 w 3885086"/>
                      <a:gd name="connsiteY17-932" fmla="*/ 0 h 4099313"/>
                      <a:gd name="connsiteX0-933" fmla="*/ 270720 w 3760643"/>
                      <a:gd name="connsiteY0-934" fmla="*/ 1067768 h 2047473"/>
                      <a:gd name="connsiteX1-935" fmla="*/ 273843 w 3760643"/>
                      <a:gd name="connsiteY1-936" fmla="*/ 1069614 h 2047473"/>
                      <a:gd name="connsiteX2-937" fmla="*/ 270720 w 3760643"/>
                      <a:gd name="connsiteY2-938" fmla="*/ 1067768 h 2047473"/>
                      <a:gd name="connsiteX3-939" fmla="*/ 0 w 3760643"/>
                      <a:gd name="connsiteY3-940" fmla="*/ 907689 h 2047473"/>
                      <a:gd name="connsiteX4-941" fmla="*/ 1629 w 3760643"/>
                      <a:gd name="connsiteY4-942" fmla="*/ 908652 h 2047473"/>
                      <a:gd name="connsiteX5-943" fmla="*/ 0 w 3760643"/>
                      <a:gd name="connsiteY5-944" fmla="*/ 907689 h 2047473"/>
                      <a:gd name="connsiteX6-945" fmla="*/ 1621631 w 3760643"/>
                      <a:gd name="connsiteY6-946" fmla="*/ 312073 h 2047473"/>
                      <a:gd name="connsiteX7-947" fmla="*/ 1621631 w 3760643"/>
                      <a:gd name="connsiteY7-948" fmla="*/ 312377 h 2047473"/>
                      <a:gd name="connsiteX8-949" fmla="*/ 1621631 w 3760643"/>
                      <a:gd name="connsiteY8-950" fmla="*/ 312073 h 2047473"/>
                      <a:gd name="connsiteX9-951" fmla="*/ 3447906 w 3760643"/>
                      <a:gd name="connsiteY9-952" fmla="*/ 2047472 h 2047473"/>
                      <a:gd name="connsiteX10-953" fmla="*/ 3759981 w 3760643"/>
                      <a:gd name="connsiteY10-954" fmla="*/ 2047473 h 2047473"/>
                      <a:gd name="connsiteX11-955" fmla="*/ 3447906 w 3760643"/>
                      <a:gd name="connsiteY11-956" fmla="*/ 2047472 h 2047473"/>
                      <a:gd name="connsiteX12-957" fmla="*/ 1621631 w 3760643"/>
                      <a:gd name="connsiteY12-958" fmla="*/ 0 h 2047473"/>
                      <a:gd name="connsiteX13-959" fmla="*/ 1621631 w 3760643"/>
                      <a:gd name="connsiteY13-960" fmla="*/ 312073 h 2047473"/>
                      <a:gd name="connsiteX14-961" fmla="*/ 270720 w 3760643"/>
                      <a:gd name="connsiteY14-962" fmla="*/ 1067768 h 2047473"/>
                      <a:gd name="connsiteX15-963" fmla="*/ 1629 w 3760643"/>
                      <a:gd name="connsiteY15-964" fmla="*/ 908652 h 2047473"/>
                      <a:gd name="connsiteX16-965" fmla="*/ 1621631 w 3760643"/>
                      <a:gd name="connsiteY16-966" fmla="*/ 0 h 2047473"/>
                      <a:gd name="connsiteX0-967" fmla="*/ 270720 w 1621631"/>
                      <a:gd name="connsiteY0-968" fmla="*/ 1067768 h 1069614"/>
                      <a:gd name="connsiteX1-969" fmla="*/ 273843 w 1621631"/>
                      <a:gd name="connsiteY1-970" fmla="*/ 1069614 h 1069614"/>
                      <a:gd name="connsiteX2-971" fmla="*/ 270720 w 1621631"/>
                      <a:gd name="connsiteY2-972" fmla="*/ 1067768 h 1069614"/>
                      <a:gd name="connsiteX3-973" fmla="*/ 0 w 1621631"/>
                      <a:gd name="connsiteY3-974" fmla="*/ 907689 h 1069614"/>
                      <a:gd name="connsiteX4-975" fmla="*/ 1629 w 1621631"/>
                      <a:gd name="connsiteY4-976" fmla="*/ 908652 h 1069614"/>
                      <a:gd name="connsiteX5-977" fmla="*/ 0 w 1621631"/>
                      <a:gd name="connsiteY5-978" fmla="*/ 907689 h 1069614"/>
                      <a:gd name="connsiteX6-979" fmla="*/ 1621631 w 1621631"/>
                      <a:gd name="connsiteY6-980" fmla="*/ 312073 h 1069614"/>
                      <a:gd name="connsiteX7-981" fmla="*/ 1621631 w 1621631"/>
                      <a:gd name="connsiteY7-982" fmla="*/ 312377 h 1069614"/>
                      <a:gd name="connsiteX8-983" fmla="*/ 1621631 w 1621631"/>
                      <a:gd name="connsiteY8-984" fmla="*/ 312073 h 1069614"/>
                      <a:gd name="connsiteX9-985" fmla="*/ 1621631 w 1621631"/>
                      <a:gd name="connsiteY9-986" fmla="*/ 0 h 1069614"/>
                      <a:gd name="connsiteX10-987" fmla="*/ 1621631 w 1621631"/>
                      <a:gd name="connsiteY10-988" fmla="*/ 312073 h 1069614"/>
                      <a:gd name="connsiteX11-989" fmla="*/ 270720 w 1621631"/>
                      <a:gd name="connsiteY11-990" fmla="*/ 1067768 h 1069614"/>
                      <a:gd name="connsiteX12-991" fmla="*/ 1629 w 1621631"/>
                      <a:gd name="connsiteY12-992" fmla="*/ 908652 h 1069614"/>
                      <a:gd name="connsiteX13-993" fmla="*/ 1621631 w 1621631"/>
                      <a:gd name="connsiteY13-994" fmla="*/ 0 h 1069614"/>
                    </a:gdLst>
                    <a:ahLst/>
                    <a:cxnLst>
                      <a:cxn ang="0">
                        <a:pos x="connsiteX0-1" y="connsiteY0-2"/>
                      </a:cxn>
                      <a:cxn ang="0">
                        <a:pos x="connsiteX1-3" y="connsiteY1-4"/>
                      </a:cxn>
                      <a:cxn ang="0">
                        <a:pos x="connsiteX2-5" y="connsiteY2-6"/>
                      </a:cxn>
                      <a:cxn ang="0">
                        <a:pos x="connsiteX3-7" y="connsiteY3-8"/>
                      </a:cxn>
                      <a:cxn ang="0">
                        <a:pos x="connsiteX4-9" y="connsiteY4-10"/>
                      </a:cxn>
                      <a:cxn ang="0">
                        <a:pos x="connsiteX5-11" y="connsiteY5-12"/>
                      </a:cxn>
                      <a:cxn ang="0">
                        <a:pos x="connsiteX6-13" y="connsiteY6-14"/>
                      </a:cxn>
                      <a:cxn ang="0">
                        <a:pos x="connsiteX7-15" y="connsiteY7-16"/>
                      </a:cxn>
                      <a:cxn ang="0">
                        <a:pos x="connsiteX8-17" y="connsiteY8-18"/>
                      </a:cxn>
                      <a:cxn ang="0">
                        <a:pos x="connsiteX9-19" y="connsiteY9-20"/>
                      </a:cxn>
                      <a:cxn ang="0">
                        <a:pos x="connsiteX10-21" y="connsiteY10-22"/>
                      </a:cxn>
                      <a:cxn ang="0">
                        <a:pos x="connsiteX11-23" y="connsiteY11-24"/>
                      </a:cxn>
                      <a:cxn ang="0">
                        <a:pos x="connsiteX12-25" y="connsiteY12-26"/>
                      </a:cxn>
                      <a:cxn ang="0">
                        <a:pos x="connsiteX13-27" y="connsiteY13-28"/>
                      </a:cxn>
                    </a:cxnLst>
                    <a:rect l="l" t="t" r="r" b="b"/>
                    <a:pathLst>
                      <a:path w="1621631" h="1069614">
                        <a:moveTo>
                          <a:pt x="270720" y="1067768"/>
                        </a:moveTo>
                        <a:lnTo>
                          <a:pt x="273843" y="1069614"/>
                        </a:lnTo>
                        <a:lnTo>
                          <a:pt x="270720" y="1067768"/>
                        </a:lnTo>
                        <a:close/>
                        <a:moveTo>
                          <a:pt x="0" y="907689"/>
                        </a:moveTo>
                        <a:lnTo>
                          <a:pt x="1629" y="908652"/>
                        </a:lnTo>
                        <a:lnTo>
                          <a:pt x="0" y="907689"/>
                        </a:lnTo>
                        <a:close/>
                        <a:moveTo>
                          <a:pt x="1621631" y="312073"/>
                        </a:moveTo>
                        <a:lnTo>
                          <a:pt x="1621631" y="312377"/>
                        </a:lnTo>
                        <a:lnTo>
                          <a:pt x="1621631" y="312073"/>
                        </a:lnTo>
                        <a:close/>
                        <a:moveTo>
                          <a:pt x="1621631" y="0"/>
                        </a:moveTo>
                        <a:lnTo>
                          <a:pt x="1621631" y="312073"/>
                        </a:lnTo>
                        <a:cubicBezTo>
                          <a:pt x="1059988" y="337356"/>
                          <a:pt x="568425" y="631117"/>
                          <a:pt x="270720" y="1067768"/>
                        </a:cubicBezTo>
                        <a:lnTo>
                          <a:pt x="1629" y="908652"/>
                        </a:lnTo>
                        <a:cubicBezTo>
                          <a:pt x="354259" y="380480"/>
                          <a:pt x="945677" y="25494"/>
                          <a:pt x="1621631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lIns="93247" tIns="46623" rIns="46623" bIns="93247" anchor="b"/>
                  <a:lstStyle/>
                  <a:p>
                    <a:pPr algn="ctr" defTabSz="931545" eaLnBrk="1" hangingPunct="1">
                      <a:defRPr/>
                    </a:pPr>
                    <a:endParaRPr lang="en-US" b="1" spc="-51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</p:grpSp>
          </p:grpSp>
          <p:sp>
            <p:nvSpPr>
              <p:cNvPr id="120" name="TextBox 119"/>
              <p:cNvSpPr txBox="1"/>
              <p:nvPr/>
            </p:nvSpPr>
            <p:spPr>
              <a:xfrm>
                <a:off x="7003606" y="1938925"/>
                <a:ext cx="1316015" cy="308140"/>
              </a:xfrm>
              <a:prstGeom prst="rect">
                <a:avLst/>
              </a:prstGeom>
              <a:noFill/>
              <a:effectLst/>
            </p:spPr>
            <p:txBody>
              <a:bodyPr>
                <a:spAutoFit/>
              </a:bodyPr>
              <a:lstStyle>
                <a:defPPr>
                  <a:defRPr lang="zh-CN"/>
                </a:defPPr>
                <a:lvl1pPr>
                  <a:defRPr sz="1400" b="1" spc="300"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dirty="0">
                    <a:solidFill>
                      <a:prstClr val="black"/>
                    </a:solidFill>
                  </a:rPr>
                  <a:t>添加标题</a:t>
                </a:r>
                <a:endParaRPr lang="zh-CN" altLang="en-US" dirty="0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13337" name="组合 4"/>
              <p:cNvGrpSpPr/>
              <p:nvPr/>
            </p:nvGrpSpPr>
            <p:grpSpPr bwMode="auto">
              <a:xfrm>
                <a:off x="4285854" y="1950775"/>
                <a:ext cx="2153608" cy="733596"/>
                <a:chOff x="4285854" y="1950775"/>
                <a:chExt cx="2153608" cy="733596"/>
              </a:xfrm>
            </p:grpSpPr>
            <p:grpSp>
              <p:nvGrpSpPr>
                <p:cNvPr id="107" name="Group 113"/>
                <p:cNvGrpSpPr/>
                <p:nvPr/>
              </p:nvGrpSpPr>
              <p:grpSpPr>
                <a:xfrm>
                  <a:off x="4285854" y="2194407"/>
                  <a:ext cx="551670" cy="489964"/>
                  <a:chOff x="2393096" y="3314046"/>
                  <a:chExt cx="828750" cy="736049"/>
                </a:xfrm>
                <a:solidFill>
                  <a:schemeClr val="tx1">
                    <a:lumMod val="75000"/>
                    <a:lumOff val="25000"/>
                  </a:schemeClr>
                </a:solidFill>
              </p:grpSpPr>
              <p:sp>
                <p:nvSpPr>
                  <p:cNvPr id="108" name="Donut 1"/>
                  <p:cNvSpPr/>
                  <p:nvPr/>
                </p:nvSpPr>
                <p:spPr bwMode="auto">
                  <a:xfrm>
                    <a:off x="2627474" y="3511580"/>
                    <a:ext cx="359995" cy="35807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9995" h="358073">
                        <a:moveTo>
                          <a:pt x="1123" y="199707"/>
                        </a:moveTo>
                        <a:lnTo>
                          <a:pt x="124671" y="200830"/>
                        </a:lnTo>
                        <a:lnTo>
                          <a:pt x="166228" y="236771"/>
                        </a:lnTo>
                        <a:cubicBezTo>
                          <a:pt x="147787" y="236941"/>
                          <a:pt x="129346" y="237110"/>
                          <a:pt x="110905" y="237279"/>
                        </a:cubicBezTo>
                        <a:cubicBezTo>
                          <a:pt x="126331" y="262471"/>
                          <a:pt x="154567" y="277062"/>
                          <a:pt x="186212" y="277062"/>
                        </a:cubicBezTo>
                        <a:cubicBezTo>
                          <a:pt x="225799" y="277062"/>
                          <a:pt x="260053" y="254227"/>
                          <a:pt x="276157" y="220830"/>
                        </a:cubicBezTo>
                        <a:lnTo>
                          <a:pt x="356653" y="220830"/>
                        </a:lnTo>
                        <a:cubicBezTo>
                          <a:pt x="337124" y="296696"/>
                          <a:pt x="268203" y="352658"/>
                          <a:pt x="186212" y="352658"/>
                        </a:cubicBezTo>
                        <a:cubicBezTo>
                          <a:pt x="127185" y="352658"/>
                          <a:pt x="74933" y="323655"/>
                          <a:pt x="43803" y="278531"/>
                        </a:cubicBezTo>
                        <a:lnTo>
                          <a:pt x="43803" y="289560"/>
                        </a:lnTo>
                        <a:lnTo>
                          <a:pt x="38188" y="358073"/>
                        </a:lnTo>
                        <a:lnTo>
                          <a:pt x="0" y="326625"/>
                        </a:lnTo>
                        <a:close/>
                        <a:moveTo>
                          <a:pt x="186212" y="0"/>
                        </a:moveTo>
                        <a:cubicBezTo>
                          <a:pt x="241995" y="0"/>
                          <a:pt x="291729" y="25904"/>
                          <a:pt x="321951" y="67970"/>
                        </a:cubicBezTo>
                        <a:cubicBezTo>
                          <a:pt x="322151" y="46267"/>
                          <a:pt x="322350" y="24565"/>
                          <a:pt x="322549" y="2862"/>
                        </a:cubicBezTo>
                        <a:lnTo>
                          <a:pt x="358490" y="44419"/>
                        </a:lnTo>
                        <a:lnTo>
                          <a:pt x="359413" y="145933"/>
                        </a:lnTo>
                        <a:cubicBezTo>
                          <a:pt x="359808" y="146450"/>
                          <a:pt x="359903" y="147019"/>
                          <a:pt x="359995" y="147588"/>
                        </a:cubicBezTo>
                        <a:lnTo>
                          <a:pt x="359428" y="147588"/>
                        </a:lnTo>
                        <a:lnTo>
                          <a:pt x="359613" y="167968"/>
                        </a:lnTo>
                        <a:lnTo>
                          <a:pt x="232696" y="169091"/>
                        </a:lnTo>
                        <a:lnTo>
                          <a:pt x="201247" y="130903"/>
                        </a:lnTo>
                        <a:lnTo>
                          <a:pt x="269760" y="125288"/>
                        </a:lnTo>
                        <a:lnTo>
                          <a:pt x="271731" y="125288"/>
                        </a:lnTo>
                        <a:cubicBezTo>
                          <a:pt x="255176" y="95313"/>
                          <a:pt x="222996" y="75596"/>
                          <a:pt x="186212" y="75596"/>
                        </a:cubicBezTo>
                        <a:cubicBezTo>
                          <a:pt x="140615" y="75596"/>
                          <a:pt x="102095" y="105890"/>
                          <a:pt x="90145" y="147588"/>
                        </a:cubicBezTo>
                        <a:lnTo>
                          <a:pt x="12428" y="147588"/>
                        </a:lnTo>
                        <a:cubicBezTo>
                          <a:pt x="25957" y="63857"/>
                          <a:pt x="98627" y="0"/>
                          <a:pt x="186212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lIns="93247" tIns="46623" rIns="46623" bIns="93247" anchor="b"/>
                  <a:lstStyle/>
                  <a:p>
                    <a:pPr algn="ctr" defTabSz="931545" eaLnBrk="1" hangingPunct="1">
                      <a:defRPr/>
                    </a:pPr>
                    <a:endParaRPr lang="en-US" spc="-51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  <p:grpSp>
                <p:nvGrpSpPr>
                  <p:cNvPr id="109" name="Group 115"/>
                  <p:cNvGrpSpPr/>
                  <p:nvPr/>
                </p:nvGrpSpPr>
                <p:grpSpPr>
                  <a:xfrm>
                    <a:off x="2393096" y="3314046"/>
                    <a:ext cx="828750" cy="736049"/>
                    <a:chOff x="5625794" y="1599766"/>
                    <a:chExt cx="4594902" cy="4080930"/>
                  </a:xfrm>
                  <a:grpFill/>
                </p:grpSpPr>
                <p:grpSp>
                  <p:nvGrpSpPr>
                    <p:cNvPr id="110" name="Group 116"/>
                    <p:cNvGrpSpPr/>
                    <p:nvPr/>
                  </p:nvGrpSpPr>
                  <p:grpSpPr>
                    <a:xfrm>
                      <a:off x="6191250" y="1599766"/>
                      <a:ext cx="3473485" cy="1069614"/>
                      <a:chOff x="6191250" y="1599766"/>
                      <a:chExt cx="3473485" cy="1069614"/>
                    </a:xfrm>
                    <a:grpFill/>
                  </p:grpSpPr>
                  <p:sp>
                    <p:nvSpPr>
                      <p:cNvPr id="116" name="Freeform 122"/>
                      <p:cNvSpPr/>
                      <p:nvPr/>
                    </p:nvSpPr>
                    <p:spPr bwMode="auto">
                      <a:xfrm>
                        <a:off x="6191250" y="1599766"/>
                        <a:ext cx="1621631" cy="1069614"/>
                      </a:xfrm>
                      <a:custGeom>
                        <a:avLst/>
                        <a:gdLst>
                          <a:gd name="connsiteX0" fmla="*/ 668844 w 4158105"/>
                          <a:gd name="connsiteY0" fmla="*/ 1079241 h 4110786"/>
                          <a:gd name="connsiteX1" fmla="*/ 671967 w 4158105"/>
                          <a:gd name="connsiteY1" fmla="*/ 1081087 h 4110786"/>
                          <a:gd name="connsiteX2" fmla="*/ 576717 w 4158105"/>
                          <a:gd name="connsiteY2" fmla="*/ 1235869 h 4110786"/>
                          <a:gd name="connsiteX3" fmla="*/ 574232 w 4158105"/>
                          <a:gd name="connsiteY3" fmla="*/ 1234330 h 4110786"/>
                          <a:gd name="connsiteX4" fmla="*/ 668844 w 4158105"/>
                          <a:gd name="connsiteY4" fmla="*/ 1079241 h 4110786"/>
                          <a:gd name="connsiteX5" fmla="*/ 398124 w 4158105"/>
                          <a:gd name="connsiteY5" fmla="*/ 919162 h 4110786"/>
                          <a:gd name="connsiteX6" fmla="*/ 399753 w 4158105"/>
                          <a:gd name="connsiteY6" fmla="*/ 920125 h 4110786"/>
                          <a:gd name="connsiteX7" fmla="*/ 308772 w 4158105"/>
                          <a:gd name="connsiteY7" fmla="*/ 1069886 h 4110786"/>
                          <a:gd name="connsiteX8" fmla="*/ 307636 w 4158105"/>
                          <a:gd name="connsiteY8" fmla="*/ 1069182 h 4110786"/>
                          <a:gd name="connsiteX9" fmla="*/ 398124 w 4158105"/>
                          <a:gd name="connsiteY9" fmla="*/ 919162 h 4110786"/>
                          <a:gd name="connsiteX10" fmla="*/ 2106264 w 4158105"/>
                          <a:gd name="connsiteY10" fmla="*/ 319178 h 4110786"/>
                          <a:gd name="connsiteX11" fmla="*/ 2198792 w 4158105"/>
                          <a:gd name="connsiteY11" fmla="*/ 323850 h 4110786"/>
                          <a:gd name="connsiteX12" fmla="*/ 2019755 w 4158105"/>
                          <a:gd name="connsiteY12" fmla="*/ 323850 h 4110786"/>
                          <a:gd name="connsiteX13" fmla="*/ 2019755 w 4158105"/>
                          <a:gd name="connsiteY13" fmla="*/ 323546 h 4110786"/>
                          <a:gd name="connsiteX14" fmla="*/ 2106264 w 4158105"/>
                          <a:gd name="connsiteY14" fmla="*/ 319178 h 4110786"/>
                          <a:gd name="connsiteX15" fmla="*/ 2224351 w 4158105"/>
                          <a:gd name="connsiteY15" fmla="*/ 13068 h 4110786"/>
                          <a:gd name="connsiteX16" fmla="*/ 4158105 w 4158105"/>
                          <a:gd name="connsiteY16" fmla="*/ 2058946 h 4110786"/>
                          <a:gd name="connsiteX17" fmla="*/ 2106265 w 4158105"/>
                          <a:gd name="connsiteY17" fmla="*/ 4110786 h 4110786"/>
                          <a:gd name="connsiteX18" fmla="*/ 54424 w 4158105"/>
                          <a:gd name="connsiteY18" fmla="*/ 2058946 h 4110786"/>
                          <a:gd name="connsiteX19" fmla="*/ 574232 w 4158105"/>
                          <a:gd name="connsiteY19" fmla="*/ 1234330 h 4110786"/>
                          <a:gd name="connsiteX20" fmla="*/ 366497 w 4158105"/>
                          <a:gd name="connsiteY20" fmla="*/ 2058945 h 4110786"/>
                          <a:gd name="connsiteX21" fmla="*/ 2106264 w 4158105"/>
                          <a:gd name="connsiteY21" fmla="*/ 3798712 h 4110786"/>
                          <a:gd name="connsiteX22" fmla="*/ 3846030 w 4158105"/>
                          <a:gd name="connsiteY22" fmla="*/ 2058945 h 4110786"/>
                          <a:gd name="connsiteX23" fmla="*/ 2198792 w 4158105"/>
                          <a:gd name="connsiteY23" fmla="*/ 323850 h 4110786"/>
                          <a:gd name="connsiteX24" fmla="*/ 2219780 w 4158105"/>
                          <a:gd name="connsiteY24" fmla="*/ 323850 h 4110786"/>
                          <a:gd name="connsiteX25" fmla="*/ 2224351 w 4158105"/>
                          <a:gd name="connsiteY25" fmla="*/ 13068 h 4110786"/>
                          <a:gd name="connsiteX26" fmla="*/ 2019755 w 4158105"/>
                          <a:gd name="connsiteY26" fmla="*/ 11473 h 4110786"/>
                          <a:gd name="connsiteX27" fmla="*/ 2019755 w 4158105"/>
                          <a:gd name="connsiteY27" fmla="*/ 323546 h 4110786"/>
                          <a:gd name="connsiteX28" fmla="*/ 668844 w 4158105"/>
                          <a:gd name="connsiteY28" fmla="*/ 1079241 h 4110786"/>
                          <a:gd name="connsiteX29" fmla="*/ 399753 w 4158105"/>
                          <a:gd name="connsiteY29" fmla="*/ 920125 h 4110786"/>
                          <a:gd name="connsiteX30" fmla="*/ 2019755 w 4158105"/>
                          <a:gd name="connsiteY30" fmla="*/ 11473 h 4110786"/>
                          <a:gd name="connsiteX31" fmla="*/ 2224543 w 4158105"/>
                          <a:gd name="connsiteY31" fmla="*/ 0 h 4110786"/>
                          <a:gd name="connsiteX32" fmla="*/ 2224351 w 4158105"/>
                          <a:gd name="connsiteY32" fmla="*/ 13068 h 4110786"/>
                          <a:gd name="connsiteX33" fmla="*/ 2106265 w 4158105"/>
                          <a:gd name="connsiteY33" fmla="*/ 7105 h 4110786"/>
                          <a:gd name="connsiteX34" fmla="*/ 2019755 w 4158105"/>
                          <a:gd name="connsiteY34" fmla="*/ 11473 h 4110786"/>
                          <a:gd name="connsiteX35" fmla="*/ 2019755 w 4158105"/>
                          <a:gd name="connsiteY35" fmla="*/ 2381 h 4110786"/>
                          <a:gd name="connsiteX36" fmla="*/ 2224543 w 4158105"/>
                          <a:gd name="connsiteY36" fmla="*/ 0 h 4110786"/>
                          <a:gd name="connsiteX0-1" fmla="*/ 668844 w 4158105"/>
                          <a:gd name="connsiteY0-2" fmla="*/ 1079241 h 4110786"/>
                          <a:gd name="connsiteX1-3" fmla="*/ 671967 w 4158105"/>
                          <a:gd name="connsiteY1-4" fmla="*/ 1081087 h 4110786"/>
                          <a:gd name="connsiteX2-5" fmla="*/ 576717 w 4158105"/>
                          <a:gd name="connsiteY2-6" fmla="*/ 1235869 h 4110786"/>
                          <a:gd name="connsiteX3-7" fmla="*/ 574232 w 4158105"/>
                          <a:gd name="connsiteY3-8" fmla="*/ 1234330 h 4110786"/>
                          <a:gd name="connsiteX4-9" fmla="*/ 668844 w 4158105"/>
                          <a:gd name="connsiteY4-10" fmla="*/ 1079241 h 4110786"/>
                          <a:gd name="connsiteX5-11" fmla="*/ 398124 w 4158105"/>
                          <a:gd name="connsiteY5-12" fmla="*/ 919162 h 4110786"/>
                          <a:gd name="connsiteX6-13" fmla="*/ 399753 w 4158105"/>
                          <a:gd name="connsiteY6-14" fmla="*/ 920125 h 4110786"/>
                          <a:gd name="connsiteX7-15" fmla="*/ 308772 w 4158105"/>
                          <a:gd name="connsiteY7-16" fmla="*/ 1069886 h 4110786"/>
                          <a:gd name="connsiteX8-17" fmla="*/ 398124 w 4158105"/>
                          <a:gd name="connsiteY8-18" fmla="*/ 919162 h 4110786"/>
                          <a:gd name="connsiteX9-19" fmla="*/ 2106264 w 4158105"/>
                          <a:gd name="connsiteY9-20" fmla="*/ 319178 h 4110786"/>
                          <a:gd name="connsiteX10-21" fmla="*/ 2198792 w 4158105"/>
                          <a:gd name="connsiteY10-22" fmla="*/ 323850 h 4110786"/>
                          <a:gd name="connsiteX11-23" fmla="*/ 2019755 w 4158105"/>
                          <a:gd name="connsiteY11-24" fmla="*/ 323850 h 4110786"/>
                          <a:gd name="connsiteX12-25" fmla="*/ 2019755 w 4158105"/>
                          <a:gd name="connsiteY12-26" fmla="*/ 323546 h 4110786"/>
                          <a:gd name="connsiteX13-27" fmla="*/ 2106264 w 4158105"/>
                          <a:gd name="connsiteY13-28" fmla="*/ 319178 h 4110786"/>
                          <a:gd name="connsiteX14-29" fmla="*/ 2224351 w 4158105"/>
                          <a:gd name="connsiteY14-30" fmla="*/ 13068 h 4110786"/>
                          <a:gd name="connsiteX15-31" fmla="*/ 4158105 w 4158105"/>
                          <a:gd name="connsiteY15-32" fmla="*/ 2058946 h 4110786"/>
                          <a:gd name="connsiteX16-33" fmla="*/ 2106265 w 4158105"/>
                          <a:gd name="connsiteY16-34" fmla="*/ 4110786 h 4110786"/>
                          <a:gd name="connsiteX17-35" fmla="*/ 54424 w 4158105"/>
                          <a:gd name="connsiteY17-36" fmla="*/ 2058946 h 4110786"/>
                          <a:gd name="connsiteX18-37" fmla="*/ 574232 w 4158105"/>
                          <a:gd name="connsiteY18-38" fmla="*/ 1234330 h 4110786"/>
                          <a:gd name="connsiteX19-39" fmla="*/ 366497 w 4158105"/>
                          <a:gd name="connsiteY19-40" fmla="*/ 2058945 h 4110786"/>
                          <a:gd name="connsiteX20-41" fmla="*/ 2106264 w 4158105"/>
                          <a:gd name="connsiteY20-42" fmla="*/ 3798712 h 4110786"/>
                          <a:gd name="connsiteX21-43" fmla="*/ 3846030 w 4158105"/>
                          <a:gd name="connsiteY21-44" fmla="*/ 2058945 h 4110786"/>
                          <a:gd name="connsiteX22-45" fmla="*/ 2198792 w 4158105"/>
                          <a:gd name="connsiteY22-46" fmla="*/ 323850 h 4110786"/>
                          <a:gd name="connsiteX23-47" fmla="*/ 2219780 w 4158105"/>
                          <a:gd name="connsiteY23-48" fmla="*/ 323850 h 4110786"/>
                          <a:gd name="connsiteX24-49" fmla="*/ 2224351 w 4158105"/>
                          <a:gd name="connsiteY24-50" fmla="*/ 13068 h 4110786"/>
                          <a:gd name="connsiteX25-51" fmla="*/ 2019755 w 4158105"/>
                          <a:gd name="connsiteY25-52" fmla="*/ 11473 h 4110786"/>
                          <a:gd name="connsiteX26-53" fmla="*/ 2019755 w 4158105"/>
                          <a:gd name="connsiteY26-54" fmla="*/ 323546 h 4110786"/>
                          <a:gd name="connsiteX27-55" fmla="*/ 668844 w 4158105"/>
                          <a:gd name="connsiteY27-56" fmla="*/ 1079241 h 4110786"/>
                          <a:gd name="connsiteX28-57" fmla="*/ 399753 w 4158105"/>
                          <a:gd name="connsiteY28-58" fmla="*/ 920125 h 4110786"/>
                          <a:gd name="connsiteX29-59" fmla="*/ 2019755 w 4158105"/>
                          <a:gd name="connsiteY29-60" fmla="*/ 11473 h 4110786"/>
                          <a:gd name="connsiteX30-61" fmla="*/ 2224543 w 4158105"/>
                          <a:gd name="connsiteY30-62" fmla="*/ 0 h 4110786"/>
                          <a:gd name="connsiteX31-63" fmla="*/ 2224351 w 4158105"/>
                          <a:gd name="connsiteY31-64" fmla="*/ 13068 h 4110786"/>
                          <a:gd name="connsiteX32-65" fmla="*/ 2106265 w 4158105"/>
                          <a:gd name="connsiteY32-66" fmla="*/ 7105 h 4110786"/>
                          <a:gd name="connsiteX33-67" fmla="*/ 2019755 w 4158105"/>
                          <a:gd name="connsiteY33-68" fmla="*/ 11473 h 4110786"/>
                          <a:gd name="connsiteX34-69" fmla="*/ 2019755 w 4158105"/>
                          <a:gd name="connsiteY34-70" fmla="*/ 2381 h 4110786"/>
                          <a:gd name="connsiteX35-71" fmla="*/ 2224543 w 4158105"/>
                          <a:gd name="connsiteY35-72" fmla="*/ 0 h 4110786"/>
                          <a:gd name="connsiteX0-73" fmla="*/ 668844 w 4158105"/>
                          <a:gd name="connsiteY0-74" fmla="*/ 1079241 h 4110786"/>
                          <a:gd name="connsiteX1-75" fmla="*/ 671967 w 4158105"/>
                          <a:gd name="connsiteY1-76" fmla="*/ 1081087 h 4110786"/>
                          <a:gd name="connsiteX2-77" fmla="*/ 576717 w 4158105"/>
                          <a:gd name="connsiteY2-78" fmla="*/ 1235869 h 4110786"/>
                          <a:gd name="connsiteX3-79" fmla="*/ 574232 w 4158105"/>
                          <a:gd name="connsiteY3-80" fmla="*/ 1234330 h 4110786"/>
                          <a:gd name="connsiteX4-81" fmla="*/ 668844 w 4158105"/>
                          <a:gd name="connsiteY4-82" fmla="*/ 1079241 h 4110786"/>
                          <a:gd name="connsiteX5-83" fmla="*/ 398124 w 4158105"/>
                          <a:gd name="connsiteY5-84" fmla="*/ 919162 h 4110786"/>
                          <a:gd name="connsiteX6-85" fmla="*/ 399753 w 4158105"/>
                          <a:gd name="connsiteY6-86" fmla="*/ 920125 h 4110786"/>
                          <a:gd name="connsiteX7-87" fmla="*/ 398124 w 4158105"/>
                          <a:gd name="connsiteY7-88" fmla="*/ 919162 h 4110786"/>
                          <a:gd name="connsiteX8-89" fmla="*/ 2106264 w 4158105"/>
                          <a:gd name="connsiteY8-90" fmla="*/ 319178 h 4110786"/>
                          <a:gd name="connsiteX9-91" fmla="*/ 2198792 w 4158105"/>
                          <a:gd name="connsiteY9-92" fmla="*/ 323850 h 4110786"/>
                          <a:gd name="connsiteX10-93" fmla="*/ 2019755 w 4158105"/>
                          <a:gd name="connsiteY10-94" fmla="*/ 323850 h 4110786"/>
                          <a:gd name="connsiteX11-95" fmla="*/ 2019755 w 4158105"/>
                          <a:gd name="connsiteY11-96" fmla="*/ 323546 h 4110786"/>
                          <a:gd name="connsiteX12-97" fmla="*/ 2106264 w 4158105"/>
                          <a:gd name="connsiteY12-98" fmla="*/ 319178 h 4110786"/>
                          <a:gd name="connsiteX13-99" fmla="*/ 2224351 w 4158105"/>
                          <a:gd name="connsiteY13-100" fmla="*/ 13068 h 4110786"/>
                          <a:gd name="connsiteX14-101" fmla="*/ 4158105 w 4158105"/>
                          <a:gd name="connsiteY14-102" fmla="*/ 2058946 h 4110786"/>
                          <a:gd name="connsiteX15-103" fmla="*/ 2106265 w 4158105"/>
                          <a:gd name="connsiteY15-104" fmla="*/ 4110786 h 4110786"/>
                          <a:gd name="connsiteX16-105" fmla="*/ 54424 w 4158105"/>
                          <a:gd name="connsiteY16-106" fmla="*/ 2058946 h 4110786"/>
                          <a:gd name="connsiteX17-107" fmla="*/ 574232 w 4158105"/>
                          <a:gd name="connsiteY17-108" fmla="*/ 1234330 h 4110786"/>
                          <a:gd name="connsiteX18-109" fmla="*/ 366497 w 4158105"/>
                          <a:gd name="connsiteY18-110" fmla="*/ 2058945 h 4110786"/>
                          <a:gd name="connsiteX19-111" fmla="*/ 2106264 w 4158105"/>
                          <a:gd name="connsiteY19-112" fmla="*/ 3798712 h 4110786"/>
                          <a:gd name="connsiteX20-113" fmla="*/ 3846030 w 4158105"/>
                          <a:gd name="connsiteY20-114" fmla="*/ 2058945 h 4110786"/>
                          <a:gd name="connsiteX21-115" fmla="*/ 2198792 w 4158105"/>
                          <a:gd name="connsiteY21-116" fmla="*/ 323850 h 4110786"/>
                          <a:gd name="connsiteX22-117" fmla="*/ 2219780 w 4158105"/>
                          <a:gd name="connsiteY22-118" fmla="*/ 323850 h 4110786"/>
                          <a:gd name="connsiteX23-119" fmla="*/ 2224351 w 4158105"/>
                          <a:gd name="connsiteY23-120" fmla="*/ 13068 h 4110786"/>
                          <a:gd name="connsiteX24-121" fmla="*/ 2019755 w 4158105"/>
                          <a:gd name="connsiteY24-122" fmla="*/ 11473 h 4110786"/>
                          <a:gd name="connsiteX25-123" fmla="*/ 2019755 w 4158105"/>
                          <a:gd name="connsiteY25-124" fmla="*/ 323546 h 4110786"/>
                          <a:gd name="connsiteX26-125" fmla="*/ 668844 w 4158105"/>
                          <a:gd name="connsiteY26-126" fmla="*/ 1079241 h 4110786"/>
                          <a:gd name="connsiteX27-127" fmla="*/ 399753 w 4158105"/>
                          <a:gd name="connsiteY27-128" fmla="*/ 920125 h 4110786"/>
                          <a:gd name="connsiteX28-129" fmla="*/ 2019755 w 4158105"/>
                          <a:gd name="connsiteY28-130" fmla="*/ 11473 h 4110786"/>
                          <a:gd name="connsiteX29-131" fmla="*/ 2224543 w 4158105"/>
                          <a:gd name="connsiteY29-132" fmla="*/ 0 h 4110786"/>
                          <a:gd name="connsiteX30-133" fmla="*/ 2224351 w 4158105"/>
                          <a:gd name="connsiteY30-134" fmla="*/ 13068 h 4110786"/>
                          <a:gd name="connsiteX31-135" fmla="*/ 2106265 w 4158105"/>
                          <a:gd name="connsiteY31-136" fmla="*/ 7105 h 4110786"/>
                          <a:gd name="connsiteX32-137" fmla="*/ 2019755 w 4158105"/>
                          <a:gd name="connsiteY32-138" fmla="*/ 11473 h 4110786"/>
                          <a:gd name="connsiteX33-139" fmla="*/ 2019755 w 4158105"/>
                          <a:gd name="connsiteY33-140" fmla="*/ 2381 h 4110786"/>
                          <a:gd name="connsiteX34-141" fmla="*/ 2224543 w 4158105"/>
                          <a:gd name="connsiteY34-142" fmla="*/ 0 h 4110786"/>
                          <a:gd name="connsiteX0-143" fmla="*/ 739525 w 4228786"/>
                          <a:gd name="connsiteY0-144" fmla="*/ 1079241 h 4110786"/>
                          <a:gd name="connsiteX1-145" fmla="*/ 742648 w 4228786"/>
                          <a:gd name="connsiteY1-146" fmla="*/ 1081087 h 4110786"/>
                          <a:gd name="connsiteX2-147" fmla="*/ 647398 w 4228786"/>
                          <a:gd name="connsiteY2-148" fmla="*/ 1235869 h 4110786"/>
                          <a:gd name="connsiteX3-149" fmla="*/ 644913 w 4228786"/>
                          <a:gd name="connsiteY3-150" fmla="*/ 1234330 h 4110786"/>
                          <a:gd name="connsiteX4-151" fmla="*/ 739525 w 4228786"/>
                          <a:gd name="connsiteY4-152" fmla="*/ 1079241 h 4110786"/>
                          <a:gd name="connsiteX5-153" fmla="*/ 468805 w 4228786"/>
                          <a:gd name="connsiteY5-154" fmla="*/ 919162 h 4110786"/>
                          <a:gd name="connsiteX6-155" fmla="*/ 470434 w 4228786"/>
                          <a:gd name="connsiteY6-156" fmla="*/ 920125 h 4110786"/>
                          <a:gd name="connsiteX7-157" fmla="*/ 468805 w 4228786"/>
                          <a:gd name="connsiteY7-158" fmla="*/ 919162 h 4110786"/>
                          <a:gd name="connsiteX8-159" fmla="*/ 2176945 w 4228786"/>
                          <a:gd name="connsiteY8-160" fmla="*/ 319178 h 4110786"/>
                          <a:gd name="connsiteX9-161" fmla="*/ 2269473 w 4228786"/>
                          <a:gd name="connsiteY9-162" fmla="*/ 323850 h 4110786"/>
                          <a:gd name="connsiteX10-163" fmla="*/ 2090436 w 4228786"/>
                          <a:gd name="connsiteY10-164" fmla="*/ 323850 h 4110786"/>
                          <a:gd name="connsiteX11-165" fmla="*/ 2090436 w 4228786"/>
                          <a:gd name="connsiteY11-166" fmla="*/ 323546 h 4110786"/>
                          <a:gd name="connsiteX12-167" fmla="*/ 2176945 w 4228786"/>
                          <a:gd name="connsiteY12-168" fmla="*/ 319178 h 4110786"/>
                          <a:gd name="connsiteX13-169" fmla="*/ 2295032 w 4228786"/>
                          <a:gd name="connsiteY13-170" fmla="*/ 13068 h 4110786"/>
                          <a:gd name="connsiteX14-171" fmla="*/ 4228786 w 4228786"/>
                          <a:gd name="connsiteY14-172" fmla="*/ 2058946 h 4110786"/>
                          <a:gd name="connsiteX15-173" fmla="*/ 2176946 w 4228786"/>
                          <a:gd name="connsiteY15-174" fmla="*/ 4110786 h 4110786"/>
                          <a:gd name="connsiteX16-175" fmla="*/ 125105 w 4228786"/>
                          <a:gd name="connsiteY16-176" fmla="*/ 2058946 h 4110786"/>
                          <a:gd name="connsiteX17-177" fmla="*/ 437178 w 4228786"/>
                          <a:gd name="connsiteY17-178" fmla="*/ 2058945 h 4110786"/>
                          <a:gd name="connsiteX18-179" fmla="*/ 2176945 w 4228786"/>
                          <a:gd name="connsiteY18-180" fmla="*/ 3798712 h 4110786"/>
                          <a:gd name="connsiteX19-181" fmla="*/ 3916711 w 4228786"/>
                          <a:gd name="connsiteY19-182" fmla="*/ 2058945 h 4110786"/>
                          <a:gd name="connsiteX20-183" fmla="*/ 2269473 w 4228786"/>
                          <a:gd name="connsiteY20-184" fmla="*/ 323850 h 4110786"/>
                          <a:gd name="connsiteX21-185" fmla="*/ 2290461 w 4228786"/>
                          <a:gd name="connsiteY21-186" fmla="*/ 323850 h 4110786"/>
                          <a:gd name="connsiteX22-187" fmla="*/ 2295032 w 4228786"/>
                          <a:gd name="connsiteY22-188" fmla="*/ 13068 h 4110786"/>
                          <a:gd name="connsiteX23-189" fmla="*/ 2090436 w 4228786"/>
                          <a:gd name="connsiteY23-190" fmla="*/ 11473 h 4110786"/>
                          <a:gd name="connsiteX24-191" fmla="*/ 2090436 w 4228786"/>
                          <a:gd name="connsiteY24-192" fmla="*/ 323546 h 4110786"/>
                          <a:gd name="connsiteX25-193" fmla="*/ 739525 w 4228786"/>
                          <a:gd name="connsiteY25-194" fmla="*/ 1079241 h 4110786"/>
                          <a:gd name="connsiteX26-195" fmla="*/ 470434 w 4228786"/>
                          <a:gd name="connsiteY26-196" fmla="*/ 920125 h 4110786"/>
                          <a:gd name="connsiteX27-197" fmla="*/ 2090436 w 4228786"/>
                          <a:gd name="connsiteY27-198" fmla="*/ 11473 h 4110786"/>
                          <a:gd name="connsiteX28-199" fmla="*/ 2295224 w 4228786"/>
                          <a:gd name="connsiteY28-200" fmla="*/ 0 h 4110786"/>
                          <a:gd name="connsiteX29-201" fmla="*/ 2295032 w 4228786"/>
                          <a:gd name="connsiteY29-202" fmla="*/ 13068 h 4110786"/>
                          <a:gd name="connsiteX30-203" fmla="*/ 2176946 w 4228786"/>
                          <a:gd name="connsiteY30-204" fmla="*/ 7105 h 4110786"/>
                          <a:gd name="connsiteX31-205" fmla="*/ 2090436 w 4228786"/>
                          <a:gd name="connsiteY31-206" fmla="*/ 11473 h 4110786"/>
                          <a:gd name="connsiteX32-207" fmla="*/ 2090436 w 4228786"/>
                          <a:gd name="connsiteY32-208" fmla="*/ 2381 h 4110786"/>
                          <a:gd name="connsiteX33-209" fmla="*/ 2295224 w 4228786"/>
                          <a:gd name="connsiteY33-210" fmla="*/ 0 h 4110786"/>
                          <a:gd name="connsiteX0-211" fmla="*/ 739525 w 4228786"/>
                          <a:gd name="connsiteY0-212" fmla="*/ 1079241 h 4110786"/>
                          <a:gd name="connsiteX1-213" fmla="*/ 742648 w 4228786"/>
                          <a:gd name="connsiteY1-214" fmla="*/ 1081087 h 4110786"/>
                          <a:gd name="connsiteX2-215" fmla="*/ 647398 w 4228786"/>
                          <a:gd name="connsiteY2-216" fmla="*/ 1235869 h 4110786"/>
                          <a:gd name="connsiteX3-217" fmla="*/ 739525 w 4228786"/>
                          <a:gd name="connsiteY3-218" fmla="*/ 1079241 h 4110786"/>
                          <a:gd name="connsiteX4-219" fmla="*/ 468805 w 4228786"/>
                          <a:gd name="connsiteY4-220" fmla="*/ 919162 h 4110786"/>
                          <a:gd name="connsiteX5-221" fmla="*/ 470434 w 4228786"/>
                          <a:gd name="connsiteY5-222" fmla="*/ 920125 h 4110786"/>
                          <a:gd name="connsiteX6-223" fmla="*/ 468805 w 4228786"/>
                          <a:gd name="connsiteY6-224" fmla="*/ 919162 h 4110786"/>
                          <a:gd name="connsiteX7-225" fmla="*/ 2176945 w 4228786"/>
                          <a:gd name="connsiteY7-226" fmla="*/ 319178 h 4110786"/>
                          <a:gd name="connsiteX8-227" fmla="*/ 2269473 w 4228786"/>
                          <a:gd name="connsiteY8-228" fmla="*/ 323850 h 4110786"/>
                          <a:gd name="connsiteX9-229" fmla="*/ 2090436 w 4228786"/>
                          <a:gd name="connsiteY9-230" fmla="*/ 323850 h 4110786"/>
                          <a:gd name="connsiteX10-231" fmla="*/ 2090436 w 4228786"/>
                          <a:gd name="connsiteY10-232" fmla="*/ 323546 h 4110786"/>
                          <a:gd name="connsiteX11-233" fmla="*/ 2176945 w 4228786"/>
                          <a:gd name="connsiteY11-234" fmla="*/ 319178 h 4110786"/>
                          <a:gd name="connsiteX12-235" fmla="*/ 2295032 w 4228786"/>
                          <a:gd name="connsiteY12-236" fmla="*/ 13068 h 4110786"/>
                          <a:gd name="connsiteX13-237" fmla="*/ 4228786 w 4228786"/>
                          <a:gd name="connsiteY13-238" fmla="*/ 2058946 h 4110786"/>
                          <a:gd name="connsiteX14-239" fmla="*/ 2176946 w 4228786"/>
                          <a:gd name="connsiteY14-240" fmla="*/ 4110786 h 4110786"/>
                          <a:gd name="connsiteX15-241" fmla="*/ 125105 w 4228786"/>
                          <a:gd name="connsiteY15-242" fmla="*/ 2058946 h 4110786"/>
                          <a:gd name="connsiteX16-243" fmla="*/ 437178 w 4228786"/>
                          <a:gd name="connsiteY16-244" fmla="*/ 2058945 h 4110786"/>
                          <a:gd name="connsiteX17-245" fmla="*/ 2176945 w 4228786"/>
                          <a:gd name="connsiteY17-246" fmla="*/ 3798712 h 4110786"/>
                          <a:gd name="connsiteX18-247" fmla="*/ 3916711 w 4228786"/>
                          <a:gd name="connsiteY18-248" fmla="*/ 2058945 h 4110786"/>
                          <a:gd name="connsiteX19-249" fmla="*/ 2269473 w 4228786"/>
                          <a:gd name="connsiteY19-250" fmla="*/ 323850 h 4110786"/>
                          <a:gd name="connsiteX20-251" fmla="*/ 2290461 w 4228786"/>
                          <a:gd name="connsiteY20-252" fmla="*/ 323850 h 4110786"/>
                          <a:gd name="connsiteX21-253" fmla="*/ 2295032 w 4228786"/>
                          <a:gd name="connsiteY21-254" fmla="*/ 13068 h 4110786"/>
                          <a:gd name="connsiteX22-255" fmla="*/ 2090436 w 4228786"/>
                          <a:gd name="connsiteY22-256" fmla="*/ 11473 h 4110786"/>
                          <a:gd name="connsiteX23-257" fmla="*/ 2090436 w 4228786"/>
                          <a:gd name="connsiteY23-258" fmla="*/ 323546 h 4110786"/>
                          <a:gd name="connsiteX24-259" fmla="*/ 739525 w 4228786"/>
                          <a:gd name="connsiteY24-260" fmla="*/ 1079241 h 4110786"/>
                          <a:gd name="connsiteX25-261" fmla="*/ 470434 w 4228786"/>
                          <a:gd name="connsiteY25-262" fmla="*/ 920125 h 4110786"/>
                          <a:gd name="connsiteX26-263" fmla="*/ 2090436 w 4228786"/>
                          <a:gd name="connsiteY26-264" fmla="*/ 11473 h 4110786"/>
                          <a:gd name="connsiteX27-265" fmla="*/ 2295224 w 4228786"/>
                          <a:gd name="connsiteY27-266" fmla="*/ 0 h 4110786"/>
                          <a:gd name="connsiteX28-267" fmla="*/ 2295032 w 4228786"/>
                          <a:gd name="connsiteY28-268" fmla="*/ 13068 h 4110786"/>
                          <a:gd name="connsiteX29-269" fmla="*/ 2176946 w 4228786"/>
                          <a:gd name="connsiteY29-270" fmla="*/ 7105 h 4110786"/>
                          <a:gd name="connsiteX30-271" fmla="*/ 2090436 w 4228786"/>
                          <a:gd name="connsiteY30-272" fmla="*/ 11473 h 4110786"/>
                          <a:gd name="connsiteX31-273" fmla="*/ 2090436 w 4228786"/>
                          <a:gd name="connsiteY31-274" fmla="*/ 2381 h 4110786"/>
                          <a:gd name="connsiteX32-275" fmla="*/ 2295224 w 4228786"/>
                          <a:gd name="connsiteY32-276" fmla="*/ 0 h 4110786"/>
                          <a:gd name="connsiteX0-277" fmla="*/ 739525 w 4228786"/>
                          <a:gd name="connsiteY0-278" fmla="*/ 1079241 h 4110786"/>
                          <a:gd name="connsiteX1-279" fmla="*/ 742648 w 4228786"/>
                          <a:gd name="connsiteY1-280" fmla="*/ 1081087 h 4110786"/>
                          <a:gd name="connsiteX2-281" fmla="*/ 739525 w 4228786"/>
                          <a:gd name="connsiteY2-282" fmla="*/ 1079241 h 4110786"/>
                          <a:gd name="connsiteX3-283" fmla="*/ 468805 w 4228786"/>
                          <a:gd name="connsiteY3-284" fmla="*/ 919162 h 4110786"/>
                          <a:gd name="connsiteX4-285" fmla="*/ 470434 w 4228786"/>
                          <a:gd name="connsiteY4-286" fmla="*/ 920125 h 4110786"/>
                          <a:gd name="connsiteX5-287" fmla="*/ 468805 w 4228786"/>
                          <a:gd name="connsiteY5-288" fmla="*/ 919162 h 4110786"/>
                          <a:gd name="connsiteX6-289" fmla="*/ 2176945 w 4228786"/>
                          <a:gd name="connsiteY6-290" fmla="*/ 319178 h 4110786"/>
                          <a:gd name="connsiteX7-291" fmla="*/ 2269473 w 4228786"/>
                          <a:gd name="connsiteY7-292" fmla="*/ 323850 h 4110786"/>
                          <a:gd name="connsiteX8-293" fmla="*/ 2090436 w 4228786"/>
                          <a:gd name="connsiteY8-294" fmla="*/ 323850 h 4110786"/>
                          <a:gd name="connsiteX9-295" fmla="*/ 2090436 w 4228786"/>
                          <a:gd name="connsiteY9-296" fmla="*/ 323546 h 4110786"/>
                          <a:gd name="connsiteX10-297" fmla="*/ 2176945 w 4228786"/>
                          <a:gd name="connsiteY10-298" fmla="*/ 319178 h 4110786"/>
                          <a:gd name="connsiteX11-299" fmla="*/ 2295032 w 4228786"/>
                          <a:gd name="connsiteY11-300" fmla="*/ 13068 h 4110786"/>
                          <a:gd name="connsiteX12-301" fmla="*/ 4228786 w 4228786"/>
                          <a:gd name="connsiteY12-302" fmla="*/ 2058946 h 4110786"/>
                          <a:gd name="connsiteX13-303" fmla="*/ 2176946 w 4228786"/>
                          <a:gd name="connsiteY13-304" fmla="*/ 4110786 h 4110786"/>
                          <a:gd name="connsiteX14-305" fmla="*/ 125105 w 4228786"/>
                          <a:gd name="connsiteY14-306" fmla="*/ 2058946 h 4110786"/>
                          <a:gd name="connsiteX15-307" fmla="*/ 437178 w 4228786"/>
                          <a:gd name="connsiteY15-308" fmla="*/ 2058945 h 4110786"/>
                          <a:gd name="connsiteX16-309" fmla="*/ 2176945 w 4228786"/>
                          <a:gd name="connsiteY16-310" fmla="*/ 3798712 h 4110786"/>
                          <a:gd name="connsiteX17-311" fmla="*/ 3916711 w 4228786"/>
                          <a:gd name="connsiteY17-312" fmla="*/ 2058945 h 4110786"/>
                          <a:gd name="connsiteX18-313" fmla="*/ 2269473 w 4228786"/>
                          <a:gd name="connsiteY18-314" fmla="*/ 323850 h 4110786"/>
                          <a:gd name="connsiteX19-315" fmla="*/ 2290461 w 4228786"/>
                          <a:gd name="connsiteY19-316" fmla="*/ 323850 h 4110786"/>
                          <a:gd name="connsiteX20-317" fmla="*/ 2295032 w 4228786"/>
                          <a:gd name="connsiteY20-318" fmla="*/ 13068 h 4110786"/>
                          <a:gd name="connsiteX21-319" fmla="*/ 2090436 w 4228786"/>
                          <a:gd name="connsiteY21-320" fmla="*/ 11473 h 4110786"/>
                          <a:gd name="connsiteX22-321" fmla="*/ 2090436 w 4228786"/>
                          <a:gd name="connsiteY22-322" fmla="*/ 323546 h 4110786"/>
                          <a:gd name="connsiteX23-323" fmla="*/ 739525 w 4228786"/>
                          <a:gd name="connsiteY23-324" fmla="*/ 1079241 h 4110786"/>
                          <a:gd name="connsiteX24-325" fmla="*/ 470434 w 4228786"/>
                          <a:gd name="connsiteY24-326" fmla="*/ 920125 h 4110786"/>
                          <a:gd name="connsiteX25-327" fmla="*/ 2090436 w 4228786"/>
                          <a:gd name="connsiteY25-328" fmla="*/ 11473 h 4110786"/>
                          <a:gd name="connsiteX26-329" fmla="*/ 2295224 w 4228786"/>
                          <a:gd name="connsiteY26-330" fmla="*/ 0 h 4110786"/>
                          <a:gd name="connsiteX27-331" fmla="*/ 2295032 w 4228786"/>
                          <a:gd name="connsiteY27-332" fmla="*/ 13068 h 4110786"/>
                          <a:gd name="connsiteX28-333" fmla="*/ 2176946 w 4228786"/>
                          <a:gd name="connsiteY28-334" fmla="*/ 7105 h 4110786"/>
                          <a:gd name="connsiteX29-335" fmla="*/ 2090436 w 4228786"/>
                          <a:gd name="connsiteY29-336" fmla="*/ 11473 h 4110786"/>
                          <a:gd name="connsiteX30-337" fmla="*/ 2090436 w 4228786"/>
                          <a:gd name="connsiteY30-338" fmla="*/ 2381 h 4110786"/>
                          <a:gd name="connsiteX31-339" fmla="*/ 2295224 w 4228786"/>
                          <a:gd name="connsiteY31-340" fmla="*/ 0 h 4110786"/>
                          <a:gd name="connsiteX0-341" fmla="*/ 739525 w 4228786"/>
                          <a:gd name="connsiteY0-342" fmla="*/ 1079241 h 4110786"/>
                          <a:gd name="connsiteX1-343" fmla="*/ 742648 w 4228786"/>
                          <a:gd name="connsiteY1-344" fmla="*/ 1081087 h 4110786"/>
                          <a:gd name="connsiteX2-345" fmla="*/ 739525 w 4228786"/>
                          <a:gd name="connsiteY2-346" fmla="*/ 1079241 h 4110786"/>
                          <a:gd name="connsiteX3-347" fmla="*/ 468805 w 4228786"/>
                          <a:gd name="connsiteY3-348" fmla="*/ 919162 h 4110786"/>
                          <a:gd name="connsiteX4-349" fmla="*/ 470434 w 4228786"/>
                          <a:gd name="connsiteY4-350" fmla="*/ 920125 h 4110786"/>
                          <a:gd name="connsiteX5-351" fmla="*/ 468805 w 4228786"/>
                          <a:gd name="connsiteY5-352" fmla="*/ 919162 h 4110786"/>
                          <a:gd name="connsiteX6-353" fmla="*/ 2176945 w 4228786"/>
                          <a:gd name="connsiteY6-354" fmla="*/ 319178 h 4110786"/>
                          <a:gd name="connsiteX7-355" fmla="*/ 2269473 w 4228786"/>
                          <a:gd name="connsiteY7-356" fmla="*/ 323850 h 4110786"/>
                          <a:gd name="connsiteX8-357" fmla="*/ 2090436 w 4228786"/>
                          <a:gd name="connsiteY8-358" fmla="*/ 323850 h 4110786"/>
                          <a:gd name="connsiteX9-359" fmla="*/ 2090436 w 4228786"/>
                          <a:gd name="connsiteY9-360" fmla="*/ 323546 h 4110786"/>
                          <a:gd name="connsiteX10-361" fmla="*/ 2176945 w 4228786"/>
                          <a:gd name="connsiteY10-362" fmla="*/ 319178 h 4110786"/>
                          <a:gd name="connsiteX11-363" fmla="*/ 2295032 w 4228786"/>
                          <a:gd name="connsiteY11-364" fmla="*/ 13068 h 4110786"/>
                          <a:gd name="connsiteX12-365" fmla="*/ 4228786 w 4228786"/>
                          <a:gd name="connsiteY12-366" fmla="*/ 2058946 h 4110786"/>
                          <a:gd name="connsiteX13-367" fmla="*/ 2176946 w 4228786"/>
                          <a:gd name="connsiteY13-368" fmla="*/ 4110786 h 4110786"/>
                          <a:gd name="connsiteX14-369" fmla="*/ 125105 w 4228786"/>
                          <a:gd name="connsiteY14-370" fmla="*/ 2058946 h 4110786"/>
                          <a:gd name="connsiteX15-371" fmla="*/ 437178 w 4228786"/>
                          <a:gd name="connsiteY15-372" fmla="*/ 2058945 h 4110786"/>
                          <a:gd name="connsiteX16-373" fmla="*/ 2176945 w 4228786"/>
                          <a:gd name="connsiteY16-374" fmla="*/ 3798712 h 4110786"/>
                          <a:gd name="connsiteX17-375" fmla="*/ 3916711 w 4228786"/>
                          <a:gd name="connsiteY17-376" fmla="*/ 2058945 h 4110786"/>
                          <a:gd name="connsiteX18-377" fmla="*/ 2269473 w 4228786"/>
                          <a:gd name="connsiteY18-378" fmla="*/ 323850 h 4110786"/>
                          <a:gd name="connsiteX19-379" fmla="*/ 2290461 w 4228786"/>
                          <a:gd name="connsiteY19-380" fmla="*/ 323850 h 4110786"/>
                          <a:gd name="connsiteX20-381" fmla="*/ 2295032 w 4228786"/>
                          <a:gd name="connsiteY20-382" fmla="*/ 13068 h 4110786"/>
                          <a:gd name="connsiteX21-383" fmla="*/ 2090436 w 4228786"/>
                          <a:gd name="connsiteY21-384" fmla="*/ 11473 h 4110786"/>
                          <a:gd name="connsiteX22-385" fmla="*/ 2090436 w 4228786"/>
                          <a:gd name="connsiteY22-386" fmla="*/ 323546 h 4110786"/>
                          <a:gd name="connsiteX23-387" fmla="*/ 739525 w 4228786"/>
                          <a:gd name="connsiteY23-388" fmla="*/ 1079241 h 4110786"/>
                          <a:gd name="connsiteX24-389" fmla="*/ 470434 w 4228786"/>
                          <a:gd name="connsiteY24-390" fmla="*/ 920125 h 4110786"/>
                          <a:gd name="connsiteX25-391" fmla="*/ 2090436 w 4228786"/>
                          <a:gd name="connsiteY25-392" fmla="*/ 11473 h 4110786"/>
                          <a:gd name="connsiteX26-393" fmla="*/ 2295224 w 4228786"/>
                          <a:gd name="connsiteY26-394" fmla="*/ 0 h 4110786"/>
                          <a:gd name="connsiteX27-395" fmla="*/ 2176946 w 4228786"/>
                          <a:gd name="connsiteY27-396" fmla="*/ 7105 h 4110786"/>
                          <a:gd name="connsiteX28-397" fmla="*/ 2090436 w 4228786"/>
                          <a:gd name="connsiteY28-398" fmla="*/ 11473 h 4110786"/>
                          <a:gd name="connsiteX29-399" fmla="*/ 2090436 w 4228786"/>
                          <a:gd name="connsiteY29-400" fmla="*/ 2381 h 4110786"/>
                          <a:gd name="connsiteX30-401" fmla="*/ 2295224 w 4228786"/>
                          <a:gd name="connsiteY30-402" fmla="*/ 0 h 4110786"/>
                          <a:gd name="connsiteX0-403" fmla="*/ 739525 w 4228949"/>
                          <a:gd name="connsiteY0-404" fmla="*/ 1079241 h 4110786"/>
                          <a:gd name="connsiteX1-405" fmla="*/ 742648 w 4228949"/>
                          <a:gd name="connsiteY1-406" fmla="*/ 1081087 h 4110786"/>
                          <a:gd name="connsiteX2-407" fmla="*/ 739525 w 4228949"/>
                          <a:gd name="connsiteY2-408" fmla="*/ 1079241 h 4110786"/>
                          <a:gd name="connsiteX3-409" fmla="*/ 468805 w 4228949"/>
                          <a:gd name="connsiteY3-410" fmla="*/ 919162 h 4110786"/>
                          <a:gd name="connsiteX4-411" fmla="*/ 470434 w 4228949"/>
                          <a:gd name="connsiteY4-412" fmla="*/ 920125 h 4110786"/>
                          <a:gd name="connsiteX5-413" fmla="*/ 468805 w 4228949"/>
                          <a:gd name="connsiteY5-414" fmla="*/ 919162 h 4110786"/>
                          <a:gd name="connsiteX6-415" fmla="*/ 2176945 w 4228949"/>
                          <a:gd name="connsiteY6-416" fmla="*/ 319178 h 4110786"/>
                          <a:gd name="connsiteX7-417" fmla="*/ 2269473 w 4228949"/>
                          <a:gd name="connsiteY7-418" fmla="*/ 323850 h 4110786"/>
                          <a:gd name="connsiteX8-419" fmla="*/ 2090436 w 4228949"/>
                          <a:gd name="connsiteY8-420" fmla="*/ 323850 h 4110786"/>
                          <a:gd name="connsiteX9-421" fmla="*/ 2090436 w 4228949"/>
                          <a:gd name="connsiteY9-422" fmla="*/ 323546 h 4110786"/>
                          <a:gd name="connsiteX10-423" fmla="*/ 2176945 w 4228949"/>
                          <a:gd name="connsiteY10-424" fmla="*/ 319178 h 4110786"/>
                          <a:gd name="connsiteX11-425" fmla="*/ 2290461 w 4228949"/>
                          <a:gd name="connsiteY11-426" fmla="*/ 323850 h 4110786"/>
                          <a:gd name="connsiteX12-427" fmla="*/ 4228786 w 4228949"/>
                          <a:gd name="connsiteY12-428" fmla="*/ 2058946 h 4110786"/>
                          <a:gd name="connsiteX13-429" fmla="*/ 2176946 w 4228949"/>
                          <a:gd name="connsiteY13-430" fmla="*/ 4110786 h 4110786"/>
                          <a:gd name="connsiteX14-431" fmla="*/ 125105 w 4228949"/>
                          <a:gd name="connsiteY14-432" fmla="*/ 2058946 h 4110786"/>
                          <a:gd name="connsiteX15-433" fmla="*/ 437178 w 4228949"/>
                          <a:gd name="connsiteY15-434" fmla="*/ 2058945 h 4110786"/>
                          <a:gd name="connsiteX16-435" fmla="*/ 2176945 w 4228949"/>
                          <a:gd name="connsiteY16-436" fmla="*/ 3798712 h 4110786"/>
                          <a:gd name="connsiteX17-437" fmla="*/ 3916711 w 4228949"/>
                          <a:gd name="connsiteY17-438" fmla="*/ 2058945 h 4110786"/>
                          <a:gd name="connsiteX18-439" fmla="*/ 2269473 w 4228949"/>
                          <a:gd name="connsiteY18-440" fmla="*/ 323850 h 4110786"/>
                          <a:gd name="connsiteX19-441" fmla="*/ 2290461 w 4228949"/>
                          <a:gd name="connsiteY19-442" fmla="*/ 323850 h 4110786"/>
                          <a:gd name="connsiteX20-443" fmla="*/ 2090436 w 4228949"/>
                          <a:gd name="connsiteY20-444" fmla="*/ 11473 h 4110786"/>
                          <a:gd name="connsiteX21-445" fmla="*/ 2090436 w 4228949"/>
                          <a:gd name="connsiteY21-446" fmla="*/ 323546 h 4110786"/>
                          <a:gd name="connsiteX22-447" fmla="*/ 739525 w 4228949"/>
                          <a:gd name="connsiteY22-448" fmla="*/ 1079241 h 4110786"/>
                          <a:gd name="connsiteX23-449" fmla="*/ 470434 w 4228949"/>
                          <a:gd name="connsiteY23-450" fmla="*/ 920125 h 4110786"/>
                          <a:gd name="connsiteX24-451" fmla="*/ 2090436 w 4228949"/>
                          <a:gd name="connsiteY24-452" fmla="*/ 11473 h 4110786"/>
                          <a:gd name="connsiteX25-453" fmla="*/ 2295224 w 4228949"/>
                          <a:gd name="connsiteY25-454" fmla="*/ 0 h 4110786"/>
                          <a:gd name="connsiteX26-455" fmla="*/ 2176946 w 4228949"/>
                          <a:gd name="connsiteY26-456" fmla="*/ 7105 h 4110786"/>
                          <a:gd name="connsiteX27-457" fmla="*/ 2090436 w 4228949"/>
                          <a:gd name="connsiteY27-458" fmla="*/ 11473 h 4110786"/>
                          <a:gd name="connsiteX28-459" fmla="*/ 2090436 w 4228949"/>
                          <a:gd name="connsiteY28-460" fmla="*/ 2381 h 4110786"/>
                          <a:gd name="connsiteX29-461" fmla="*/ 2295224 w 4228949"/>
                          <a:gd name="connsiteY29-462" fmla="*/ 0 h 4110786"/>
                          <a:gd name="connsiteX0-463" fmla="*/ 739525 w 4228949"/>
                          <a:gd name="connsiteY0-464" fmla="*/ 1076860 h 4108405"/>
                          <a:gd name="connsiteX1-465" fmla="*/ 742648 w 4228949"/>
                          <a:gd name="connsiteY1-466" fmla="*/ 1078706 h 4108405"/>
                          <a:gd name="connsiteX2-467" fmla="*/ 739525 w 4228949"/>
                          <a:gd name="connsiteY2-468" fmla="*/ 1076860 h 4108405"/>
                          <a:gd name="connsiteX3-469" fmla="*/ 468805 w 4228949"/>
                          <a:gd name="connsiteY3-470" fmla="*/ 916781 h 4108405"/>
                          <a:gd name="connsiteX4-471" fmla="*/ 470434 w 4228949"/>
                          <a:gd name="connsiteY4-472" fmla="*/ 917744 h 4108405"/>
                          <a:gd name="connsiteX5-473" fmla="*/ 468805 w 4228949"/>
                          <a:gd name="connsiteY5-474" fmla="*/ 916781 h 4108405"/>
                          <a:gd name="connsiteX6-475" fmla="*/ 2176945 w 4228949"/>
                          <a:gd name="connsiteY6-476" fmla="*/ 316797 h 4108405"/>
                          <a:gd name="connsiteX7-477" fmla="*/ 2269473 w 4228949"/>
                          <a:gd name="connsiteY7-478" fmla="*/ 321469 h 4108405"/>
                          <a:gd name="connsiteX8-479" fmla="*/ 2090436 w 4228949"/>
                          <a:gd name="connsiteY8-480" fmla="*/ 321469 h 4108405"/>
                          <a:gd name="connsiteX9-481" fmla="*/ 2090436 w 4228949"/>
                          <a:gd name="connsiteY9-482" fmla="*/ 321165 h 4108405"/>
                          <a:gd name="connsiteX10-483" fmla="*/ 2176945 w 4228949"/>
                          <a:gd name="connsiteY10-484" fmla="*/ 316797 h 4108405"/>
                          <a:gd name="connsiteX11-485" fmla="*/ 2290461 w 4228949"/>
                          <a:gd name="connsiteY11-486" fmla="*/ 321469 h 4108405"/>
                          <a:gd name="connsiteX12-487" fmla="*/ 4228786 w 4228949"/>
                          <a:gd name="connsiteY12-488" fmla="*/ 2056565 h 4108405"/>
                          <a:gd name="connsiteX13-489" fmla="*/ 2176946 w 4228949"/>
                          <a:gd name="connsiteY13-490" fmla="*/ 4108405 h 4108405"/>
                          <a:gd name="connsiteX14-491" fmla="*/ 125105 w 4228949"/>
                          <a:gd name="connsiteY14-492" fmla="*/ 2056565 h 4108405"/>
                          <a:gd name="connsiteX15-493" fmla="*/ 437178 w 4228949"/>
                          <a:gd name="connsiteY15-494" fmla="*/ 2056564 h 4108405"/>
                          <a:gd name="connsiteX16-495" fmla="*/ 2176945 w 4228949"/>
                          <a:gd name="connsiteY16-496" fmla="*/ 3796331 h 4108405"/>
                          <a:gd name="connsiteX17-497" fmla="*/ 3916711 w 4228949"/>
                          <a:gd name="connsiteY17-498" fmla="*/ 2056564 h 4108405"/>
                          <a:gd name="connsiteX18-499" fmla="*/ 2269473 w 4228949"/>
                          <a:gd name="connsiteY18-500" fmla="*/ 321469 h 4108405"/>
                          <a:gd name="connsiteX19-501" fmla="*/ 2290461 w 4228949"/>
                          <a:gd name="connsiteY19-502" fmla="*/ 321469 h 4108405"/>
                          <a:gd name="connsiteX20-503" fmla="*/ 2090436 w 4228949"/>
                          <a:gd name="connsiteY20-504" fmla="*/ 9092 h 4108405"/>
                          <a:gd name="connsiteX21-505" fmla="*/ 2090436 w 4228949"/>
                          <a:gd name="connsiteY21-506" fmla="*/ 321165 h 4108405"/>
                          <a:gd name="connsiteX22-507" fmla="*/ 739525 w 4228949"/>
                          <a:gd name="connsiteY22-508" fmla="*/ 1076860 h 4108405"/>
                          <a:gd name="connsiteX23-509" fmla="*/ 470434 w 4228949"/>
                          <a:gd name="connsiteY23-510" fmla="*/ 917744 h 4108405"/>
                          <a:gd name="connsiteX24-511" fmla="*/ 2090436 w 4228949"/>
                          <a:gd name="connsiteY24-512" fmla="*/ 9092 h 4108405"/>
                          <a:gd name="connsiteX25-513" fmla="*/ 2090436 w 4228949"/>
                          <a:gd name="connsiteY25-514" fmla="*/ 0 h 4108405"/>
                          <a:gd name="connsiteX26-515" fmla="*/ 2176946 w 4228949"/>
                          <a:gd name="connsiteY26-516" fmla="*/ 4724 h 4108405"/>
                          <a:gd name="connsiteX27-517" fmla="*/ 2090436 w 4228949"/>
                          <a:gd name="connsiteY27-518" fmla="*/ 9092 h 4108405"/>
                          <a:gd name="connsiteX28-519" fmla="*/ 2090436 w 4228949"/>
                          <a:gd name="connsiteY28-520" fmla="*/ 0 h 4108405"/>
                          <a:gd name="connsiteX0-521" fmla="*/ 739525 w 4228949"/>
                          <a:gd name="connsiteY0-522" fmla="*/ 1076860 h 4108405"/>
                          <a:gd name="connsiteX1-523" fmla="*/ 742648 w 4228949"/>
                          <a:gd name="connsiteY1-524" fmla="*/ 1078706 h 4108405"/>
                          <a:gd name="connsiteX2-525" fmla="*/ 739525 w 4228949"/>
                          <a:gd name="connsiteY2-526" fmla="*/ 1076860 h 4108405"/>
                          <a:gd name="connsiteX3-527" fmla="*/ 468805 w 4228949"/>
                          <a:gd name="connsiteY3-528" fmla="*/ 916781 h 4108405"/>
                          <a:gd name="connsiteX4-529" fmla="*/ 470434 w 4228949"/>
                          <a:gd name="connsiteY4-530" fmla="*/ 917744 h 4108405"/>
                          <a:gd name="connsiteX5-531" fmla="*/ 468805 w 4228949"/>
                          <a:gd name="connsiteY5-532" fmla="*/ 916781 h 4108405"/>
                          <a:gd name="connsiteX6-533" fmla="*/ 2176945 w 4228949"/>
                          <a:gd name="connsiteY6-534" fmla="*/ 316797 h 4108405"/>
                          <a:gd name="connsiteX7-535" fmla="*/ 2269473 w 4228949"/>
                          <a:gd name="connsiteY7-536" fmla="*/ 321469 h 4108405"/>
                          <a:gd name="connsiteX8-537" fmla="*/ 2090436 w 4228949"/>
                          <a:gd name="connsiteY8-538" fmla="*/ 321469 h 4108405"/>
                          <a:gd name="connsiteX9-539" fmla="*/ 2090436 w 4228949"/>
                          <a:gd name="connsiteY9-540" fmla="*/ 321165 h 4108405"/>
                          <a:gd name="connsiteX10-541" fmla="*/ 2176945 w 4228949"/>
                          <a:gd name="connsiteY10-542" fmla="*/ 316797 h 4108405"/>
                          <a:gd name="connsiteX11-543" fmla="*/ 2290461 w 4228949"/>
                          <a:gd name="connsiteY11-544" fmla="*/ 321469 h 4108405"/>
                          <a:gd name="connsiteX12-545" fmla="*/ 4228786 w 4228949"/>
                          <a:gd name="connsiteY12-546" fmla="*/ 2056565 h 4108405"/>
                          <a:gd name="connsiteX13-547" fmla="*/ 2176946 w 4228949"/>
                          <a:gd name="connsiteY13-548" fmla="*/ 4108405 h 4108405"/>
                          <a:gd name="connsiteX14-549" fmla="*/ 125105 w 4228949"/>
                          <a:gd name="connsiteY14-550" fmla="*/ 2056565 h 4108405"/>
                          <a:gd name="connsiteX15-551" fmla="*/ 437178 w 4228949"/>
                          <a:gd name="connsiteY15-552" fmla="*/ 2056564 h 4108405"/>
                          <a:gd name="connsiteX16-553" fmla="*/ 2176945 w 4228949"/>
                          <a:gd name="connsiteY16-554" fmla="*/ 3796331 h 4108405"/>
                          <a:gd name="connsiteX17-555" fmla="*/ 3916711 w 4228949"/>
                          <a:gd name="connsiteY17-556" fmla="*/ 2056564 h 4108405"/>
                          <a:gd name="connsiteX18-557" fmla="*/ 2269473 w 4228949"/>
                          <a:gd name="connsiteY18-558" fmla="*/ 321469 h 4108405"/>
                          <a:gd name="connsiteX19-559" fmla="*/ 2290461 w 4228949"/>
                          <a:gd name="connsiteY19-560" fmla="*/ 321469 h 4108405"/>
                          <a:gd name="connsiteX20-561" fmla="*/ 2090436 w 4228949"/>
                          <a:gd name="connsiteY20-562" fmla="*/ 9092 h 4108405"/>
                          <a:gd name="connsiteX21-563" fmla="*/ 2090436 w 4228949"/>
                          <a:gd name="connsiteY21-564" fmla="*/ 321165 h 4108405"/>
                          <a:gd name="connsiteX22-565" fmla="*/ 739525 w 4228949"/>
                          <a:gd name="connsiteY22-566" fmla="*/ 1076860 h 4108405"/>
                          <a:gd name="connsiteX23-567" fmla="*/ 470434 w 4228949"/>
                          <a:gd name="connsiteY23-568" fmla="*/ 917744 h 4108405"/>
                          <a:gd name="connsiteX24-569" fmla="*/ 2090436 w 4228949"/>
                          <a:gd name="connsiteY24-570" fmla="*/ 9092 h 4108405"/>
                          <a:gd name="connsiteX25-571" fmla="*/ 2090436 w 4228949"/>
                          <a:gd name="connsiteY25-572" fmla="*/ 0 h 4108405"/>
                          <a:gd name="connsiteX26-573" fmla="*/ 2090436 w 4228949"/>
                          <a:gd name="connsiteY26-574" fmla="*/ 9092 h 4108405"/>
                          <a:gd name="connsiteX27-575" fmla="*/ 2090436 w 4228949"/>
                          <a:gd name="connsiteY27-576" fmla="*/ 0 h 4108405"/>
                          <a:gd name="connsiteX0-577" fmla="*/ 739525 w 4228925"/>
                          <a:gd name="connsiteY0-578" fmla="*/ 1076860 h 4108405"/>
                          <a:gd name="connsiteX1-579" fmla="*/ 742648 w 4228925"/>
                          <a:gd name="connsiteY1-580" fmla="*/ 1078706 h 4108405"/>
                          <a:gd name="connsiteX2-581" fmla="*/ 739525 w 4228925"/>
                          <a:gd name="connsiteY2-582" fmla="*/ 1076860 h 4108405"/>
                          <a:gd name="connsiteX3-583" fmla="*/ 468805 w 4228925"/>
                          <a:gd name="connsiteY3-584" fmla="*/ 916781 h 4108405"/>
                          <a:gd name="connsiteX4-585" fmla="*/ 470434 w 4228925"/>
                          <a:gd name="connsiteY4-586" fmla="*/ 917744 h 4108405"/>
                          <a:gd name="connsiteX5-587" fmla="*/ 468805 w 4228925"/>
                          <a:gd name="connsiteY5-588" fmla="*/ 916781 h 4108405"/>
                          <a:gd name="connsiteX6-589" fmla="*/ 2176945 w 4228925"/>
                          <a:gd name="connsiteY6-590" fmla="*/ 316797 h 4108405"/>
                          <a:gd name="connsiteX7-591" fmla="*/ 2269473 w 4228925"/>
                          <a:gd name="connsiteY7-592" fmla="*/ 321469 h 4108405"/>
                          <a:gd name="connsiteX8-593" fmla="*/ 2090436 w 4228925"/>
                          <a:gd name="connsiteY8-594" fmla="*/ 321469 h 4108405"/>
                          <a:gd name="connsiteX9-595" fmla="*/ 2090436 w 4228925"/>
                          <a:gd name="connsiteY9-596" fmla="*/ 321165 h 4108405"/>
                          <a:gd name="connsiteX10-597" fmla="*/ 2176945 w 4228925"/>
                          <a:gd name="connsiteY10-598" fmla="*/ 316797 h 4108405"/>
                          <a:gd name="connsiteX11-599" fmla="*/ 2290461 w 4228925"/>
                          <a:gd name="connsiteY11-600" fmla="*/ 321469 h 4108405"/>
                          <a:gd name="connsiteX12-601" fmla="*/ 4228786 w 4228925"/>
                          <a:gd name="connsiteY12-602" fmla="*/ 2056565 h 4108405"/>
                          <a:gd name="connsiteX13-603" fmla="*/ 2176946 w 4228925"/>
                          <a:gd name="connsiteY13-604" fmla="*/ 4108405 h 4108405"/>
                          <a:gd name="connsiteX14-605" fmla="*/ 125105 w 4228925"/>
                          <a:gd name="connsiteY14-606" fmla="*/ 2056565 h 4108405"/>
                          <a:gd name="connsiteX15-607" fmla="*/ 437178 w 4228925"/>
                          <a:gd name="connsiteY15-608" fmla="*/ 2056564 h 4108405"/>
                          <a:gd name="connsiteX16-609" fmla="*/ 2176945 w 4228925"/>
                          <a:gd name="connsiteY16-610" fmla="*/ 3796331 h 4108405"/>
                          <a:gd name="connsiteX17-611" fmla="*/ 3916711 w 4228925"/>
                          <a:gd name="connsiteY17-612" fmla="*/ 2056564 h 4108405"/>
                          <a:gd name="connsiteX18-613" fmla="*/ 2290461 w 4228925"/>
                          <a:gd name="connsiteY18-614" fmla="*/ 321469 h 4108405"/>
                          <a:gd name="connsiteX19-615" fmla="*/ 2090436 w 4228925"/>
                          <a:gd name="connsiteY19-616" fmla="*/ 9092 h 4108405"/>
                          <a:gd name="connsiteX20-617" fmla="*/ 2090436 w 4228925"/>
                          <a:gd name="connsiteY20-618" fmla="*/ 321165 h 4108405"/>
                          <a:gd name="connsiteX21-619" fmla="*/ 739525 w 4228925"/>
                          <a:gd name="connsiteY21-620" fmla="*/ 1076860 h 4108405"/>
                          <a:gd name="connsiteX22-621" fmla="*/ 470434 w 4228925"/>
                          <a:gd name="connsiteY22-622" fmla="*/ 917744 h 4108405"/>
                          <a:gd name="connsiteX23-623" fmla="*/ 2090436 w 4228925"/>
                          <a:gd name="connsiteY23-624" fmla="*/ 9092 h 4108405"/>
                          <a:gd name="connsiteX24-625" fmla="*/ 2090436 w 4228925"/>
                          <a:gd name="connsiteY24-626" fmla="*/ 0 h 4108405"/>
                          <a:gd name="connsiteX25-627" fmla="*/ 2090436 w 4228925"/>
                          <a:gd name="connsiteY25-628" fmla="*/ 9092 h 4108405"/>
                          <a:gd name="connsiteX26-629" fmla="*/ 2090436 w 4228925"/>
                          <a:gd name="connsiteY26-630" fmla="*/ 0 h 4108405"/>
                          <a:gd name="connsiteX0-631" fmla="*/ 739525 w 4228925"/>
                          <a:gd name="connsiteY0-632" fmla="*/ 1076860 h 4108405"/>
                          <a:gd name="connsiteX1-633" fmla="*/ 742648 w 4228925"/>
                          <a:gd name="connsiteY1-634" fmla="*/ 1078706 h 4108405"/>
                          <a:gd name="connsiteX2-635" fmla="*/ 739525 w 4228925"/>
                          <a:gd name="connsiteY2-636" fmla="*/ 1076860 h 4108405"/>
                          <a:gd name="connsiteX3-637" fmla="*/ 468805 w 4228925"/>
                          <a:gd name="connsiteY3-638" fmla="*/ 916781 h 4108405"/>
                          <a:gd name="connsiteX4-639" fmla="*/ 470434 w 4228925"/>
                          <a:gd name="connsiteY4-640" fmla="*/ 917744 h 4108405"/>
                          <a:gd name="connsiteX5-641" fmla="*/ 468805 w 4228925"/>
                          <a:gd name="connsiteY5-642" fmla="*/ 916781 h 4108405"/>
                          <a:gd name="connsiteX6-643" fmla="*/ 2176945 w 4228925"/>
                          <a:gd name="connsiteY6-644" fmla="*/ 316797 h 4108405"/>
                          <a:gd name="connsiteX7-645" fmla="*/ 2090436 w 4228925"/>
                          <a:gd name="connsiteY7-646" fmla="*/ 321469 h 4108405"/>
                          <a:gd name="connsiteX8-647" fmla="*/ 2090436 w 4228925"/>
                          <a:gd name="connsiteY8-648" fmla="*/ 321165 h 4108405"/>
                          <a:gd name="connsiteX9-649" fmla="*/ 2176945 w 4228925"/>
                          <a:gd name="connsiteY9-650" fmla="*/ 316797 h 4108405"/>
                          <a:gd name="connsiteX10-651" fmla="*/ 2290461 w 4228925"/>
                          <a:gd name="connsiteY10-652" fmla="*/ 321469 h 4108405"/>
                          <a:gd name="connsiteX11-653" fmla="*/ 4228786 w 4228925"/>
                          <a:gd name="connsiteY11-654" fmla="*/ 2056565 h 4108405"/>
                          <a:gd name="connsiteX12-655" fmla="*/ 2176946 w 4228925"/>
                          <a:gd name="connsiteY12-656" fmla="*/ 4108405 h 4108405"/>
                          <a:gd name="connsiteX13-657" fmla="*/ 125105 w 4228925"/>
                          <a:gd name="connsiteY13-658" fmla="*/ 2056565 h 4108405"/>
                          <a:gd name="connsiteX14-659" fmla="*/ 437178 w 4228925"/>
                          <a:gd name="connsiteY14-660" fmla="*/ 2056564 h 4108405"/>
                          <a:gd name="connsiteX15-661" fmla="*/ 2176945 w 4228925"/>
                          <a:gd name="connsiteY15-662" fmla="*/ 3796331 h 4108405"/>
                          <a:gd name="connsiteX16-663" fmla="*/ 3916711 w 4228925"/>
                          <a:gd name="connsiteY16-664" fmla="*/ 2056564 h 4108405"/>
                          <a:gd name="connsiteX17-665" fmla="*/ 2290461 w 4228925"/>
                          <a:gd name="connsiteY17-666" fmla="*/ 321469 h 4108405"/>
                          <a:gd name="connsiteX18-667" fmla="*/ 2090436 w 4228925"/>
                          <a:gd name="connsiteY18-668" fmla="*/ 9092 h 4108405"/>
                          <a:gd name="connsiteX19-669" fmla="*/ 2090436 w 4228925"/>
                          <a:gd name="connsiteY19-670" fmla="*/ 321165 h 4108405"/>
                          <a:gd name="connsiteX20-671" fmla="*/ 739525 w 4228925"/>
                          <a:gd name="connsiteY20-672" fmla="*/ 1076860 h 4108405"/>
                          <a:gd name="connsiteX21-673" fmla="*/ 470434 w 4228925"/>
                          <a:gd name="connsiteY21-674" fmla="*/ 917744 h 4108405"/>
                          <a:gd name="connsiteX22-675" fmla="*/ 2090436 w 4228925"/>
                          <a:gd name="connsiteY22-676" fmla="*/ 9092 h 4108405"/>
                          <a:gd name="connsiteX23-677" fmla="*/ 2090436 w 4228925"/>
                          <a:gd name="connsiteY23-678" fmla="*/ 0 h 4108405"/>
                          <a:gd name="connsiteX24-679" fmla="*/ 2090436 w 4228925"/>
                          <a:gd name="connsiteY24-680" fmla="*/ 9092 h 4108405"/>
                          <a:gd name="connsiteX25-681" fmla="*/ 2090436 w 4228925"/>
                          <a:gd name="connsiteY25-682" fmla="*/ 0 h 4108405"/>
                          <a:gd name="connsiteX0-683" fmla="*/ 739525 w 4228925"/>
                          <a:gd name="connsiteY0-684" fmla="*/ 1076860 h 4108405"/>
                          <a:gd name="connsiteX1-685" fmla="*/ 742648 w 4228925"/>
                          <a:gd name="connsiteY1-686" fmla="*/ 1078706 h 4108405"/>
                          <a:gd name="connsiteX2-687" fmla="*/ 739525 w 4228925"/>
                          <a:gd name="connsiteY2-688" fmla="*/ 1076860 h 4108405"/>
                          <a:gd name="connsiteX3-689" fmla="*/ 468805 w 4228925"/>
                          <a:gd name="connsiteY3-690" fmla="*/ 916781 h 4108405"/>
                          <a:gd name="connsiteX4-691" fmla="*/ 470434 w 4228925"/>
                          <a:gd name="connsiteY4-692" fmla="*/ 917744 h 4108405"/>
                          <a:gd name="connsiteX5-693" fmla="*/ 468805 w 4228925"/>
                          <a:gd name="connsiteY5-694" fmla="*/ 916781 h 4108405"/>
                          <a:gd name="connsiteX6-695" fmla="*/ 2090436 w 4228925"/>
                          <a:gd name="connsiteY6-696" fmla="*/ 321165 h 4108405"/>
                          <a:gd name="connsiteX7-697" fmla="*/ 2090436 w 4228925"/>
                          <a:gd name="connsiteY7-698" fmla="*/ 321469 h 4108405"/>
                          <a:gd name="connsiteX8-699" fmla="*/ 2090436 w 4228925"/>
                          <a:gd name="connsiteY8-700" fmla="*/ 321165 h 4108405"/>
                          <a:gd name="connsiteX9-701" fmla="*/ 2290461 w 4228925"/>
                          <a:gd name="connsiteY9-702" fmla="*/ 321469 h 4108405"/>
                          <a:gd name="connsiteX10-703" fmla="*/ 4228786 w 4228925"/>
                          <a:gd name="connsiteY10-704" fmla="*/ 2056565 h 4108405"/>
                          <a:gd name="connsiteX11-705" fmla="*/ 2176946 w 4228925"/>
                          <a:gd name="connsiteY11-706" fmla="*/ 4108405 h 4108405"/>
                          <a:gd name="connsiteX12-707" fmla="*/ 125105 w 4228925"/>
                          <a:gd name="connsiteY12-708" fmla="*/ 2056565 h 4108405"/>
                          <a:gd name="connsiteX13-709" fmla="*/ 437178 w 4228925"/>
                          <a:gd name="connsiteY13-710" fmla="*/ 2056564 h 4108405"/>
                          <a:gd name="connsiteX14-711" fmla="*/ 2176945 w 4228925"/>
                          <a:gd name="connsiteY14-712" fmla="*/ 3796331 h 4108405"/>
                          <a:gd name="connsiteX15-713" fmla="*/ 3916711 w 4228925"/>
                          <a:gd name="connsiteY15-714" fmla="*/ 2056564 h 4108405"/>
                          <a:gd name="connsiteX16-715" fmla="*/ 2290461 w 4228925"/>
                          <a:gd name="connsiteY16-716" fmla="*/ 321469 h 4108405"/>
                          <a:gd name="connsiteX17-717" fmla="*/ 2090436 w 4228925"/>
                          <a:gd name="connsiteY17-718" fmla="*/ 9092 h 4108405"/>
                          <a:gd name="connsiteX18-719" fmla="*/ 2090436 w 4228925"/>
                          <a:gd name="connsiteY18-720" fmla="*/ 321165 h 4108405"/>
                          <a:gd name="connsiteX19-721" fmla="*/ 739525 w 4228925"/>
                          <a:gd name="connsiteY19-722" fmla="*/ 1076860 h 4108405"/>
                          <a:gd name="connsiteX20-723" fmla="*/ 470434 w 4228925"/>
                          <a:gd name="connsiteY20-724" fmla="*/ 917744 h 4108405"/>
                          <a:gd name="connsiteX21-725" fmla="*/ 2090436 w 4228925"/>
                          <a:gd name="connsiteY21-726" fmla="*/ 9092 h 4108405"/>
                          <a:gd name="connsiteX22-727" fmla="*/ 2090436 w 4228925"/>
                          <a:gd name="connsiteY22-728" fmla="*/ 0 h 4108405"/>
                          <a:gd name="connsiteX23-729" fmla="*/ 2090436 w 4228925"/>
                          <a:gd name="connsiteY23-730" fmla="*/ 9092 h 4108405"/>
                          <a:gd name="connsiteX24-731" fmla="*/ 2090436 w 4228925"/>
                          <a:gd name="connsiteY24-732" fmla="*/ 0 h 4108405"/>
                          <a:gd name="connsiteX0-733" fmla="*/ 739525 w 4228925"/>
                          <a:gd name="connsiteY0-734" fmla="*/ 1067768 h 4099313"/>
                          <a:gd name="connsiteX1-735" fmla="*/ 742648 w 4228925"/>
                          <a:gd name="connsiteY1-736" fmla="*/ 1069614 h 4099313"/>
                          <a:gd name="connsiteX2-737" fmla="*/ 739525 w 4228925"/>
                          <a:gd name="connsiteY2-738" fmla="*/ 1067768 h 4099313"/>
                          <a:gd name="connsiteX3-739" fmla="*/ 468805 w 4228925"/>
                          <a:gd name="connsiteY3-740" fmla="*/ 907689 h 4099313"/>
                          <a:gd name="connsiteX4-741" fmla="*/ 470434 w 4228925"/>
                          <a:gd name="connsiteY4-742" fmla="*/ 908652 h 4099313"/>
                          <a:gd name="connsiteX5-743" fmla="*/ 468805 w 4228925"/>
                          <a:gd name="connsiteY5-744" fmla="*/ 907689 h 4099313"/>
                          <a:gd name="connsiteX6-745" fmla="*/ 2090436 w 4228925"/>
                          <a:gd name="connsiteY6-746" fmla="*/ 312073 h 4099313"/>
                          <a:gd name="connsiteX7-747" fmla="*/ 2090436 w 4228925"/>
                          <a:gd name="connsiteY7-748" fmla="*/ 312377 h 4099313"/>
                          <a:gd name="connsiteX8-749" fmla="*/ 2090436 w 4228925"/>
                          <a:gd name="connsiteY8-750" fmla="*/ 312073 h 4099313"/>
                          <a:gd name="connsiteX9-751" fmla="*/ 2290461 w 4228925"/>
                          <a:gd name="connsiteY9-752" fmla="*/ 312377 h 4099313"/>
                          <a:gd name="connsiteX10-753" fmla="*/ 4228786 w 4228925"/>
                          <a:gd name="connsiteY10-754" fmla="*/ 2047473 h 4099313"/>
                          <a:gd name="connsiteX11-755" fmla="*/ 2176946 w 4228925"/>
                          <a:gd name="connsiteY11-756" fmla="*/ 4099313 h 4099313"/>
                          <a:gd name="connsiteX12-757" fmla="*/ 125105 w 4228925"/>
                          <a:gd name="connsiteY12-758" fmla="*/ 2047473 h 4099313"/>
                          <a:gd name="connsiteX13-759" fmla="*/ 437178 w 4228925"/>
                          <a:gd name="connsiteY13-760" fmla="*/ 2047472 h 4099313"/>
                          <a:gd name="connsiteX14-761" fmla="*/ 2176945 w 4228925"/>
                          <a:gd name="connsiteY14-762" fmla="*/ 3787239 h 4099313"/>
                          <a:gd name="connsiteX15-763" fmla="*/ 3916711 w 4228925"/>
                          <a:gd name="connsiteY15-764" fmla="*/ 2047472 h 4099313"/>
                          <a:gd name="connsiteX16-765" fmla="*/ 2290461 w 4228925"/>
                          <a:gd name="connsiteY16-766" fmla="*/ 312377 h 4099313"/>
                          <a:gd name="connsiteX17-767" fmla="*/ 2090436 w 4228925"/>
                          <a:gd name="connsiteY17-768" fmla="*/ 0 h 4099313"/>
                          <a:gd name="connsiteX18-769" fmla="*/ 2090436 w 4228925"/>
                          <a:gd name="connsiteY18-770" fmla="*/ 312073 h 4099313"/>
                          <a:gd name="connsiteX19-771" fmla="*/ 739525 w 4228925"/>
                          <a:gd name="connsiteY19-772" fmla="*/ 1067768 h 4099313"/>
                          <a:gd name="connsiteX20-773" fmla="*/ 470434 w 4228925"/>
                          <a:gd name="connsiteY20-774" fmla="*/ 908652 h 4099313"/>
                          <a:gd name="connsiteX21-775" fmla="*/ 2090436 w 4228925"/>
                          <a:gd name="connsiteY21-776" fmla="*/ 0 h 4099313"/>
                          <a:gd name="connsiteX0-777" fmla="*/ 739525 w 4353891"/>
                          <a:gd name="connsiteY0-778" fmla="*/ 1067768 h 4099313"/>
                          <a:gd name="connsiteX1-779" fmla="*/ 742648 w 4353891"/>
                          <a:gd name="connsiteY1-780" fmla="*/ 1069614 h 4099313"/>
                          <a:gd name="connsiteX2-781" fmla="*/ 739525 w 4353891"/>
                          <a:gd name="connsiteY2-782" fmla="*/ 1067768 h 4099313"/>
                          <a:gd name="connsiteX3-783" fmla="*/ 468805 w 4353891"/>
                          <a:gd name="connsiteY3-784" fmla="*/ 907689 h 4099313"/>
                          <a:gd name="connsiteX4-785" fmla="*/ 470434 w 4353891"/>
                          <a:gd name="connsiteY4-786" fmla="*/ 908652 h 4099313"/>
                          <a:gd name="connsiteX5-787" fmla="*/ 468805 w 4353891"/>
                          <a:gd name="connsiteY5-788" fmla="*/ 907689 h 4099313"/>
                          <a:gd name="connsiteX6-789" fmla="*/ 2090436 w 4353891"/>
                          <a:gd name="connsiteY6-790" fmla="*/ 312073 h 4099313"/>
                          <a:gd name="connsiteX7-791" fmla="*/ 2090436 w 4353891"/>
                          <a:gd name="connsiteY7-792" fmla="*/ 312377 h 4099313"/>
                          <a:gd name="connsiteX8-793" fmla="*/ 2090436 w 4353891"/>
                          <a:gd name="connsiteY8-794" fmla="*/ 312073 h 4099313"/>
                          <a:gd name="connsiteX9-795" fmla="*/ 3916711 w 4353891"/>
                          <a:gd name="connsiteY9-796" fmla="*/ 2047472 h 4099313"/>
                          <a:gd name="connsiteX10-797" fmla="*/ 4228786 w 4353891"/>
                          <a:gd name="connsiteY10-798" fmla="*/ 2047473 h 4099313"/>
                          <a:gd name="connsiteX11-799" fmla="*/ 2176946 w 4353891"/>
                          <a:gd name="connsiteY11-800" fmla="*/ 4099313 h 4099313"/>
                          <a:gd name="connsiteX12-801" fmla="*/ 125105 w 4353891"/>
                          <a:gd name="connsiteY12-802" fmla="*/ 2047473 h 4099313"/>
                          <a:gd name="connsiteX13-803" fmla="*/ 437178 w 4353891"/>
                          <a:gd name="connsiteY13-804" fmla="*/ 2047472 h 4099313"/>
                          <a:gd name="connsiteX14-805" fmla="*/ 2176945 w 4353891"/>
                          <a:gd name="connsiteY14-806" fmla="*/ 3787239 h 4099313"/>
                          <a:gd name="connsiteX15-807" fmla="*/ 3916711 w 4353891"/>
                          <a:gd name="connsiteY15-808" fmla="*/ 2047472 h 4099313"/>
                          <a:gd name="connsiteX16-809" fmla="*/ 2090436 w 4353891"/>
                          <a:gd name="connsiteY16-810" fmla="*/ 0 h 4099313"/>
                          <a:gd name="connsiteX17-811" fmla="*/ 2090436 w 4353891"/>
                          <a:gd name="connsiteY17-812" fmla="*/ 312073 h 4099313"/>
                          <a:gd name="connsiteX18-813" fmla="*/ 739525 w 4353891"/>
                          <a:gd name="connsiteY18-814" fmla="*/ 1067768 h 4099313"/>
                          <a:gd name="connsiteX19-815" fmla="*/ 470434 w 4353891"/>
                          <a:gd name="connsiteY19-816" fmla="*/ 908652 h 4099313"/>
                          <a:gd name="connsiteX20-817" fmla="*/ 2090436 w 4353891"/>
                          <a:gd name="connsiteY20-818" fmla="*/ 0 h 4099313"/>
                          <a:gd name="connsiteX0-819" fmla="*/ 614420 w 4228786"/>
                          <a:gd name="connsiteY0-820" fmla="*/ 1067768 h 4099313"/>
                          <a:gd name="connsiteX1-821" fmla="*/ 617543 w 4228786"/>
                          <a:gd name="connsiteY1-822" fmla="*/ 1069614 h 4099313"/>
                          <a:gd name="connsiteX2-823" fmla="*/ 614420 w 4228786"/>
                          <a:gd name="connsiteY2-824" fmla="*/ 1067768 h 4099313"/>
                          <a:gd name="connsiteX3-825" fmla="*/ 343700 w 4228786"/>
                          <a:gd name="connsiteY3-826" fmla="*/ 907689 h 4099313"/>
                          <a:gd name="connsiteX4-827" fmla="*/ 345329 w 4228786"/>
                          <a:gd name="connsiteY4-828" fmla="*/ 908652 h 4099313"/>
                          <a:gd name="connsiteX5-829" fmla="*/ 343700 w 4228786"/>
                          <a:gd name="connsiteY5-830" fmla="*/ 907689 h 4099313"/>
                          <a:gd name="connsiteX6-831" fmla="*/ 1965331 w 4228786"/>
                          <a:gd name="connsiteY6-832" fmla="*/ 312073 h 4099313"/>
                          <a:gd name="connsiteX7-833" fmla="*/ 1965331 w 4228786"/>
                          <a:gd name="connsiteY7-834" fmla="*/ 312377 h 4099313"/>
                          <a:gd name="connsiteX8-835" fmla="*/ 1965331 w 4228786"/>
                          <a:gd name="connsiteY8-836" fmla="*/ 312073 h 4099313"/>
                          <a:gd name="connsiteX9-837" fmla="*/ 3791606 w 4228786"/>
                          <a:gd name="connsiteY9-838" fmla="*/ 2047472 h 4099313"/>
                          <a:gd name="connsiteX10-839" fmla="*/ 4103681 w 4228786"/>
                          <a:gd name="connsiteY10-840" fmla="*/ 2047473 h 4099313"/>
                          <a:gd name="connsiteX11-841" fmla="*/ 2051841 w 4228786"/>
                          <a:gd name="connsiteY11-842" fmla="*/ 4099313 h 4099313"/>
                          <a:gd name="connsiteX12-843" fmla="*/ 0 w 4228786"/>
                          <a:gd name="connsiteY12-844" fmla="*/ 2047473 h 4099313"/>
                          <a:gd name="connsiteX13-845" fmla="*/ 2051840 w 4228786"/>
                          <a:gd name="connsiteY13-846" fmla="*/ 3787239 h 4099313"/>
                          <a:gd name="connsiteX14-847" fmla="*/ 3791606 w 4228786"/>
                          <a:gd name="connsiteY14-848" fmla="*/ 2047472 h 4099313"/>
                          <a:gd name="connsiteX15-849" fmla="*/ 1965331 w 4228786"/>
                          <a:gd name="connsiteY15-850" fmla="*/ 0 h 4099313"/>
                          <a:gd name="connsiteX16-851" fmla="*/ 1965331 w 4228786"/>
                          <a:gd name="connsiteY16-852" fmla="*/ 312073 h 4099313"/>
                          <a:gd name="connsiteX17-853" fmla="*/ 614420 w 4228786"/>
                          <a:gd name="connsiteY17-854" fmla="*/ 1067768 h 4099313"/>
                          <a:gd name="connsiteX18-855" fmla="*/ 345329 w 4228786"/>
                          <a:gd name="connsiteY18-856" fmla="*/ 908652 h 4099313"/>
                          <a:gd name="connsiteX19-857" fmla="*/ 1965331 w 4228786"/>
                          <a:gd name="connsiteY19-858" fmla="*/ 0 h 4099313"/>
                          <a:gd name="connsiteX0-859" fmla="*/ 270720 w 3885086"/>
                          <a:gd name="connsiteY0-860" fmla="*/ 1067768 h 4224418"/>
                          <a:gd name="connsiteX1-861" fmla="*/ 273843 w 3885086"/>
                          <a:gd name="connsiteY1-862" fmla="*/ 1069614 h 4224418"/>
                          <a:gd name="connsiteX2-863" fmla="*/ 270720 w 3885086"/>
                          <a:gd name="connsiteY2-864" fmla="*/ 1067768 h 4224418"/>
                          <a:gd name="connsiteX3-865" fmla="*/ 0 w 3885086"/>
                          <a:gd name="connsiteY3-866" fmla="*/ 907689 h 4224418"/>
                          <a:gd name="connsiteX4-867" fmla="*/ 1629 w 3885086"/>
                          <a:gd name="connsiteY4-868" fmla="*/ 908652 h 4224418"/>
                          <a:gd name="connsiteX5-869" fmla="*/ 0 w 3885086"/>
                          <a:gd name="connsiteY5-870" fmla="*/ 907689 h 4224418"/>
                          <a:gd name="connsiteX6-871" fmla="*/ 1621631 w 3885086"/>
                          <a:gd name="connsiteY6-872" fmla="*/ 312073 h 4224418"/>
                          <a:gd name="connsiteX7-873" fmla="*/ 1621631 w 3885086"/>
                          <a:gd name="connsiteY7-874" fmla="*/ 312377 h 4224418"/>
                          <a:gd name="connsiteX8-875" fmla="*/ 1621631 w 3885086"/>
                          <a:gd name="connsiteY8-876" fmla="*/ 312073 h 4224418"/>
                          <a:gd name="connsiteX9-877" fmla="*/ 3447906 w 3885086"/>
                          <a:gd name="connsiteY9-878" fmla="*/ 2047472 h 4224418"/>
                          <a:gd name="connsiteX10-879" fmla="*/ 3759981 w 3885086"/>
                          <a:gd name="connsiteY10-880" fmla="*/ 2047473 h 4224418"/>
                          <a:gd name="connsiteX11-881" fmla="*/ 1708141 w 3885086"/>
                          <a:gd name="connsiteY11-882" fmla="*/ 4099313 h 4224418"/>
                          <a:gd name="connsiteX12-883" fmla="*/ 1708140 w 3885086"/>
                          <a:gd name="connsiteY12-884" fmla="*/ 3787239 h 4224418"/>
                          <a:gd name="connsiteX13-885" fmla="*/ 3447906 w 3885086"/>
                          <a:gd name="connsiteY13-886" fmla="*/ 2047472 h 4224418"/>
                          <a:gd name="connsiteX14-887" fmla="*/ 1621631 w 3885086"/>
                          <a:gd name="connsiteY14-888" fmla="*/ 0 h 4224418"/>
                          <a:gd name="connsiteX15-889" fmla="*/ 1621631 w 3885086"/>
                          <a:gd name="connsiteY15-890" fmla="*/ 312073 h 4224418"/>
                          <a:gd name="connsiteX16-891" fmla="*/ 270720 w 3885086"/>
                          <a:gd name="connsiteY16-892" fmla="*/ 1067768 h 4224418"/>
                          <a:gd name="connsiteX17-893" fmla="*/ 1629 w 3885086"/>
                          <a:gd name="connsiteY17-894" fmla="*/ 908652 h 4224418"/>
                          <a:gd name="connsiteX18-895" fmla="*/ 1621631 w 3885086"/>
                          <a:gd name="connsiteY18-896" fmla="*/ 0 h 4224418"/>
                          <a:gd name="connsiteX0-897" fmla="*/ 270720 w 3885086"/>
                          <a:gd name="connsiteY0-898" fmla="*/ 1067768 h 4099313"/>
                          <a:gd name="connsiteX1-899" fmla="*/ 273843 w 3885086"/>
                          <a:gd name="connsiteY1-900" fmla="*/ 1069614 h 4099313"/>
                          <a:gd name="connsiteX2-901" fmla="*/ 270720 w 3885086"/>
                          <a:gd name="connsiteY2-902" fmla="*/ 1067768 h 4099313"/>
                          <a:gd name="connsiteX3-903" fmla="*/ 0 w 3885086"/>
                          <a:gd name="connsiteY3-904" fmla="*/ 907689 h 4099313"/>
                          <a:gd name="connsiteX4-905" fmla="*/ 1629 w 3885086"/>
                          <a:gd name="connsiteY4-906" fmla="*/ 908652 h 4099313"/>
                          <a:gd name="connsiteX5-907" fmla="*/ 0 w 3885086"/>
                          <a:gd name="connsiteY5-908" fmla="*/ 907689 h 4099313"/>
                          <a:gd name="connsiteX6-909" fmla="*/ 1621631 w 3885086"/>
                          <a:gd name="connsiteY6-910" fmla="*/ 312073 h 4099313"/>
                          <a:gd name="connsiteX7-911" fmla="*/ 1621631 w 3885086"/>
                          <a:gd name="connsiteY7-912" fmla="*/ 312377 h 4099313"/>
                          <a:gd name="connsiteX8-913" fmla="*/ 1621631 w 3885086"/>
                          <a:gd name="connsiteY8-914" fmla="*/ 312073 h 4099313"/>
                          <a:gd name="connsiteX9-915" fmla="*/ 3447906 w 3885086"/>
                          <a:gd name="connsiteY9-916" fmla="*/ 2047472 h 4099313"/>
                          <a:gd name="connsiteX10-917" fmla="*/ 3759981 w 3885086"/>
                          <a:gd name="connsiteY10-918" fmla="*/ 2047473 h 4099313"/>
                          <a:gd name="connsiteX11-919" fmla="*/ 1708141 w 3885086"/>
                          <a:gd name="connsiteY11-920" fmla="*/ 4099313 h 4099313"/>
                          <a:gd name="connsiteX12-921" fmla="*/ 3447906 w 3885086"/>
                          <a:gd name="connsiteY12-922" fmla="*/ 2047472 h 4099313"/>
                          <a:gd name="connsiteX13-923" fmla="*/ 1621631 w 3885086"/>
                          <a:gd name="connsiteY13-924" fmla="*/ 0 h 4099313"/>
                          <a:gd name="connsiteX14-925" fmla="*/ 1621631 w 3885086"/>
                          <a:gd name="connsiteY14-926" fmla="*/ 312073 h 4099313"/>
                          <a:gd name="connsiteX15-927" fmla="*/ 270720 w 3885086"/>
                          <a:gd name="connsiteY15-928" fmla="*/ 1067768 h 4099313"/>
                          <a:gd name="connsiteX16-929" fmla="*/ 1629 w 3885086"/>
                          <a:gd name="connsiteY16-930" fmla="*/ 908652 h 4099313"/>
                          <a:gd name="connsiteX17-931" fmla="*/ 1621631 w 3885086"/>
                          <a:gd name="connsiteY17-932" fmla="*/ 0 h 4099313"/>
                          <a:gd name="connsiteX0-933" fmla="*/ 270720 w 3760643"/>
                          <a:gd name="connsiteY0-934" fmla="*/ 1067768 h 2047473"/>
                          <a:gd name="connsiteX1-935" fmla="*/ 273843 w 3760643"/>
                          <a:gd name="connsiteY1-936" fmla="*/ 1069614 h 2047473"/>
                          <a:gd name="connsiteX2-937" fmla="*/ 270720 w 3760643"/>
                          <a:gd name="connsiteY2-938" fmla="*/ 1067768 h 2047473"/>
                          <a:gd name="connsiteX3-939" fmla="*/ 0 w 3760643"/>
                          <a:gd name="connsiteY3-940" fmla="*/ 907689 h 2047473"/>
                          <a:gd name="connsiteX4-941" fmla="*/ 1629 w 3760643"/>
                          <a:gd name="connsiteY4-942" fmla="*/ 908652 h 2047473"/>
                          <a:gd name="connsiteX5-943" fmla="*/ 0 w 3760643"/>
                          <a:gd name="connsiteY5-944" fmla="*/ 907689 h 2047473"/>
                          <a:gd name="connsiteX6-945" fmla="*/ 1621631 w 3760643"/>
                          <a:gd name="connsiteY6-946" fmla="*/ 312073 h 2047473"/>
                          <a:gd name="connsiteX7-947" fmla="*/ 1621631 w 3760643"/>
                          <a:gd name="connsiteY7-948" fmla="*/ 312377 h 2047473"/>
                          <a:gd name="connsiteX8-949" fmla="*/ 1621631 w 3760643"/>
                          <a:gd name="connsiteY8-950" fmla="*/ 312073 h 2047473"/>
                          <a:gd name="connsiteX9-951" fmla="*/ 3447906 w 3760643"/>
                          <a:gd name="connsiteY9-952" fmla="*/ 2047472 h 2047473"/>
                          <a:gd name="connsiteX10-953" fmla="*/ 3759981 w 3760643"/>
                          <a:gd name="connsiteY10-954" fmla="*/ 2047473 h 2047473"/>
                          <a:gd name="connsiteX11-955" fmla="*/ 3447906 w 3760643"/>
                          <a:gd name="connsiteY11-956" fmla="*/ 2047472 h 2047473"/>
                          <a:gd name="connsiteX12-957" fmla="*/ 1621631 w 3760643"/>
                          <a:gd name="connsiteY12-958" fmla="*/ 0 h 2047473"/>
                          <a:gd name="connsiteX13-959" fmla="*/ 1621631 w 3760643"/>
                          <a:gd name="connsiteY13-960" fmla="*/ 312073 h 2047473"/>
                          <a:gd name="connsiteX14-961" fmla="*/ 270720 w 3760643"/>
                          <a:gd name="connsiteY14-962" fmla="*/ 1067768 h 2047473"/>
                          <a:gd name="connsiteX15-963" fmla="*/ 1629 w 3760643"/>
                          <a:gd name="connsiteY15-964" fmla="*/ 908652 h 2047473"/>
                          <a:gd name="connsiteX16-965" fmla="*/ 1621631 w 3760643"/>
                          <a:gd name="connsiteY16-966" fmla="*/ 0 h 2047473"/>
                          <a:gd name="connsiteX0-967" fmla="*/ 270720 w 1621631"/>
                          <a:gd name="connsiteY0-968" fmla="*/ 1067768 h 1069614"/>
                          <a:gd name="connsiteX1-969" fmla="*/ 273843 w 1621631"/>
                          <a:gd name="connsiteY1-970" fmla="*/ 1069614 h 1069614"/>
                          <a:gd name="connsiteX2-971" fmla="*/ 270720 w 1621631"/>
                          <a:gd name="connsiteY2-972" fmla="*/ 1067768 h 1069614"/>
                          <a:gd name="connsiteX3-973" fmla="*/ 0 w 1621631"/>
                          <a:gd name="connsiteY3-974" fmla="*/ 907689 h 1069614"/>
                          <a:gd name="connsiteX4-975" fmla="*/ 1629 w 1621631"/>
                          <a:gd name="connsiteY4-976" fmla="*/ 908652 h 1069614"/>
                          <a:gd name="connsiteX5-977" fmla="*/ 0 w 1621631"/>
                          <a:gd name="connsiteY5-978" fmla="*/ 907689 h 1069614"/>
                          <a:gd name="connsiteX6-979" fmla="*/ 1621631 w 1621631"/>
                          <a:gd name="connsiteY6-980" fmla="*/ 312073 h 1069614"/>
                          <a:gd name="connsiteX7-981" fmla="*/ 1621631 w 1621631"/>
                          <a:gd name="connsiteY7-982" fmla="*/ 312377 h 1069614"/>
                          <a:gd name="connsiteX8-983" fmla="*/ 1621631 w 1621631"/>
                          <a:gd name="connsiteY8-984" fmla="*/ 312073 h 1069614"/>
                          <a:gd name="connsiteX9-985" fmla="*/ 1621631 w 1621631"/>
                          <a:gd name="connsiteY9-986" fmla="*/ 0 h 1069614"/>
                          <a:gd name="connsiteX10-987" fmla="*/ 1621631 w 1621631"/>
                          <a:gd name="connsiteY10-988" fmla="*/ 312073 h 1069614"/>
                          <a:gd name="connsiteX11-989" fmla="*/ 270720 w 1621631"/>
                          <a:gd name="connsiteY11-990" fmla="*/ 1067768 h 1069614"/>
                          <a:gd name="connsiteX12-991" fmla="*/ 1629 w 1621631"/>
                          <a:gd name="connsiteY12-992" fmla="*/ 908652 h 1069614"/>
                          <a:gd name="connsiteX13-993" fmla="*/ 1621631 w 1621631"/>
                          <a:gd name="connsiteY13-994" fmla="*/ 0 h 1069614"/>
                        </a:gdLst>
                        <a:ahLst/>
                        <a:cxnLst>
                          <a:cxn ang="0">
                            <a:pos x="connsiteX0-1" y="connsiteY0-2"/>
                          </a:cxn>
                          <a:cxn ang="0">
                            <a:pos x="connsiteX1-3" y="connsiteY1-4"/>
                          </a:cxn>
                          <a:cxn ang="0">
                            <a:pos x="connsiteX2-5" y="connsiteY2-6"/>
                          </a:cxn>
                          <a:cxn ang="0">
                            <a:pos x="connsiteX3-7" y="connsiteY3-8"/>
                          </a:cxn>
                          <a:cxn ang="0">
                            <a:pos x="connsiteX4-9" y="connsiteY4-10"/>
                          </a:cxn>
                          <a:cxn ang="0">
                            <a:pos x="connsiteX5-11" y="connsiteY5-12"/>
                          </a:cxn>
                          <a:cxn ang="0">
                            <a:pos x="connsiteX6-13" y="connsiteY6-14"/>
                          </a:cxn>
                          <a:cxn ang="0">
                            <a:pos x="connsiteX7-15" y="connsiteY7-16"/>
                          </a:cxn>
                          <a:cxn ang="0">
                            <a:pos x="connsiteX8-17" y="connsiteY8-18"/>
                          </a:cxn>
                          <a:cxn ang="0">
                            <a:pos x="connsiteX9-19" y="connsiteY9-20"/>
                          </a:cxn>
                          <a:cxn ang="0">
                            <a:pos x="connsiteX10-21" y="connsiteY10-22"/>
                          </a:cxn>
                          <a:cxn ang="0">
                            <a:pos x="connsiteX11-23" y="connsiteY11-24"/>
                          </a:cxn>
                          <a:cxn ang="0">
                            <a:pos x="connsiteX12-25" y="connsiteY12-26"/>
                          </a:cxn>
                          <a:cxn ang="0">
                            <a:pos x="connsiteX13-27" y="connsiteY13-28"/>
                          </a:cxn>
                        </a:cxnLst>
                        <a:rect l="l" t="t" r="r" b="b"/>
                        <a:pathLst>
                          <a:path w="1621631" h="1069614">
                            <a:moveTo>
                              <a:pt x="270720" y="1067768"/>
                            </a:moveTo>
                            <a:lnTo>
                              <a:pt x="273843" y="1069614"/>
                            </a:lnTo>
                            <a:lnTo>
                              <a:pt x="270720" y="1067768"/>
                            </a:lnTo>
                            <a:close/>
                            <a:moveTo>
                              <a:pt x="0" y="907689"/>
                            </a:moveTo>
                            <a:lnTo>
                              <a:pt x="1629" y="908652"/>
                            </a:lnTo>
                            <a:lnTo>
                              <a:pt x="0" y="907689"/>
                            </a:lnTo>
                            <a:close/>
                            <a:moveTo>
                              <a:pt x="1621631" y="312073"/>
                            </a:moveTo>
                            <a:lnTo>
                              <a:pt x="1621631" y="312377"/>
                            </a:lnTo>
                            <a:lnTo>
                              <a:pt x="1621631" y="312073"/>
                            </a:lnTo>
                            <a:close/>
                            <a:moveTo>
                              <a:pt x="1621631" y="0"/>
                            </a:moveTo>
                            <a:lnTo>
                              <a:pt x="1621631" y="312073"/>
                            </a:lnTo>
                            <a:cubicBezTo>
                              <a:pt x="1059988" y="337356"/>
                              <a:pt x="568425" y="631117"/>
                              <a:pt x="270720" y="1067768"/>
                            </a:cubicBezTo>
                            <a:lnTo>
                              <a:pt x="1629" y="908652"/>
                            </a:lnTo>
                            <a:cubicBezTo>
                              <a:pt x="354259" y="380480"/>
                              <a:pt x="945677" y="25494"/>
                              <a:pt x="1621631" y="0"/>
                            </a:cubicBezTo>
                            <a:close/>
                          </a:path>
                        </a:pathLst>
                      </a:custGeom>
                      <a:grpFill/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2"/>
                      </a:lnRef>
                      <a:fillRef idx="3">
                        <a:schemeClr val="accent2"/>
                      </a:fillRef>
                      <a:effectRef idx="2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lIns="93247" tIns="46623" rIns="46623" bIns="93247" anchor="b"/>
                      <a:lstStyle/>
                      <a:p>
                        <a:pPr algn="ctr" defTabSz="931545" eaLnBrk="1" hangingPunct="1">
                          <a:defRPr/>
                        </a:pPr>
                        <a:endParaRPr lang="en-US" spc="-51" dirty="0">
                          <a:gradFill>
                            <a:gsLst>
                              <a:gs pos="0">
                                <a:srgbClr val="FFFFFF"/>
                              </a:gs>
                              <a:gs pos="100000">
                                <a:srgbClr val="FFFFFF"/>
                              </a:gs>
                            </a:gsLst>
                            <a:lin ang="5400000" scaled="0"/>
                          </a:gradFill>
                          <a:ea typeface="Segoe UI" panose="020B0502040204020203" pitchFamily="34" charset="0"/>
                          <a:cs typeface="Segoe UI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117" name="Freeform 123"/>
                      <p:cNvSpPr/>
                      <p:nvPr/>
                    </p:nvSpPr>
                    <p:spPr bwMode="auto">
                      <a:xfrm flipH="1">
                        <a:off x="8043104" y="1599766"/>
                        <a:ext cx="1621631" cy="1069614"/>
                      </a:xfrm>
                      <a:custGeom>
                        <a:avLst/>
                        <a:gdLst>
                          <a:gd name="connsiteX0" fmla="*/ 668844 w 4158105"/>
                          <a:gd name="connsiteY0" fmla="*/ 1079241 h 4110786"/>
                          <a:gd name="connsiteX1" fmla="*/ 671967 w 4158105"/>
                          <a:gd name="connsiteY1" fmla="*/ 1081087 h 4110786"/>
                          <a:gd name="connsiteX2" fmla="*/ 576717 w 4158105"/>
                          <a:gd name="connsiteY2" fmla="*/ 1235869 h 4110786"/>
                          <a:gd name="connsiteX3" fmla="*/ 574232 w 4158105"/>
                          <a:gd name="connsiteY3" fmla="*/ 1234330 h 4110786"/>
                          <a:gd name="connsiteX4" fmla="*/ 668844 w 4158105"/>
                          <a:gd name="connsiteY4" fmla="*/ 1079241 h 4110786"/>
                          <a:gd name="connsiteX5" fmla="*/ 398124 w 4158105"/>
                          <a:gd name="connsiteY5" fmla="*/ 919162 h 4110786"/>
                          <a:gd name="connsiteX6" fmla="*/ 399753 w 4158105"/>
                          <a:gd name="connsiteY6" fmla="*/ 920125 h 4110786"/>
                          <a:gd name="connsiteX7" fmla="*/ 308772 w 4158105"/>
                          <a:gd name="connsiteY7" fmla="*/ 1069886 h 4110786"/>
                          <a:gd name="connsiteX8" fmla="*/ 307636 w 4158105"/>
                          <a:gd name="connsiteY8" fmla="*/ 1069182 h 4110786"/>
                          <a:gd name="connsiteX9" fmla="*/ 398124 w 4158105"/>
                          <a:gd name="connsiteY9" fmla="*/ 919162 h 4110786"/>
                          <a:gd name="connsiteX10" fmla="*/ 2106264 w 4158105"/>
                          <a:gd name="connsiteY10" fmla="*/ 319178 h 4110786"/>
                          <a:gd name="connsiteX11" fmla="*/ 2198792 w 4158105"/>
                          <a:gd name="connsiteY11" fmla="*/ 323850 h 4110786"/>
                          <a:gd name="connsiteX12" fmla="*/ 2019755 w 4158105"/>
                          <a:gd name="connsiteY12" fmla="*/ 323850 h 4110786"/>
                          <a:gd name="connsiteX13" fmla="*/ 2019755 w 4158105"/>
                          <a:gd name="connsiteY13" fmla="*/ 323546 h 4110786"/>
                          <a:gd name="connsiteX14" fmla="*/ 2106264 w 4158105"/>
                          <a:gd name="connsiteY14" fmla="*/ 319178 h 4110786"/>
                          <a:gd name="connsiteX15" fmla="*/ 2224351 w 4158105"/>
                          <a:gd name="connsiteY15" fmla="*/ 13068 h 4110786"/>
                          <a:gd name="connsiteX16" fmla="*/ 4158105 w 4158105"/>
                          <a:gd name="connsiteY16" fmla="*/ 2058946 h 4110786"/>
                          <a:gd name="connsiteX17" fmla="*/ 2106265 w 4158105"/>
                          <a:gd name="connsiteY17" fmla="*/ 4110786 h 4110786"/>
                          <a:gd name="connsiteX18" fmla="*/ 54424 w 4158105"/>
                          <a:gd name="connsiteY18" fmla="*/ 2058946 h 4110786"/>
                          <a:gd name="connsiteX19" fmla="*/ 574232 w 4158105"/>
                          <a:gd name="connsiteY19" fmla="*/ 1234330 h 4110786"/>
                          <a:gd name="connsiteX20" fmla="*/ 366497 w 4158105"/>
                          <a:gd name="connsiteY20" fmla="*/ 2058945 h 4110786"/>
                          <a:gd name="connsiteX21" fmla="*/ 2106264 w 4158105"/>
                          <a:gd name="connsiteY21" fmla="*/ 3798712 h 4110786"/>
                          <a:gd name="connsiteX22" fmla="*/ 3846030 w 4158105"/>
                          <a:gd name="connsiteY22" fmla="*/ 2058945 h 4110786"/>
                          <a:gd name="connsiteX23" fmla="*/ 2198792 w 4158105"/>
                          <a:gd name="connsiteY23" fmla="*/ 323850 h 4110786"/>
                          <a:gd name="connsiteX24" fmla="*/ 2219780 w 4158105"/>
                          <a:gd name="connsiteY24" fmla="*/ 323850 h 4110786"/>
                          <a:gd name="connsiteX25" fmla="*/ 2224351 w 4158105"/>
                          <a:gd name="connsiteY25" fmla="*/ 13068 h 4110786"/>
                          <a:gd name="connsiteX26" fmla="*/ 2019755 w 4158105"/>
                          <a:gd name="connsiteY26" fmla="*/ 11473 h 4110786"/>
                          <a:gd name="connsiteX27" fmla="*/ 2019755 w 4158105"/>
                          <a:gd name="connsiteY27" fmla="*/ 323546 h 4110786"/>
                          <a:gd name="connsiteX28" fmla="*/ 668844 w 4158105"/>
                          <a:gd name="connsiteY28" fmla="*/ 1079241 h 4110786"/>
                          <a:gd name="connsiteX29" fmla="*/ 399753 w 4158105"/>
                          <a:gd name="connsiteY29" fmla="*/ 920125 h 4110786"/>
                          <a:gd name="connsiteX30" fmla="*/ 2019755 w 4158105"/>
                          <a:gd name="connsiteY30" fmla="*/ 11473 h 4110786"/>
                          <a:gd name="connsiteX31" fmla="*/ 2224543 w 4158105"/>
                          <a:gd name="connsiteY31" fmla="*/ 0 h 4110786"/>
                          <a:gd name="connsiteX32" fmla="*/ 2224351 w 4158105"/>
                          <a:gd name="connsiteY32" fmla="*/ 13068 h 4110786"/>
                          <a:gd name="connsiteX33" fmla="*/ 2106265 w 4158105"/>
                          <a:gd name="connsiteY33" fmla="*/ 7105 h 4110786"/>
                          <a:gd name="connsiteX34" fmla="*/ 2019755 w 4158105"/>
                          <a:gd name="connsiteY34" fmla="*/ 11473 h 4110786"/>
                          <a:gd name="connsiteX35" fmla="*/ 2019755 w 4158105"/>
                          <a:gd name="connsiteY35" fmla="*/ 2381 h 4110786"/>
                          <a:gd name="connsiteX36" fmla="*/ 2224543 w 4158105"/>
                          <a:gd name="connsiteY36" fmla="*/ 0 h 4110786"/>
                          <a:gd name="connsiteX0-1" fmla="*/ 668844 w 4158105"/>
                          <a:gd name="connsiteY0-2" fmla="*/ 1079241 h 4110786"/>
                          <a:gd name="connsiteX1-3" fmla="*/ 671967 w 4158105"/>
                          <a:gd name="connsiteY1-4" fmla="*/ 1081087 h 4110786"/>
                          <a:gd name="connsiteX2-5" fmla="*/ 576717 w 4158105"/>
                          <a:gd name="connsiteY2-6" fmla="*/ 1235869 h 4110786"/>
                          <a:gd name="connsiteX3-7" fmla="*/ 574232 w 4158105"/>
                          <a:gd name="connsiteY3-8" fmla="*/ 1234330 h 4110786"/>
                          <a:gd name="connsiteX4-9" fmla="*/ 668844 w 4158105"/>
                          <a:gd name="connsiteY4-10" fmla="*/ 1079241 h 4110786"/>
                          <a:gd name="connsiteX5-11" fmla="*/ 398124 w 4158105"/>
                          <a:gd name="connsiteY5-12" fmla="*/ 919162 h 4110786"/>
                          <a:gd name="connsiteX6-13" fmla="*/ 399753 w 4158105"/>
                          <a:gd name="connsiteY6-14" fmla="*/ 920125 h 4110786"/>
                          <a:gd name="connsiteX7-15" fmla="*/ 308772 w 4158105"/>
                          <a:gd name="connsiteY7-16" fmla="*/ 1069886 h 4110786"/>
                          <a:gd name="connsiteX8-17" fmla="*/ 398124 w 4158105"/>
                          <a:gd name="connsiteY8-18" fmla="*/ 919162 h 4110786"/>
                          <a:gd name="connsiteX9-19" fmla="*/ 2106264 w 4158105"/>
                          <a:gd name="connsiteY9-20" fmla="*/ 319178 h 4110786"/>
                          <a:gd name="connsiteX10-21" fmla="*/ 2198792 w 4158105"/>
                          <a:gd name="connsiteY10-22" fmla="*/ 323850 h 4110786"/>
                          <a:gd name="connsiteX11-23" fmla="*/ 2019755 w 4158105"/>
                          <a:gd name="connsiteY11-24" fmla="*/ 323850 h 4110786"/>
                          <a:gd name="connsiteX12-25" fmla="*/ 2019755 w 4158105"/>
                          <a:gd name="connsiteY12-26" fmla="*/ 323546 h 4110786"/>
                          <a:gd name="connsiteX13-27" fmla="*/ 2106264 w 4158105"/>
                          <a:gd name="connsiteY13-28" fmla="*/ 319178 h 4110786"/>
                          <a:gd name="connsiteX14-29" fmla="*/ 2224351 w 4158105"/>
                          <a:gd name="connsiteY14-30" fmla="*/ 13068 h 4110786"/>
                          <a:gd name="connsiteX15-31" fmla="*/ 4158105 w 4158105"/>
                          <a:gd name="connsiteY15-32" fmla="*/ 2058946 h 4110786"/>
                          <a:gd name="connsiteX16-33" fmla="*/ 2106265 w 4158105"/>
                          <a:gd name="connsiteY16-34" fmla="*/ 4110786 h 4110786"/>
                          <a:gd name="connsiteX17-35" fmla="*/ 54424 w 4158105"/>
                          <a:gd name="connsiteY17-36" fmla="*/ 2058946 h 4110786"/>
                          <a:gd name="connsiteX18-37" fmla="*/ 574232 w 4158105"/>
                          <a:gd name="connsiteY18-38" fmla="*/ 1234330 h 4110786"/>
                          <a:gd name="connsiteX19-39" fmla="*/ 366497 w 4158105"/>
                          <a:gd name="connsiteY19-40" fmla="*/ 2058945 h 4110786"/>
                          <a:gd name="connsiteX20-41" fmla="*/ 2106264 w 4158105"/>
                          <a:gd name="connsiteY20-42" fmla="*/ 3798712 h 4110786"/>
                          <a:gd name="connsiteX21-43" fmla="*/ 3846030 w 4158105"/>
                          <a:gd name="connsiteY21-44" fmla="*/ 2058945 h 4110786"/>
                          <a:gd name="connsiteX22-45" fmla="*/ 2198792 w 4158105"/>
                          <a:gd name="connsiteY22-46" fmla="*/ 323850 h 4110786"/>
                          <a:gd name="connsiteX23-47" fmla="*/ 2219780 w 4158105"/>
                          <a:gd name="connsiteY23-48" fmla="*/ 323850 h 4110786"/>
                          <a:gd name="connsiteX24-49" fmla="*/ 2224351 w 4158105"/>
                          <a:gd name="connsiteY24-50" fmla="*/ 13068 h 4110786"/>
                          <a:gd name="connsiteX25-51" fmla="*/ 2019755 w 4158105"/>
                          <a:gd name="connsiteY25-52" fmla="*/ 11473 h 4110786"/>
                          <a:gd name="connsiteX26-53" fmla="*/ 2019755 w 4158105"/>
                          <a:gd name="connsiteY26-54" fmla="*/ 323546 h 4110786"/>
                          <a:gd name="connsiteX27-55" fmla="*/ 668844 w 4158105"/>
                          <a:gd name="connsiteY27-56" fmla="*/ 1079241 h 4110786"/>
                          <a:gd name="connsiteX28-57" fmla="*/ 399753 w 4158105"/>
                          <a:gd name="connsiteY28-58" fmla="*/ 920125 h 4110786"/>
                          <a:gd name="connsiteX29-59" fmla="*/ 2019755 w 4158105"/>
                          <a:gd name="connsiteY29-60" fmla="*/ 11473 h 4110786"/>
                          <a:gd name="connsiteX30-61" fmla="*/ 2224543 w 4158105"/>
                          <a:gd name="connsiteY30-62" fmla="*/ 0 h 4110786"/>
                          <a:gd name="connsiteX31-63" fmla="*/ 2224351 w 4158105"/>
                          <a:gd name="connsiteY31-64" fmla="*/ 13068 h 4110786"/>
                          <a:gd name="connsiteX32-65" fmla="*/ 2106265 w 4158105"/>
                          <a:gd name="connsiteY32-66" fmla="*/ 7105 h 4110786"/>
                          <a:gd name="connsiteX33-67" fmla="*/ 2019755 w 4158105"/>
                          <a:gd name="connsiteY33-68" fmla="*/ 11473 h 4110786"/>
                          <a:gd name="connsiteX34-69" fmla="*/ 2019755 w 4158105"/>
                          <a:gd name="connsiteY34-70" fmla="*/ 2381 h 4110786"/>
                          <a:gd name="connsiteX35-71" fmla="*/ 2224543 w 4158105"/>
                          <a:gd name="connsiteY35-72" fmla="*/ 0 h 4110786"/>
                          <a:gd name="connsiteX0-73" fmla="*/ 668844 w 4158105"/>
                          <a:gd name="connsiteY0-74" fmla="*/ 1079241 h 4110786"/>
                          <a:gd name="connsiteX1-75" fmla="*/ 671967 w 4158105"/>
                          <a:gd name="connsiteY1-76" fmla="*/ 1081087 h 4110786"/>
                          <a:gd name="connsiteX2-77" fmla="*/ 576717 w 4158105"/>
                          <a:gd name="connsiteY2-78" fmla="*/ 1235869 h 4110786"/>
                          <a:gd name="connsiteX3-79" fmla="*/ 574232 w 4158105"/>
                          <a:gd name="connsiteY3-80" fmla="*/ 1234330 h 4110786"/>
                          <a:gd name="connsiteX4-81" fmla="*/ 668844 w 4158105"/>
                          <a:gd name="connsiteY4-82" fmla="*/ 1079241 h 4110786"/>
                          <a:gd name="connsiteX5-83" fmla="*/ 398124 w 4158105"/>
                          <a:gd name="connsiteY5-84" fmla="*/ 919162 h 4110786"/>
                          <a:gd name="connsiteX6-85" fmla="*/ 399753 w 4158105"/>
                          <a:gd name="connsiteY6-86" fmla="*/ 920125 h 4110786"/>
                          <a:gd name="connsiteX7-87" fmla="*/ 398124 w 4158105"/>
                          <a:gd name="connsiteY7-88" fmla="*/ 919162 h 4110786"/>
                          <a:gd name="connsiteX8-89" fmla="*/ 2106264 w 4158105"/>
                          <a:gd name="connsiteY8-90" fmla="*/ 319178 h 4110786"/>
                          <a:gd name="connsiteX9-91" fmla="*/ 2198792 w 4158105"/>
                          <a:gd name="connsiteY9-92" fmla="*/ 323850 h 4110786"/>
                          <a:gd name="connsiteX10-93" fmla="*/ 2019755 w 4158105"/>
                          <a:gd name="connsiteY10-94" fmla="*/ 323850 h 4110786"/>
                          <a:gd name="connsiteX11-95" fmla="*/ 2019755 w 4158105"/>
                          <a:gd name="connsiteY11-96" fmla="*/ 323546 h 4110786"/>
                          <a:gd name="connsiteX12-97" fmla="*/ 2106264 w 4158105"/>
                          <a:gd name="connsiteY12-98" fmla="*/ 319178 h 4110786"/>
                          <a:gd name="connsiteX13-99" fmla="*/ 2224351 w 4158105"/>
                          <a:gd name="connsiteY13-100" fmla="*/ 13068 h 4110786"/>
                          <a:gd name="connsiteX14-101" fmla="*/ 4158105 w 4158105"/>
                          <a:gd name="connsiteY14-102" fmla="*/ 2058946 h 4110786"/>
                          <a:gd name="connsiteX15-103" fmla="*/ 2106265 w 4158105"/>
                          <a:gd name="connsiteY15-104" fmla="*/ 4110786 h 4110786"/>
                          <a:gd name="connsiteX16-105" fmla="*/ 54424 w 4158105"/>
                          <a:gd name="connsiteY16-106" fmla="*/ 2058946 h 4110786"/>
                          <a:gd name="connsiteX17-107" fmla="*/ 574232 w 4158105"/>
                          <a:gd name="connsiteY17-108" fmla="*/ 1234330 h 4110786"/>
                          <a:gd name="connsiteX18-109" fmla="*/ 366497 w 4158105"/>
                          <a:gd name="connsiteY18-110" fmla="*/ 2058945 h 4110786"/>
                          <a:gd name="connsiteX19-111" fmla="*/ 2106264 w 4158105"/>
                          <a:gd name="connsiteY19-112" fmla="*/ 3798712 h 4110786"/>
                          <a:gd name="connsiteX20-113" fmla="*/ 3846030 w 4158105"/>
                          <a:gd name="connsiteY20-114" fmla="*/ 2058945 h 4110786"/>
                          <a:gd name="connsiteX21-115" fmla="*/ 2198792 w 4158105"/>
                          <a:gd name="connsiteY21-116" fmla="*/ 323850 h 4110786"/>
                          <a:gd name="connsiteX22-117" fmla="*/ 2219780 w 4158105"/>
                          <a:gd name="connsiteY22-118" fmla="*/ 323850 h 4110786"/>
                          <a:gd name="connsiteX23-119" fmla="*/ 2224351 w 4158105"/>
                          <a:gd name="connsiteY23-120" fmla="*/ 13068 h 4110786"/>
                          <a:gd name="connsiteX24-121" fmla="*/ 2019755 w 4158105"/>
                          <a:gd name="connsiteY24-122" fmla="*/ 11473 h 4110786"/>
                          <a:gd name="connsiteX25-123" fmla="*/ 2019755 w 4158105"/>
                          <a:gd name="connsiteY25-124" fmla="*/ 323546 h 4110786"/>
                          <a:gd name="connsiteX26-125" fmla="*/ 668844 w 4158105"/>
                          <a:gd name="connsiteY26-126" fmla="*/ 1079241 h 4110786"/>
                          <a:gd name="connsiteX27-127" fmla="*/ 399753 w 4158105"/>
                          <a:gd name="connsiteY27-128" fmla="*/ 920125 h 4110786"/>
                          <a:gd name="connsiteX28-129" fmla="*/ 2019755 w 4158105"/>
                          <a:gd name="connsiteY28-130" fmla="*/ 11473 h 4110786"/>
                          <a:gd name="connsiteX29-131" fmla="*/ 2224543 w 4158105"/>
                          <a:gd name="connsiteY29-132" fmla="*/ 0 h 4110786"/>
                          <a:gd name="connsiteX30-133" fmla="*/ 2224351 w 4158105"/>
                          <a:gd name="connsiteY30-134" fmla="*/ 13068 h 4110786"/>
                          <a:gd name="connsiteX31-135" fmla="*/ 2106265 w 4158105"/>
                          <a:gd name="connsiteY31-136" fmla="*/ 7105 h 4110786"/>
                          <a:gd name="connsiteX32-137" fmla="*/ 2019755 w 4158105"/>
                          <a:gd name="connsiteY32-138" fmla="*/ 11473 h 4110786"/>
                          <a:gd name="connsiteX33-139" fmla="*/ 2019755 w 4158105"/>
                          <a:gd name="connsiteY33-140" fmla="*/ 2381 h 4110786"/>
                          <a:gd name="connsiteX34-141" fmla="*/ 2224543 w 4158105"/>
                          <a:gd name="connsiteY34-142" fmla="*/ 0 h 4110786"/>
                          <a:gd name="connsiteX0-143" fmla="*/ 739525 w 4228786"/>
                          <a:gd name="connsiteY0-144" fmla="*/ 1079241 h 4110786"/>
                          <a:gd name="connsiteX1-145" fmla="*/ 742648 w 4228786"/>
                          <a:gd name="connsiteY1-146" fmla="*/ 1081087 h 4110786"/>
                          <a:gd name="connsiteX2-147" fmla="*/ 647398 w 4228786"/>
                          <a:gd name="connsiteY2-148" fmla="*/ 1235869 h 4110786"/>
                          <a:gd name="connsiteX3-149" fmla="*/ 644913 w 4228786"/>
                          <a:gd name="connsiteY3-150" fmla="*/ 1234330 h 4110786"/>
                          <a:gd name="connsiteX4-151" fmla="*/ 739525 w 4228786"/>
                          <a:gd name="connsiteY4-152" fmla="*/ 1079241 h 4110786"/>
                          <a:gd name="connsiteX5-153" fmla="*/ 468805 w 4228786"/>
                          <a:gd name="connsiteY5-154" fmla="*/ 919162 h 4110786"/>
                          <a:gd name="connsiteX6-155" fmla="*/ 470434 w 4228786"/>
                          <a:gd name="connsiteY6-156" fmla="*/ 920125 h 4110786"/>
                          <a:gd name="connsiteX7-157" fmla="*/ 468805 w 4228786"/>
                          <a:gd name="connsiteY7-158" fmla="*/ 919162 h 4110786"/>
                          <a:gd name="connsiteX8-159" fmla="*/ 2176945 w 4228786"/>
                          <a:gd name="connsiteY8-160" fmla="*/ 319178 h 4110786"/>
                          <a:gd name="connsiteX9-161" fmla="*/ 2269473 w 4228786"/>
                          <a:gd name="connsiteY9-162" fmla="*/ 323850 h 4110786"/>
                          <a:gd name="connsiteX10-163" fmla="*/ 2090436 w 4228786"/>
                          <a:gd name="connsiteY10-164" fmla="*/ 323850 h 4110786"/>
                          <a:gd name="connsiteX11-165" fmla="*/ 2090436 w 4228786"/>
                          <a:gd name="connsiteY11-166" fmla="*/ 323546 h 4110786"/>
                          <a:gd name="connsiteX12-167" fmla="*/ 2176945 w 4228786"/>
                          <a:gd name="connsiteY12-168" fmla="*/ 319178 h 4110786"/>
                          <a:gd name="connsiteX13-169" fmla="*/ 2295032 w 4228786"/>
                          <a:gd name="connsiteY13-170" fmla="*/ 13068 h 4110786"/>
                          <a:gd name="connsiteX14-171" fmla="*/ 4228786 w 4228786"/>
                          <a:gd name="connsiteY14-172" fmla="*/ 2058946 h 4110786"/>
                          <a:gd name="connsiteX15-173" fmla="*/ 2176946 w 4228786"/>
                          <a:gd name="connsiteY15-174" fmla="*/ 4110786 h 4110786"/>
                          <a:gd name="connsiteX16-175" fmla="*/ 125105 w 4228786"/>
                          <a:gd name="connsiteY16-176" fmla="*/ 2058946 h 4110786"/>
                          <a:gd name="connsiteX17-177" fmla="*/ 437178 w 4228786"/>
                          <a:gd name="connsiteY17-178" fmla="*/ 2058945 h 4110786"/>
                          <a:gd name="connsiteX18-179" fmla="*/ 2176945 w 4228786"/>
                          <a:gd name="connsiteY18-180" fmla="*/ 3798712 h 4110786"/>
                          <a:gd name="connsiteX19-181" fmla="*/ 3916711 w 4228786"/>
                          <a:gd name="connsiteY19-182" fmla="*/ 2058945 h 4110786"/>
                          <a:gd name="connsiteX20-183" fmla="*/ 2269473 w 4228786"/>
                          <a:gd name="connsiteY20-184" fmla="*/ 323850 h 4110786"/>
                          <a:gd name="connsiteX21-185" fmla="*/ 2290461 w 4228786"/>
                          <a:gd name="connsiteY21-186" fmla="*/ 323850 h 4110786"/>
                          <a:gd name="connsiteX22-187" fmla="*/ 2295032 w 4228786"/>
                          <a:gd name="connsiteY22-188" fmla="*/ 13068 h 4110786"/>
                          <a:gd name="connsiteX23-189" fmla="*/ 2090436 w 4228786"/>
                          <a:gd name="connsiteY23-190" fmla="*/ 11473 h 4110786"/>
                          <a:gd name="connsiteX24-191" fmla="*/ 2090436 w 4228786"/>
                          <a:gd name="connsiteY24-192" fmla="*/ 323546 h 4110786"/>
                          <a:gd name="connsiteX25-193" fmla="*/ 739525 w 4228786"/>
                          <a:gd name="connsiteY25-194" fmla="*/ 1079241 h 4110786"/>
                          <a:gd name="connsiteX26-195" fmla="*/ 470434 w 4228786"/>
                          <a:gd name="connsiteY26-196" fmla="*/ 920125 h 4110786"/>
                          <a:gd name="connsiteX27-197" fmla="*/ 2090436 w 4228786"/>
                          <a:gd name="connsiteY27-198" fmla="*/ 11473 h 4110786"/>
                          <a:gd name="connsiteX28-199" fmla="*/ 2295224 w 4228786"/>
                          <a:gd name="connsiteY28-200" fmla="*/ 0 h 4110786"/>
                          <a:gd name="connsiteX29-201" fmla="*/ 2295032 w 4228786"/>
                          <a:gd name="connsiteY29-202" fmla="*/ 13068 h 4110786"/>
                          <a:gd name="connsiteX30-203" fmla="*/ 2176946 w 4228786"/>
                          <a:gd name="connsiteY30-204" fmla="*/ 7105 h 4110786"/>
                          <a:gd name="connsiteX31-205" fmla="*/ 2090436 w 4228786"/>
                          <a:gd name="connsiteY31-206" fmla="*/ 11473 h 4110786"/>
                          <a:gd name="connsiteX32-207" fmla="*/ 2090436 w 4228786"/>
                          <a:gd name="connsiteY32-208" fmla="*/ 2381 h 4110786"/>
                          <a:gd name="connsiteX33-209" fmla="*/ 2295224 w 4228786"/>
                          <a:gd name="connsiteY33-210" fmla="*/ 0 h 4110786"/>
                          <a:gd name="connsiteX0-211" fmla="*/ 739525 w 4228786"/>
                          <a:gd name="connsiteY0-212" fmla="*/ 1079241 h 4110786"/>
                          <a:gd name="connsiteX1-213" fmla="*/ 742648 w 4228786"/>
                          <a:gd name="connsiteY1-214" fmla="*/ 1081087 h 4110786"/>
                          <a:gd name="connsiteX2-215" fmla="*/ 647398 w 4228786"/>
                          <a:gd name="connsiteY2-216" fmla="*/ 1235869 h 4110786"/>
                          <a:gd name="connsiteX3-217" fmla="*/ 739525 w 4228786"/>
                          <a:gd name="connsiteY3-218" fmla="*/ 1079241 h 4110786"/>
                          <a:gd name="connsiteX4-219" fmla="*/ 468805 w 4228786"/>
                          <a:gd name="connsiteY4-220" fmla="*/ 919162 h 4110786"/>
                          <a:gd name="connsiteX5-221" fmla="*/ 470434 w 4228786"/>
                          <a:gd name="connsiteY5-222" fmla="*/ 920125 h 4110786"/>
                          <a:gd name="connsiteX6-223" fmla="*/ 468805 w 4228786"/>
                          <a:gd name="connsiteY6-224" fmla="*/ 919162 h 4110786"/>
                          <a:gd name="connsiteX7-225" fmla="*/ 2176945 w 4228786"/>
                          <a:gd name="connsiteY7-226" fmla="*/ 319178 h 4110786"/>
                          <a:gd name="connsiteX8-227" fmla="*/ 2269473 w 4228786"/>
                          <a:gd name="connsiteY8-228" fmla="*/ 323850 h 4110786"/>
                          <a:gd name="connsiteX9-229" fmla="*/ 2090436 w 4228786"/>
                          <a:gd name="connsiteY9-230" fmla="*/ 323850 h 4110786"/>
                          <a:gd name="connsiteX10-231" fmla="*/ 2090436 w 4228786"/>
                          <a:gd name="connsiteY10-232" fmla="*/ 323546 h 4110786"/>
                          <a:gd name="connsiteX11-233" fmla="*/ 2176945 w 4228786"/>
                          <a:gd name="connsiteY11-234" fmla="*/ 319178 h 4110786"/>
                          <a:gd name="connsiteX12-235" fmla="*/ 2295032 w 4228786"/>
                          <a:gd name="connsiteY12-236" fmla="*/ 13068 h 4110786"/>
                          <a:gd name="connsiteX13-237" fmla="*/ 4228786 w 4228786"/>
                          <a:gd name="connsiteY13-238" fmla="*/ 2058946 h 4110786"/>
                          <a:gd name="connsiteX14-239" fmla="*/ 2176946 w 4228786"/>
                          <a:gd name="connsiteY14-240" fmla="*/ 4110786 h 4110786"/>
                          <a:gd name="connsiteX15-241" fmla="*/ 125105 w 4228786"/>
                          <a:gd name="connsiteY15-242" fmla="*/ 2058946 h 4110786"/>
                          <a:gd name="connsiteX16-243" fmla="*/ 437178 w 4228786"/>
                          <a:gd name="connsiteY16-244" fmla="*/ 2058945 h 4110786"/>
                          <a:gd name="connsiteX17-245" fmla="*/ 2176945 w 4228786"/>
                          <a:gd name="connsiteY17-246" fmla="*/ 3798712 h 4110786"/>
                          <a:gd name="connsiteX18-247" fmla="*/ 3916711 w 4228786"/>
                          <a:gd name="connsiteY18-248" fmla="*/ 2058945 h 4110786"/>
                          <a:gd name="connsiteX19-249" fmla="*/ 2269473 w 4228786"/>
                          <a:gd name="connsiteY19-250" fmla="*/ 323850 h 4110786"/>
                          <a:gd name="connsiteX20-251" fmla="*/ 2290461 w 4228786"/>
                          <a:gd name="connsiteY20-252" fmla="*/ 323850 h 4110786"/>
                          <a:gd name="connsiteX21-253" fmla="*/ 2295032 w 4228786"/>
                          <a:gd name="connsiteY21-254" fmla="*/ 13068 h 4110786"/>
                          <a:gd name="connsiteX22-255" fmla="*/ 2090436 w 4228786"/>
                          <a:gd name="connsiteY22-256" fmla="*/ 11473 h 4110786"/>
                          <a:gd name="connsiteX23-257" fmla="*/ 2090436 w 4228786"/>
                          <a:gd name="connsiteY23-258" fmla="*/ 323546 h 4110786"/>
                          <a:gd name="connsiteX24-259" fmla="*/ 739525 w 4228786"/>
                          <a:gd name="connsiteY24-260" fmla="*/ 1079241 h 4110786"/>
                          <a:gd name="connsiteX25-261" fmla="*/ 470434 w 4228786"/>
                          <a:gd name="connsiteY25-262" fmla="*/ 920125 h 4110786"/>
                          <a:gd name="connsiteX26-263" fmla="*/ 2090436 w 4228786"/>
                          <a:gd name="connsiteY26-264" fmla="*/ 11473 h 4110786"/>
                          <a:gd name="connsiteX27-265" fmla="*/ 2295224 w 4228786"/>
                          <a:gd name="connsiteY27-266" fmla="*/ 0 h 4110786"/>
                          <a:gd name="connsiteX28-267" fmla="*/ 2295032 w 4228786"/>
                          <a:gd name="connsiteY28-268" fmla="*/ 13068 h 4110786"/>
                          <a:gd name="connsiteX29-269" fmla="*/ 2176946 w 4228786"/>
                          <a:gd name="connsiteY29-270" fmla="*/ 7105 h 4110786"/>
                          <a:gd name="connsiteX30-271" fmla="*/ 2090436 w 4228786"/>
                          <a:gd name="connsiteY30-272" fmla="*/ 11473 h 4110786"/>
                          <a:gd name="connsiteX31-273" fmla="*/ 2090436 w 4228786"/>
                          <a:gd name="connsiteY31-274" fmla="*/ 2381 h 4110786"/>
                          <a:gd name="connsiteX32-275" fmla="*/ 2295224 w 4228786"/>
                          <a:gd name="connsiteY32-276" fmla="*/ 0 h 4110786"/>
                          <a:gd name="connsiteX0-277" fmla="*/ 739525 w 4228786"/>
                          <a:gd name="connsiteY0-278" fmla="*/ 1079241 h 4110786"/>
                          <a:gd name="connsiteX1-279" fmla="*/ 742648 w 4228786"/>
                          <a:gd name="connsiteY1-280" fmla="*/ 1081087 h 4110786"/>
                          <a:gd name="connsiteX2-281" fmla="*/ 739525 w 4228786"/>
                          <a:gd name="connsiteY2-282" fmla="*/ 1079241 h 4110786"/>
                          <a:gd name="connsiteX3-283" fmla="*/ 468805 w 4228786"/>
                          <a:gd name="connsiteY3-284" fmla="*/ 919162 h 4110786"/>
                          <a:gd name="connsiteX4-285" fmla="*/ 470434 w 4228786"/>
                          <a:gd name="connsiteY4-286" fmla="*/ 920125 h 4110786"/>
                          <a:gd name="connsiteX5-287" fmla="*/ 468805 w 4228786"/>
                          <a:gd name="connsiteY5-288" fmla="*/ 919162 h 4110786"/>
                          <a:gd name="connsiteX6-289" fmla="*/ 2176945 w 4228786"/>
                          <a:gd name="connsiteY6-290" fmla="*/ 319178 h 4110786"/>
                          <a:gd name="connsiteX7-291" fmla="*/ 2269473 w 4228786"/>
                          <a:gd name="connsiteY7-292" fmla="*/ 323850 h 4110786"/>
                          <a:gd name="connsiteX8-293" fmla="*/ 2090436 w 4228786"/>
                          <a:gd name="connsiteY8-294" fmla="*/ 323850 h 4110786"/>
                          <a:gd name="connsiteX9-295" fmla="*/ 2090436 w 4228786"/>
                          <a:gd name="connsiteY9-296" fmla="*/ 323546 h 4110786"/>
                          <a:gd name="connsiteX10-297" fmla="*/ 2176945 w 4228786"/>
                          <a:gd name="connsiteY10-298" fmla="*/ 319178 h 4110786"/>
                          <a:gd name="connsiteX11-299" fmla="*/ 2295032 w 4228786"/>
                          <a:gd name="connsiteY11-300" fmla="*/ 13068 h 4110786"/>
                          <a:gd name="connsiteX12-301" fmla="*/ 4228786 w 4228786"/>
                          <a:gd name="connsiteY12-302" fmla="*/ 2058946 h 4110786"/>
                          <a:gd name="connsiteX13-303" fmla="*/ 2176946 w 4228786"/>
                          <a:gd name="connsiteY13-304" fmla="*/ 4110786 h 4110786"/>
                          <a:gd name="connsiteX14-305" fmla="*/ 125105 w 4228786"/>
                          <a:gd name="connsiteY14-306" fmla="*/ 2058946 h 4110786"/>
                          <a:gd name="connsiteX15-307" fmla="*/ 437178 w 4228786"/>
                          <a:gd name="connsiteY15-308" fmla="*/ 2058945 h 4110786"/>
                          <a:gd name="connsiteX16-309" fmla="*/ 2176945 w 4228786"/>
                          <a:gd name="connsiteY16-310" fmla="*/ 3798712 h 4110786"/>
                          <a:gd name="connsiteX17-311" fmla="*/ 3916711 w 4228786"/>
                          <a:gd name="connsiteY17-312" fmla="*/ 2058945 h 4110786"/>
                          <a:gd name="connsiteX18-313" fmla="*/ 2269473 w 4228786"/>
                          <a:gd name="connsiteY18-314" fmla="*/ 323850 h 4110786"/>
                          <a:gd name="connsiteX19-315" fmla="*/ 2290461 w 4228786"/>
                          <a:gd name="connsiteY19-316" fmla="*/ 323850 h 4110786"/>
                          <a:gd name="connsiteX20-317" fmla="*/ 2295032 w 4228786"/>
                          <a:gd name="connsiteY20-318" fmla="*/ 13068 h 4110786"/>
                          <a:gd name="connsiteX21-319" fmla="*/ 2090436 w 4228786"/>
                          <a:gd name="connsiteY21-320" fmla="*/ 11473 h 4110786"/>
                          <a:gd name="connsiteX22-321" fmla="*/ 2090436 w 4228786"/>
                          <a:gd name="connsiteY22-322" fmla="*/ 323546 h 4110786"/>
                          <a:gd name="connsiteX23-323" fmla="*/ 739525 w 4228786"/>
                          <a:gd name="connsiteY23-324" fmla="*/ 1079241 h 4110786"/>
                          <a:gd name="connsiteX24-325" fmla="*/ 470434 w 4228786"/>
                          <a:gd name="connsiteY24-326" fmla="*/ 920125 h 4110786"/>
                          <a:gd name="connsiteX25-327" fmla="*/ 2090436 w 4228786"/>
                          <a:gd name="connsiteY25-328" fmla="*/ 11473 h 4110786"/>
                          <a:gd name="connsiteX26-329" fmla="*/ 2295224 w 4228786"/>
                          <a:gd name="connsiteY26-330" fmla="*/ 0 h 4110786"/>
                          <a:gd name="connsiteX27-331" fmla="*/ 2295032 w 4228786"/>
                          <a:gd name="connsiteY27-332" fmla="*/ 13068 h 4110786"/>
                          <a:gd name="connsiteX28-333" fmla="*/ 2176946 w 4228786"/>
                          <a:gd name="connsiteY28-334" fmla="*/ 7105 h 4110786"/>
                          <a:gd name="connsiteX29-335" fmla="*/ 2090436 w 4228786"/>
                          <a:gd name="connsiteY29-336" fmla="*/ 11473 h 4110786"/>
                          <a:gd name="connsiteX30-337" fmla="*/ 2090436 w 4228786"/>
                          <a:gd name="connsiteY30-338" fmla="*/ 2381 h 4110786"/>
                          <a:gd name="connsiteX31-339" fmla="*/ 2295224 w 4228786"/>
                          <a:gd name="connsiteY31-340" fmla="*/ 0 h 4110786"/>
                          <a:gd name="connsiteX0-341" fmla="*/ 739525 w 4228786"/>
                          <a:gd name="connsiteY0-342" fmla="*/ 1079241 h 4110786"/>
                          <a:gd name="connsiteX1-343" fmla="*/ 742648 w 4228786"/>
                          <a:gd name="connsiteY1-344" fmla="*/ 1081087 h 4110786"/>
                          <a:gd name="connsiteX2-345" fmla="*/ 739525 w 4228786"/>
                          <a:gd name="connsiteY2-346" fmla="*/ 1079241 h 4110786"/>
                          <a:gd name="connsiteX3-347" fmla="*/ 468805 w 4228786"/>
                          <a:gd name="connsiteY3-348" fmla="*/ 919162 h 4110786"/>
                          <a:gd name="connsiteX4-349" fmla="*/ 470434 w 4228786"/>
                          <a:gd name="connsiteY4-350" fmla="*/ 920125 h 4110786"/>
                          <a:gd name="connsiteX5-351" fmla="*/ 468805 w 4228786"/>
                          <a:gd name="connsiteY5-352" fmla="*/ 919162 h 4110786"/>
                          <a:gd name="connsiteX6-353" fmla="*/ 2176945 w 4228786"/>
                          <a:gd name="connsiteY6-354" fmla="*/ 319178 h 4110786"/>
                          <a:gd name="connsiteX7-355" fmla="*/ 2269473 w 4228786"/>
                          <a:gd name="connsiteY7-356" fmla="*/ 323850 h 4110786"/>
                          <a:gd name="connsiteX8-357" fmla="*/ 2090436 w 4228786"/>
                          <a:gd name="connsiteY8-358" fmla="*/ 323850 h 4110786"/>
                          <a:gd name="connsiteX9-359" fmla="*/ 2090436 w 4228786"/>
                          <a:gd name="connsiteY9-360" fmla="*/ 323546 h 4110786"/>
                          <a:gd name="connsiteX10-361" fmla="*/ 2176945 w 4228786"/>
                          <a:gd name="connsiteY10-362" fmla="*/ 319178 h 4110786"/>
                          <a:gd name="connsiteX11-363" fmla="*/ 2295032 w 4228786"/>
                          <a:gd name="connsiteY11-364" fmla="*/ 13068 h 4110786"/>
                          <a:gd name="connsiteX12-365" fmla="*/ 4228786 w 4228786"/>
                          <a:gd name="connsiteY12-366" fmla="*/ 2058946 h 4110786"/>
                          <a:gd name="connsiteX13-367" fmla="*/ 2176946 w 4228786"/>
                          <a:gd name="connsiteY13-368" fmla="*/ 4110786 h 4110786"/>
                          <a:gd name="connsiteX14-369" fmla="*/ 125105 w 4228786"/>
                          <a:gd name="connsiteY14-370" fmla="*/ 2058946 h 4110786"/>
                          <a:gd name="connsiteX15-371" fmla="*/ 437178 w 4228786"/>
                          <a:gd name="connsiteY15-372" fmla="*/ 2058945 h 4110786"/>
                          <a:gd name="connsiteX16-373" fmla="*/ 2176945 w 4228786"/>
                          <a:gd name="connsiteY16-374" fmla="*/ 3798712 h 4110786"/>
                          <a:gd name="connsiteX17-375" fmla="*/ 3916711 w 4228786"/>
                          <a:gd name="connsiteY17-376" fmla="*/ 2058945 h 4110786"/>
                          <a:gd name="connsiteX18-377" fmla="*/ 2269473 w 4228786"/>
                          <a:gd name="connsiteY18-378" fmla="*/ 323850 h 4110786"/>
                          <a:gd name="connsiteX19-379" fmla="*/ 2290461 w 4228786"/>
                          <a:gd name="connsiteY19-380" fmla="*/ 323850 h 4110786"/>
                          <a:gd name="connsiteX20-381" fmla="*/ 2295032 w 4228786"/>
                          <a:gd name="connsiteY20-382" fmla="*/ 13068 h 4110786"/>
                          <a:gd name="connsiteX21-383" fmla="*/ 2090436 w 4228786"/>
                          <a:gd name="connsiteY21-384" fmla="*/ 11473 h 4110786"/>
                          <a:gd name="connsiteX22-385" fmla="*/ 2090436 w 4228786"/>
                          <a:gd name="connsiteY22-386" fmla="*/ 323546 h 4110786"/>
                          <a:gd name="connsiteX23-387" fmla="*/ 739525 w 4228786"/>
                          <a:gd name="connsiteY23-388" fmla="*/ 1079241 h 4110786"/>
                          <a:gd name="connsiteX24-389" fmla="*/ 470434 w 4228786"/>
                          <a:gd name="connsiteY24-390" fmla="*/ 920125 h 4110786"/>
                          <a:gd name="connsiteX25-391" fmla="*/ 2090436 w 4228786"/>
                          <a:gd name="connsiteY25-392" fmla="*/ 11473 h 4110786"/>
                          <a:gd name="connsiteX26-393" fmla="*/ 2295224 w 4228786"/>
                          <a:gd name="connsiteY26-394" fmla="*/ 0 h 4110786"/>
                          <a:gd name="connsiteX27-395" fmla="*/ 2176946 w 4228786"/>
                          <a:gd name="connsiteY27-396" fmla="*/ 7105 h 4110786"/>
                          <a:gd name="connsiteX28-397" fmla="*/ 2090436 w 4228786"/>
                          <a:gd name="connsiteY28-398" fmla="*/ 11473 h 4110786"/>
                          <a:gd name="connsiteX29-399" fmla="*/ 2090436 w 4228786"/>
                          <a:gd name="connsiteY29-400" fmla="*/ 2381 h 4110786"/>
                          <a:gd name="connsiteX30-401" fmla="*/ 2295224 w 4228786"/>
                          <a:gd name="connsiteY30-402" fmla="*/ 0 h 4110786"/>
                          <a:gd name="connsiteX0-403" fmla="*/ 739525 w 4228949"/>
                          <a:gd name="connsiteY0-404" fmla="*/ 1079241 h 4110786"/>
                          <a:gd name="connsiteX1-405" fmla="*/ 742648 w 4228949"/>
                          <a:gd name="connsiteY1-406" fmla="*/ 1081087 h 4110786"/>
                          <a:gd name="connsiteX2-407" fmla="*/ 739525 w 4228949"/>
                          <a:gd name="connsiteY2-408" fmla="*/ 1079241 h 4110786"/>
                          <a:gd name="connsiteX3-409" fmla="*/ 468805 w 4228949"/>
                          <a:gd name="connsiteY3-410" fmla="*/ 919162 h 4110786"/>
                          <a:gd name="connsiteX4-411" fmla="*/ 470434 w 4228949"/>
                          <a:gd name="connsiteY4-412" fmla="*/ 920125 h 4110786"/>
                          <a:gd name="connsiteX5-413" fmla="*/ 468805 w 4228949"/>
                          <a:gd name="connsiteY5-414" fmla="*/ 919162 h 4110786"/>
                          <a:gd name="connsiteX6-415" fmla="*/ 2176945 w 4228949"/>
                          <a:gd name="connsiteY6-416" fmla="*/ 319178 h 4110786"/>
                          <a:gd name="connsiteX7-417" fmla="*/ 2269473 w 4228949"/>
                          <a:gd name="connsiteY7-418" fmla="*/ 323850 h 4110786"/>
                          <a:gd name="connsiteX8-419" fmla="*/ 2090436 w 4228949"/>
                          <a:gd name="connsiteY8-420" fmla="*/ 323850 h 4110786"/>
                          <a:gd name="connsiteX9-421" fmla="*/ 2090436 w 4228949"/>
                          <a:gd name="connsiteY9-422" fmla="*/ 323546 h 4110786"/>
                          <a:gd name="connsiteX10-423" fmla="*/ 2176945 w 4228949"/>
                          <a:gd name="connsiteY10-424" fmla="*/ 319178 h 4110786"/>
                          <a:gd name="connsiteX11-425" fmla="*/ 2290461 w 4228949"/>
                          <a:gd name="connsiteY11-426" fmla="*/ 323850 h 4110786"/>
                          <a:gd name="connsiteX12-427" fmla="*/ 4228786 w 4228949"/>
                          <a:gd name="connsiteY12-428" fmla="*/ 2058946 h 4110786"/>
                          <a:gd name="connsiteX13-429" fmla="*/ 2176946 w 4228949"/>
                          <a:gd name="connsiteY13-430" fmla="*/ 4110786 h 4110786"/>
                          <a:gd name="connsiteX14-431" fmla="*/ 125105 w 4228949"/>
                          <a:gd name="connsiteY14-432" fmla="*/ 2058946 h 4110786"/>
                          <a:gd name="connsiteX15-433" fmla="*/ 437178 w 4228949"/>
                          <a:gd name="connsiteY15-434" fmla="*/ 2058945 h 4110786"/>
                          <a:gd name="connsiteX16-435" fmla="*/ 2176945 w 4228949"/>
                          <a:gd name="connsiteY16-436" fmla="*/ 3798712 h 4110786"/>
                          <a:gd name="connsiteX17-437" fmla="*/ 3916711 w 4228949"/>
                          <a:gd name="connsiteY17-438" fmla="*/ 2058945 h 4110786"/>
                          <a:gd name="connsiteX18-439" fmla="*/ 2269473 w 4228949"/>
                          <a:gd name="connsiteY18-440" fmla="*/ 323850 h 4110786"/>
                          <a:gd name="connsiteX19-441" fmla="*/ 2290461 w 4228949"/>
                          <a:gd name="connsiteY19-442" fmla="*/ 323850 h 4110786"/>
                          <a:gd name="connsiteX20-443" fmla="*/ 2090436 w 4228949"/>
                          <a:gd name="connsiteY20-444" fmla="*/ 11473 h 4110786"/>
                          <a:gd name="connsiteX21-445" fmla="*/ 2090436 w 4228949"/>
                          <a:gd name="connsiteY21-446" fmla="*/ 323546 h 4110786"/>
                          <a:gd name="connsiteX22-447" fmla="*/ 739525 w 4228949"/>
                          <a:gd name="connsiteY22-448" fmla="*/ 1079241 h 4110786"/>
                          <a:gd name="connsiteX23-449" fmla="*/ 470434 w 4228949"/>
                          <a:gd name="connsiteY23-450" fmla="*/ 920125 h 4110786"/>
                          <a:gd name="connsiteX24-451" fmla="*/ 2090436 w 4228949"/>
                          <a:gd name="connsiteY24-452" fmla="*/ 11473 h 4110786"/>
                          <a:gd name="connsiteX25-453" fmla="*/ 2295224 w 4228949"/>
                          <a:gd name="connsiteY25-454" fmla="*/ 0 h 4110786"/>
                          <a:gd name="connsiteX26-455" fmla="*/ 2176946 w 4228949"/>
                          <a:gd name="connsiteY26-456" fmla="*/ 7105 h 4110786"/>
                          <a:gd name="connsiteX27-457" fmla="*/ 2090436 w 4228949"/>
                          <a:gd name="connsiteY27-458" fmla="*/ 11473 h 4110786"/>
                          <a:gd name="connsiteX28-459" fmla="*/ 2090436 w 4228949"/>
                          <a:gd name="connsiteY28-460" fmla="*/ 2381 h 4110786"/>
                          <a:gd name="connsiteX29-461" fmla="*/ 2295224 w 4228949"/>
                          <a:gd name="connsiteY29-462" fmla="*/ 0 h 4110786"/>
                          <a:gd name="connsiteX0-463" fmla="*/ 739525 w 4228949"/>
                          <a:gd name="connsiteY0-464" fmla="*/ 1076860 h 4108405"/>
                          <a:gd name="connsiteX1-465" fmla="*/ 742648 w 4228949"/>
                          <a:gd name="connsiteY1-466" fmla="*/ 1078706 h 4108405"/>
                          <a:gd name="connsiteX2-467" fmla="*/ 739525 w 4228949"/>
                          <a:gd name="connsiteY2-468" fmla="*/ 1076860 h 4108405"/>
                          <a:gd name="connsiteX3-469" fmla="*/ 468805 w 4228949"/>
                          <a:gd name="connsiteY3-470" fmla="*/ 916781 h 4108405"/>
                          <a:gd name="connsiteX4-471" fmla="*/ 470434 w 4228949"/>
                          <a:gd name="connsiteY4-472" fmla="*/ 917744 h 4108405"/>
                          <a:gd name="connsiteX5-473" fmla="*/ 468805 w 4228949"/>
                          <a:gd name="connsiteY5-474" fmla="*/ 916781 h 4108405"/>
                          <a:gd name="connsiteX6-475" fmla="*/ 2176945 w 4228949"/>
                          <a:gd name="connsiteY6-476" fmla="*/ 316797 h 4108405"/>
                          <a:gd name="connsiteX7-477" fmla="*/ 2269473 w 4228949"/>
                          <a:gd name="connsiteY7-478" fmla="*/ 321469 h 4108405"/>
                          <a:gd name="connsiteX8-479" fmla="*/ 2090436 w 4228949"/>
                          <a:gd name="connsiteY8-480" fmla="*/ 321469 h 4108405"/>
                          <a:gd name="connsiteX9-481" fmla="*/ 2090436 w 4228949"/>
                          <a:gd name="connsiteY9-482" fmla="*/ 321165 h 4108405"/>
                          <a:gd name="connsiteX10-483" fmla="*/ 2176945 w 4228949"/>
                          <a:gd name="connsiteY10-484" fmla="*/ 316797 h 4108405"/>
                          <a:gd name="connsiteX11-485" fmla="*/ 2290461 w 4228949"/>
                          <a:gd name="connsiteY11-486" fmla="*/ 321469 h 4108405"/>
                          <a:gd name="connsiteX12-487" fmla="*/ 4228786 w 4228949"/>
                          <a:gd name="connsiteY12-488" fmla="*/ 2056565 h 4108405"/>
                          <a:gd name="connsiteX13-489" fmla="*/ 2176946 w 4228949"/>
                          <a:gd name="connsiteY13-490" fmla="*/ 4108405 h 4108405"/>
                          <a:gd name="connsiteX14-491" fmla="*/ 125105 w 4228949"/>
                          <a:gd name="connsiteY14-492" fmla="*/ 2056565 h 4108405"/>
                          <a:gd name="connsiteX15-493" fmla="*/ 437178 w 4228949"/>
                          <a:gd name="connsiteY15-494" fmla="*/ 2056564 h 4108405"/>
                          <a:gd name="connsiteX16-495" fmla="*/ 2176945 w 4228949"/>
                          <a:gd name="connsiteY16-496" fmla="*/ 3796331 h 4108405"/>
                          <a:gd name="connsiteX17-497" fmla="*/ 3916711 w 4228949"/>
                          <a:gd name="connsiteY17-498" fmla="*/ 2056564 h 4108405"/>
                          <a:gd name="connsiteX18-499" fmla="*/ 2269473 w 4228949"/>
                          <a:gd name="connsiteY18-500" fmla="*/ 321469 h 4108405"/>
                          <a:gd name="connsiteX19-501" fmla="*/ 2290461 w 4228949"/>
                          <a:gd name="connsiteY19-502" fmla="*/ 321469 h 4108405"/>
                          <a:gd name="connsiteX20-503" fmla="*/ 2090436 w 4228949"/>
                          <a:gd name="connsiteY20-504" fmla="*/ 9092 h 4108405"/>
                          <a:gd name="connsiteX21-505" fmla="*/ 2090436 w 4228949"/>
                          <a:gd name="connsiteY21-506" fmla="*/ 321165 h 4108405"/>
                          <a:gd name="connsiteX22-507" fmla="*/ 739525 w 4228949"/>
                          <a:gd name="connsiteY22-508" fmla="*/ 1076860 h 4108405"/>
                          <a:gd name="connsiteX23-509" fmla="*/ 470434 w 4228949"/>
                          <a:gd name="connsiteY23-510" fmla="*/ 917744 h 4108405"/>
                          <a:gd name="connsiteX24-511" fmla="*/ 2090436 w 4228949"/>
                          <a:gd name="connsiteY24-512" fmla="*/ 9092 h 4108405"/>
                          <a:gd name="connsiteX25-513" fmla="*/ 2090436 w 4228949"/>
                          <a:gd name="connsiteY25-514" fmla="*/ 0 h 4108405"/>
                          <a:gd name="connsiteX26-515" fmla="*/ 2176946 w 4228949"/>
                          <a:gd name="connsiteY26-516" fmla="*/ 4724 h 4108405"/>
                          <a:gd name="connsiteX27-517" fmla="*/ 2090436 w 4228949"/>
                          <a:gd name="connsiteY27-518" fmla="*/ 9092 h 4108405"/>
                          <a:gd name="connsiteX28-519" fmla="*/ 2090436 w 4228949"/>
                          <a:gd name="connsiteY28-520" fmla="*/ 0 h 4108405"/>
                          <a:gd name="connsiteX0-521" fmla="*/ 739525 w 4228949"/>
                          <a:gd name="connsiteY0-522" fmla="*/ 1076860 h 4108405"/>
                          <a:gd name="connsiteX1-523" fmla="*/ 742648 w 4228949"/>
                          <a:gd name="connsiteY1-524" fmla="*/ 1078706 h 4108405"/>
                          <a:gd name="connsiteX2-525" fmla="*/ 739525 w 4228949"/>
                          <a:gd name="connsiteY2-526" fmla="*/ 1076860 h 4108405"/>
                          <a:gd name="connsiteX3-527" fmla="*/ 468805 w 4228949"/>
                          <a:gd name="connsiteY3-528" fmla="*/ 916781 h 4108405"/>
                          <a:gd name="connsiteX4-529" fmla="*/ 470434 w 4228949"/>
                          <a:gd name="connsiteY4-530" fmla="*/ 917744 h 4108405"/>
                          <a:gd name="connsiteX5-531" fmla="*/ 468805 w 4228949"/>
                          <a:gd name="connsiteY5-532" fmla="*/ 916781 h 4108405"/>
                          <a:gd name="connsiteX6-533" fmla="*/ 2176945 w 4228949"/>
                          <a:gd name="connsiteY6-534" fmla="*/ 316797 h 4108405"/>
                          <a:gd name="connsiteX7-535" fmla="*/ 2269473 w 4228949"/>
                          <a:gd name="connsiteY7-536" fmla="*/ 321469 h 4108405"/>
                          <a:gd name="connsiteX8-537" fmla="*/ 2090436 w 4228949"/>
                          <a:gd name="connsiteY8-538" fmla="*/ 321469 h 4108405"/>
                          <a:gd name="connsiteX9-539" fmla="*/ 2090436 w 4228949"/>
                          <a:gd name="connsiteY9-540" fmla="*/ 321165 h 4108405"/>
                          <a:gd name="connsiteX10-541" fmla="*/ 2176945 w 4228949"/>
                          <a:gd name="connsiteY10-542" fmla="*/ 316797 h 4108405"/>
                          <a:gd name="connsiteX11-543" fmla="*/ 2290461 w 4228949"/>
                          <a:gd name="connsiteY11-544" fmla="*/ 321469 h 4108405"/>
                          <a:gd name="connsiteX12-545" fmla="*/ 4228786 w 4228949"/>
                          <a:gd name="connsiteY12-546" fmla="*/ 2056565 h 4108405"/>
                          <a:gd name="connsiteX13-547" fmla="*/ 2176946 w 4228949"/>
                          <a:gd name="connsiteY13-548" fmla="*/ 4108405 h 4108405"/>
                          <a:gd name="connsiteX14-549" fmla="*/ 125105 w 4228949"/>
                          <a:gd name="connsiteY14-550" fmla="*/ 2056565 h 4108405"/>
                          <a:gd name="connsiteX15-551" fmla="*/ 437178 w 4228949"/>
                          <a:gd name="connsiteY15-552" fmla="*/ 2056564 h 4108405"/>
                          <a:gd name="connsiteX16-553" fmla="*/ 2176945 w 4228949"/>
                          <a:gd name="connsiteY16-554" fmla="*/ 3796331 h 4108405"/>
                          <a:gd name="connsiteX17-555" fmla="*/ 3916711 w 4228949"/>
                          <a:gd name="connsiteY17-556" fmla="*/ 2056564 h 4108405"/>
                          <a:gd name="connsiteX18-557" fmla="*/ 2269473 w 4228949"/>
                          <a:gd name="connsiteY18-558" fmla="*/ 321469 h 4108405"/>
                          <a:gd name="connsiteX19-559" fmla="*/ 2290461 w 4228949"/>
                          <a:gd name="connsiteY19-560" fmla="*/ 321469 h 4108405"/>
                          <a:gd name="connsiteX20-561" fmla="*/ 2090436 w 4228949"/>
                          <a:gd name="connsiteY20-562" fmla="*/ 9092 h 4108405"/>
                          <a:gd name="connsiteX21-563" fmla="*/ 2090436 w 4228949"/>
                          <a:gd name="connsiteY21-564" fmla="*/ 321165 h 4108405"/>
                          <a:gd name="connsiteX22-565" fmla="*/ 739525 w 4228949"/>
                          <a:gd name="connsiteY22-566" fmla="*/ 1076860 h 4108405"/>
                          <a:gd name="connsiteX23-567" fmla="*/ 470434 w 4228949"/>
                          <a:gd name="connsiteY23-568" fmla="*/ 917744 h 4108405"/>
                          <a:gd name="connsiteX24-569" fmla="*/ 2090436 w 4228949"/>
                          <a:gd name="connsiteY24-570" fmla="*/ 9092 h 4108405"/>
                          <a:gd name="connsiteX25-571" fmla="*/ 2090436 w 4228949"/>
                          <a:gd name="connsiteY25-572" fmla="*/ 0 h 4108405"/>
                          <a:gd name="connsiteX26-573" fmla="*/ 2090436 w 4228949"/>
                          <a:gd name="connsiteY26-574" fmla="*/ 9092 h 4108405"/>
                          <a:gd name="connsiteX27-575" fmla="*/ 2090436 w 4228949"/>
                          <a:gd name="connsiteY27-576" fmla="*/ 0 h 4108405"/>
                          <a:gd name="connsiteX0-577" fmla="*/ 739525 w 4228925"/>
                          <a:gd name="connsiteY0-578" fmla="*/ 1076860 h 4108405"/>
                          <a:gd name="connsiteX1-579" fmla="*/ 742648 w 4228925"/>
                          <a:gd name="connsiteY1-580" fmla="*/ 1078706 h 4108405"/>
                          <a:gd name="connsiteX2-581" fmla="*/ 739525 w 4228925"/>
                          <a:gd name="connsiteY2-582" fmla="*/ 1076860 h 4108405"/>
                          <a:gd name="connsiteX3-583" fmla="*/ 468805 w 4228925"/>
                          <a:gd name="connsiteY3-584" fmla="*/ 916781 h 4108405"/>
                          <a:gd name="connsiteX4-585" fmla="*/ 470434 w 4228925"/>
                          <a:gd name="connsiteY4-586" fmla="*/ 917744 h 4108405"/>
                          <a:gd name="connsiteX5-587" fmla="*/ 468805 w 4228925"/>
                          <a:gd name="connsiteY5-588" fmla="*/ 916781 h 4108405"/>
                          <a:gd name="connsiteX6-589" fmla="*/ 2176945 w 4228925"/>
                          <a:gd name="connsiteY6-590" fmla="*/ 316797 h 4108405"/>
                          <a:gd name="connsiteX7-591" fmla="*/ 2269473 w 4228925"/>
                          <a:gd name="connsiteY7-592" fmla="*/ 321469 h 4108405"/>
                          <a:gd name="connsiteX8-593" fmla="*/ 2090436 w 4228925"/>
                          <a:gd name="connsiteY8-594" fmla="*/ 321469 h 4108405"/>
                          <a:gd name="connsiteX9-595" fmla="*/ 2090436 w 4228925"/>
                          <a:gd name="connsiteY9-596" fmla="*/ 321165 h 4108405"/>
                          <a:gd name="connsiteX10-597" fmla="*/ 2176945 w 4228925"/>
                          <a:gd name="connsiteY10-598" fmla="*/ 316797 h 4108405"/>
                          <a:gd name="connsiteX11-599" fmla="*/ 2290461 w 4228925"/>
                          <a:gd name="connsiteY11-600" fmla="*/ 321469 h 4108405"/>
                          <a:gd name="connsiteX12-601" fmla="*/ 4228786 w 4228925"/>
                          <a:gd name="connsiteY12-602" fmla="*/ 2056565 h 4108405"/>
                          <a:gd name="connsiteX13-603" fmla="*/ 2176946 w 4228925"/>
                          <a:gd name="connsiteY13-604" fmla="*/ 4108405 h 4108405"/>
                          <a:gd name="connsiteX14-605" fmla="*/ 125105 w 4228925"/>
                          <a:gd name="connsiteY14-606" fmla="*/ 2056565 h 4108405"/>
                          <a:gd name="connsiteX15-607" fmla="*/ 437178 w 4228925"/>
                          <a:gd name="connsiteY15-608" fmla="*/ 2056564 h 4108405"/>
                          <a:gd name="connsiteX16-609" fmla="*/ 2176945 w 4228925"/>
                          <a:gd name="connsiteY16-610" fmla="*/ 3796331 h 4108405"/>
                          <a:gd name="connsiteX17-611" fmla="*/ 3916711 w 4228925"/>
                          <a:gd name="connsiteY17-612" fmla="*/ 2056564 h 4108405"/>
                          <a:gd name="connsiteX18-613" fmla="*/ 2290461 w 4228925"/>
                          <a:gd name="connsiteY18-614" fmla="*/ 321469 h 4108405"/>
                          <a:gd name="connsiteX19-615" fmla="*/ 2090436 w 4228925"/>
                          <a:gd name="connsiteY19-616" fmla="*/ 9092 h 4108405"/>
                          <a:gd name="connsiteX20-617" fmla="*/ 2090436 w 4228925"/>
                          <a:gd name="connsiteY20-618" fmla="*/ 321165 h 4108405"/>
                          <a:gd name="connsiteX21-619" fmla="*/ 739525 w 4228925"/>
                          <a:gd name="connsiteY21-620" fmla="*/ 1076860 h 4108405"/>
                          <a:gd name="connsiteX22-621" fmla="*/ 470434 w 4228925"/>
                          <a:gd name="connsiteY22-622" fmla="*/ 917744 h 4108405"/>
                          <a:gd name="connsiteX23-623" fmla="*/ 2090436 w 4228925"/>
                          <a:gd name="connsiteY23-624" fmla="*/ 9092 h 4108405"/>
                          <a:gd name="connsiteX24-625" fmla="*/ 2090436 w 4228925"/>
                          <a:gd name="connsiteY24-626" fmla="*/ 0 h 4108405"/>
                          <a:gd name="connsiteX25-627" fmla="*/ 2090436 w 4228925"/>
                          <a:gd name="connsiteY25-628" fmla="*/ 9092 h 4108405"/>
                          <a:gd name="connsiteX26-629" fmla="*/ 2090436 w 4228925"/>
                          <a:gd name="connsiteY26-630" fmla="*/ 0 h 4108405"/>
                          <a:gd name="connsiteX0-631" fmla="*/ 739525 w 4228925"/>
                          <a:gd name="connsiteY0-632" fmla="*/ 1076860 h 4108405"/>
                          <a:gd name="connsiteX1-633" fmla="*/ 742648 w 4228925"/>
                          <a:gd name="connsiteY1-634" fmla="*/ 1078706 h 4108405"/>
                          <a:gd name="connsiteX2-635" fmla="*/ 739525 w 4228925"/>
                          <a:gd name="connsiteY2-636" fmla="*/ 1076860 h 4108405"/>
                          <a:gd name="connsiteX3-637" fmla="*/ 468805 w 4228925"/>
                          <a:gd name="connsiteY3-638" fmla="*/ 916781 h 4108405"/>
                          <a:gd name="connsiteX4-639" fmla="*/ 470434 w 4228925"/>
                          <a:gd name="connsiteY4-640" fmla="*/ 917744 h 4108405"/>
                          <a:gd name="connsiteX5-641" fmla="*/ 468805 w 4228925"/>
                          <a:gd name="connsiteY5-642" fmla="*/ 916781 h 4108405"/>
                          <a:gd name="connsiteX6-643" fmla="*/ 2176945 w 4228925"/>
                          <a:gd name="connsiteY6-644" fmla="*/ 316797 h 4108405"/>
                          <a:gd name="connsiteX7-645" fmla="*/ 2090436 w 4228925"/>
                          <a:gd name="connsiteY7-646" fmla="*/ 321469 h 4108405"/>
                          <a:gd name="connsiteX8-647" fmla="*/ 2090436 w 4228925"/>
                          <a:gd name="connsiteY8-648" fmla="*/ 321165 h 4108405"/>
                          <a:gd name="connsiteX9-649" fmla="*/ 2176945 w 4228925"/>
                          <a:gd name="connsiteY9-650" fmla="*/ 316797 h 4108405"/>
                          <a:gd name="connsiteX10-651" fmla="*/ 2290461 w 4228925"/>
                          <a:gd name="connsiteY10-652" fmla="*/ 321469 h 4108405"/>
                          <a:gd name="connsiteX11-653" fmla="*/ 4228786 w 4228925"/>
                          <a:gd name="connsiteY11-654" fmla="*/ 2056565 h 4108405"/>
                          <a:gd name="connsiteX12-655" fmla="*/ 2176946 w 4228925"/>
                          <a:gd name="connsiteY12-656" fmla="*/ 4108405 h 4108405"/>
                          <a:gd name="connsiteX13-657" fmla="*/ 125105 w 4228925"/>
                          <a:gd name="connsiteY13-658" fmla="*/ 2056565 h 4108405"/>
                          <a:gd name="connsiteX14-659" fmla="*/ 437178 w 4228925"/>
                          <a:gd name="connsiteY14-660" fmla="*/ 2056564 h 4108405"/>
                          <a:gd name="connsiteX15-661" fmla="*/ 2176945 w 4228925"/>
                          <a:gd name="connsiteY15-662" fmla="*/ 3796331 h 4108405"/>
                          <a:gd name="connsiteX16-663" fmla="*/ 3916711 w 4228925"/>
                          <a:gd name="connsiteY16-664" fmla="*/ 2056564 h 4108405"/>
                          <a:gd name="connsiteX17-665" fmla="*/ 2290461 w 4228925"/>
                          <a:gd name="connsiteY17-666" fmla="*/ 321469 h 4108405"/>
                          <a:gd name="connsiteX18-667" fmla="*/ 2090436 w 4228925"/>
                          <a:gd name="connsiteY18-668" fmla="*/ 9092 h 4108405"/>
                          <a:gd name="connsiteX19-669" fmla="*/ 2090436 w 4228925"/>
                          <a:gd name="connsiteY19-670" fmla="*/ 321165 h 4108405"/>
                          <a:gd name="connsiteX20-671" fmla="*/ 739525 w 4228925"/>
                          <a:gd name="connsiteY20-672" fmla="*/ 1076860 h 4108405"/>
                          <a:gd name="connsiteX21-673" fmla="*/ 470434 w 4228925"/>
                          <a:gd name="connsiteY21-674" fmla="*/ 917744 h 4108405"/>
                          <a:gd name="connsiteX22-675" fmla="*/ 2090436 w 4228925"/>
                          <a:gd name="connsiteY22-676" fmla="*/ 9092 h 4108405"/>
                          <a:gd name="connsiteX23-677" fmla="*/ 2090436 w 4228925"/>
                          <a:gd name="connsiteY23-678" fmla="*/ 0 h 4108405"/>
                          <a:gd name="connsiteX24-679" fmla="*/ 2090436 w 4228925"/>
                          <a:gd name="connsiteY24-680" fmla="*/ 9092 h 4108405"/>
                          <a:gd name="connsiteX25-681" fmla="*/ 2090436 w 4228925"/>
                          <a:gd name="connsiteY25-682" fmla="*/ 0 h 4108405"/>
                          <a:gd name="connsiteX0-683" fmla="*/ 739525 w 4228925"/>
                          <a:gd name="connsiteY0-684" fmla="*/ 1076860 h 4108405"/>
                          <a:gd name="connsiteX1-685" fmla="*/ 742648 w 4228925"/>
                          <a:gd name="connsiteY1-686" fmla="*/ 1078706 h 4108405"/>
                          <a:gd name="connsiteX2-687" fmla="*/ 739525 w 4228925"/>
                          <a:gd name="connsiteY2-688" fmla="*/ 1076860 h 4108405"/>
                          <a:gd name="connsiteX3-689" fmla="*/ 468805 w 4228925"/>
                          <a:gd name="connsiteY3-690" fmla="*/ 916781 h 4108405"/>
                          <a:gd name="connsiteX4-691" fmla="*/ 470434 w 4228925"/>
                          <a:gd name="connsiteY4-692" fmla="*/ 917744 h 4108405"/>
                          <a:gd name="connsiteX5-693" fmla="*/ 468805 w 4228925"/>
                          <a:gd name="connsiteY5-694" fmla="*/ 916781 h 4108405"/>
                          <a:gd name="connsiteX6-695" fmla="*/ 2090436 w 4228925"/>
                          <a:gd name="connsiteY6-696" fmla="*/ 321165 h 4108405"/>
                          <a:gd name="connsiteX7-697" fmla="*/ 2090436 w 4228925"/>
                          <a:gd name="connsiteY7-698" fmla="*/ 321469 h 4108405"/>
                          <a:gd name="connsiteX8-699" fmla="*/ 2090436 w 4228925"/>
                          <a:gd name="connsiteY8-700" fmla="*/ 321165 h 4108405"/>
                          <a:gd name="connsiteX9-701" fmla="*/ 2290461 w 4228925"/>
                          <a:gd name="connsiteY9-702" fmla="*/ 321469 h 4108405"/>
                          <a:gd name="connsiteX10-703" fmla="*/ 4228786 w 4228925"/>
                          <a:gd name="connsiteY10-704" fmla="*/ 2056565 h 4108405"/>
                          <a:gd name="connsiteX11-705" fmla="*/ 2176946 w 4228925"/>
                          <a:gd name="connsiteY11-706" fmla="*/ 4108405 h 4108405"/>
                          <a:gd name="connsiteX12-707" fmla="*/ 125105 w 4228925"/>
                          <a:gd name="connsiteY12-708" fmla="*/ 2056565 h 4108405"/>
                          <a:gd name="connsiteX13-709" fmla="*/ 437178 w 4228925"/>
                          <a:gd name="connsiteY13-710" fmla="*/ 2056564 h 4108405"/>
                          <a:gd name="connsiteX14-711" fmla="*/ 2176945 w 4228925"/>
                          <a:gd name="connsiteY14-712" fmla="*/ 3796331 h 4108405"/>
                          <a:gd name="connsiteX15-713" fmla="*/ 3916711 w 4228925"/>
                          <a:gd name="connsiteY15-714" fmla="*/ 2056564 h 4108405"/>
                          <a:gd name="connsiteX16-715" fmla="*/ 2290461 w 4228925"/>
                          <a:gd name="connsiteY16-716" fmla="*/ 321469 h 4108405"/>
                          <a:gd name="connsiteX17-717" fmla="*/ 2090436 w 4228925"/>
                          <a:gd name="connsiteY17-718" fmla="*/ 9092 h 4108405"/>
                          <a:gd name="connsiteX18-719" fmla="*/ 2090436 w 4228925"/>
                          <a:gd name="connsiteY18-720" fmla="*/ 321165 h 4108405"/>
                          <a:gd name="connsiteX19-721" fmla="*/ 739525 w 4228925"/>
                          <a:gd name="connsiteY19-722" fmla="*/ 1076860 h 4108405"/>
                          <a:gd name="connsiteX20-723" fmla="*/ 470434 w 4228925"/>
                          <a:gd name="connsiteY20-724" fmla="*/ 917744 h 4108405"/>
                          <a:gd name="connsiteX21-725" fmla="*/ 2090436 w 4228925"/>
                          <a:gd name="connsiteY21-726" fmla="*/ 9092 h 4108405"/>
                          <a:gd name="connsiteX22-727" fmla="*/ 2090436 w 4228925"/>
                          <a:gd name="connsiteY22-728" fmla="*/ 0 h 4108405"/>
                          <a:gd name="connsiteX23-729" fmla="*/ 2090436 w 4228925"/>
                          <a:gd name="connsiteY23-730" fmla="*/ 9092 h 4108405"/>
                          <a:gd name="connsiteX24-731" fmla="*/ 2090436 w 4228925"/>
                          <a:gd name="connsiteY24-732" fmla="*/ 0 h 4108405"/>
                          <a:gd name="connsiteX0-733" fmla="*/ 739525 w 4228925"/>
                          <a:gd name="connsiteY0-734" fmla="*/ 1067768 h 4099313"/>
                          <a:gd name="connsiteX1-735" fmla="*/ 742648 w 4228925"/>
                          <a:gd name="connsiteY1-736" fmla="*/ 1069614 h 4099313"/>
                          <a:gd name="connsiteX2-737" fmla="*/ 739525 w 4228925"/>
                          <a:gd name="connsiteY2-738" fmla="*/ 1067768 h 4099313"/>
                          <a:gd name="connsiteX3-739" fmla="*/ 468805 w 4228925"/>
                          <a:gd name="connsiteY3-740" fmla="*/ 907689 h 4099313"/>
                          <a:gd name="connsiteX4-741" fmla="*/ 470434 w 4228925"/>
                          <a:gd name="connsiteY4-742" fmla="*/ 908652 h 4099313"/>
                          <a:gd name="connsiteX5-743" fmla="*/ 468805 w 4228925"/>
                          <a:gd name="connsiteY5-744" fmla="*/ 907689 h 4099313"/>
                          <a:gd name="connsiteX6-745" fmla="*/ 2090436 w 4228925"/>
                          <a:gd name="connsiteY6-746" fmla="*/ 312073 h 4099313"/>
                          <a:gd name="connsiteX7-747" fmla="*/ 2090436 w 4228925"/>
                          <a:gd name="connsiteY7-748" fmla="*/ 312377 h 4099313"/>
                          <a:gd name="connsiteX8-749" fmla="*/ 2090436 w 4228925"/>
                          <a:gd name="connsiteY8-750" fmla="*/ 312073 h 4099313"/>
                          <a:gd name="connsiteX9-751" fmla="*/ 2290461 w 4228925"/>
                          <a:gd name="connsiteY9-752" fmla="*/ 312377 h 4099313"/>
                          <a:gd name="connsiteX10-753" fmla="*/ 4228786 w 4228925"/>
                          <a:gd name="connsiteY10-754" fmla="*/ 2047473 h 4099313"/>
                          <a:gd name="connsiteX11-755" fmla="*/ 2176946 w 4228925"/>
                          <a:gd name="connsiteY11-756" fmla="*/ 4099313 h 4099313"/>
                          <a:gd name="connsiteX12-757" fmla="*/ 125105 w 4228925"/>
                          <a:gd name="connsiteY12-758" fmla="*/ 2047473 h 4099313"/>
                          <a:gd name="connsiteX13-759" fmla="*/ 437178 w 4228925"/>
                          <a:gd name="connsiteY13-760" fmla="*/ 2047472 h 4099313"/>
                          <a:gd name="connsiteX14-761" fmla="*/ 2176945 w 4228925"/>
                          <a:gd name="connsiteY14-762" fmla="*/ 3787239 h 4099313"/>
                          <a:gd name="connsiteX15-763" fmla="*/ 3916711 w 4228925"/>
                          <a:gd name="connsiteY15-764" fmla="*/ 2047472 h 4099313"/>
                          <a:gd name="connsiteX16-765" fmla="*/ 2290461 w 4228925"/>
                          <a:gd name="connsiteY16-766" fmla="*/ 312377 h 4099313"/>
                          <a:gd name="connsiteX17-767" fmla="*/ 2090436 w 4228925"/>
                          <a:gd name="connsiteY17-768" fmla="*/ 0 h 4099313"/>
                          <a:gd name="connsiteX18-769" fmla="*/ 2090436 w 4228925"/>
                          <a:gd name="connsiteY18-770" fmla="*/ 312073 h 4099313"/>
                          <a:gd name="connsiteX19-771" fmla="*/ 739525 w 4228925"/>
                          <a:gd name="connsiteY19-772" fmla="*/ 1067768 h 4099313"/>
                          <a:gd name="connsiteX20-773" fmla="*/ 470434 w 4228925"/>
                          <a:gd name="connsiteY20-774" fmla="*/ 908652 h 4099313"/>
                          <a:gd name="connsiteX21-775" fmla="*/ 2090436 w 4228925"/>
                          <a:gd name="connsiteY21-776" fmla="*/ 0 h 4099313"/>
                          <a:gd name="connsiteX0-777" fmla="*/ 739525 w 4353891"/>
                          <a:gd name="connsiteY0-778" fmla="*/ 1067768 h 4099313"/>
                          <a:gd name="connsiteX1-779" fmla="*/ 742648 w 4353891"/>
                          <a:gd name="connsiteY1-780" fmla="*/ 1069614 h 4099313"/>
                          <a:gd name="connsiteX2-781" fmla="*/ 739525 w 4353891"/>
                          <a:gd name="connsiteY2-782" fmla="*/ 1067768 h 4099313"/>
                          <a:gd name="connsiteX3-783" fmla="*/ 468805 w 4353891"/>
                          <a:gd name="connsiteY3-784" fmla="*/ 907689 h 4099313"/>
                          <a:gd name="connsiteX4-785" fmla="*/ 470434 w 4353891"/>
                          <a:gd name="connsiteY4-786" fmla="*/ 908652 h 4099313"/>
                          <a:gd name="connsiteX5-787" fmla="*/ 468805 w 4353891"/>
                          <a:gd name="connsiteY5-788" fmla="*/ 907689 h 4099313"/>
                          <a:gd name="connsiteX6-789" fmla="*/ 2090436 w 4353891"/>
                          <a:gd name="connsiteY6-790" fmla="*/ 312073 h 4099313"/>
                          <a:gd name="connsiteX7-791" fmla="*/ 2090436 w 4353891"/>
                          <a:gd name="connsiteY7-792" fmla="*/ 312377 h 4099313"/>
                          <a:gd name="connsiteX8-793" fmla="*/ 2090436 w 4353891"/>
                          <a:gd name="connsiteY8-794" fmla="*/ 312073 h 4099313"/>
                          <a:gd name="connsiteX9-795" fmla="*/ 3916711 w 4353891"/>
                          <a:gd name="connsiteY9-796" fmla="*/ 2047472 h 4099313"/>
                          <a:gd name="connsiteX10-797" fmla="*/ 4228786 w 4353891"/>
                          <a:gd name="connsiteY10-798" fmla="*/ 2047473 h 4099313"/>
                          <a:gd name="connsiteX11-799" fmla="*/ 2176946 w 4353891"/>
                          <a:gd name="connsiteY11-800" fmla="*/ 4099313 h 4099313"/>
                          <a:gd name="connsiteX12-801" fmla="*/ 125105 w 4353891"/>
                          <a:gd name="connsiteY12-802" fmla="*/ 2047473 h 4099313"/>
                          <a:gd name="connsiteX13-803" fmla="*/ 437178 w 4353891"/>
                          <a:gd name="connsiteY13-804" fmla="*/ 2047472 h 4099313"/>
                          <a:gd name="connsiteX14-805" fmla="*/ 2176945 w 4353891"/>
                          <a:gd name="connsiteY14-806" fmla="*/ 3787239 h 4099313"/>
                          <a:gd name="connsiteX15-807" fmla="*/ 3916711 w 4353891"/>
                          <a:gd name="connsiteY15-808" fmla="*/ 2047472 h 4099313"/>
                          <a:gd name="connsiteX16-809" fmla="*/ 2090436 w 4353891"/>
                          <a:gd name="connsiteY16-810" fmla="*/ 0 h 4099313"/>
                          <a:gd name="connsiteX17-811" fmla="*/ 2090436 w 4353891"/>
                          <a:gd name="connsiteY17-812" fmla="*/ 312073 h 4099313"/>
                          <a:gd name="connsiteX18-813" fmla="*/ 739525 w 4353891"/>
                          <a:gd name="connsiteY18-814" fmla="*/ 1067768 h 4099313"/>
                          <a:gd name="connsiteX19-815" fmla="*/ 470434 w 4353891"/>
                          <a:gd name="connsiteY19-816" fmla="*/ 908652 h 4099313"/>
                          <a:gd name="connsiteX20-817" fmla="*/ 2090436 w 4353891"/>
                          <a:gd name="connsiteY20-818" fmla="*/ 0 h 4099313"/>
                          <a:gd name="connsiteX0-819" fmla="*/ 614420 w 4228786"/>
                          <a:gd name="connsiteY0-820" fmla="*/ 1067768 h 4099313"/>
                          <a:gd name="connsiteX1-821" fmla="*/ 617543 w 4228786"/>
                          <a:gd name="connsiteY1-822" fmla="*/ 1069614 h 4099313"/>
                          <a:gd name="connsiteX2-823" fmla="*/ 614420 w 4228786"/>
                          <a:gd name="connsiteY2-824" fmla="*/ 1067768 h 4099313"/>
                          <a:gd name="connsiteX3-825" fmla="*/ 343700 w 4228786"/>
                          <a:gd name="connsiteY3-826" fmla="*/ 907689 h 4099313"/>
                          <a:gd name="connsiteX4-827" fmla="*/ 345329 w 4228786"/>
                          <a:gd name="connsiteY4-828" fmla="*/ 908652 h 4099313"/>
                          <a:gd name="connsiteX5-829" fmla="*/ 343700 w 4228786"/>
                          <a:gd name="connsiteY5-830" fmla="*/ 907689 h 4099313"/>
                          <a:gd name="connsiteX6-831" fmla="*/ 1965331 w 4228786"/>
                          <a:gd name="connsiteY6-832" fmla="*/ 312073 h 4099313"/>
                          <a:gd name="connsiteX7-833" fmla="*/ 1965331 w 4228786"/>
                          <a:gd name="connsiteY7-834" fmla="*/ 312377 h 4099313"/>
                          <a:gd name="connsiteX8-835" fmla="*/ 1965331 w 4228786"/>
                          <a:gd name="connsiteY8-836" fmla="*/ 312073 h 4099313"/>
                          <a:gd name="connsiteX9-837" fmla="*/ 3791606 w 4228786"/>
                          <a:gd name="connsiteY9-838" fmla="*/ 2047472 h 4099313"/>
                          <a:gd name="connsiteX10-839" fmla="*/ 4103681 w 4228786"/>
                          <a:gd name="connsiteY10-840" fmla="*/ 2047473 h 4099313"/>
                          <a:gd name="connsiteX11-841" fmla="*/ 2051841 w 4228786"/>
                          <a:gd name="connsiteY11-842" fmla="*/ 4099313 h 4099313"/>
                          <a:gd name="connsiteX12-843" fmla="*/ 0 w 4228786"/>
                          <a:gd name="connsiteY12-844" fmla="*/ 2047473 h 4099313"/>
                          <a:gd name="connsiteX13-845" fmla="*/ 2051840 w 4228786"/>
                          <a:gd name="connsiteY13-846" fmla="*/ 3787239 h 4099313"/>
                          <a:gd name="connsiteX14-847" fmla="*/ 3791606 w 4228786"/>
                          <a:gd name="connsiteY14-848" fmla="*/ 2047472 h 4099313"/>
                          <a:gd name="connsiteX15-849" fmla="*/ 1965331 w 4228786"/>
                          <a:gd name="connsiteY15-850" fmla="*/ 0 h 4099313"/>
                          <a:gd name="connsiteX16-851" fmla="*/ 1965331 w 4228786"/>
                          <a:gd name="connsiteY16-852" fmla="*/ 312073 h 4099313"/>
                          <a:gd name="connsiteX17-853" fmla="*/ 614420 w 4228786"/>
                          <a:gd name="connsiteY17-854" fmla="*/ 1067768 h 4099313"/>
                          <a:gd name="connsiteX18-855" fmla="*/ 345329 w 4228786"/>
                          <a:gd name="connsiteY18-856" fmla="*/ 908652 h 4099313"/>
                          <a:gd name="connsiteX19-857" fmla="*/ 1965331 w 4228786"/>
                          <a:gd name="connsiteY19-858" fmla="*/ 0 h 4099313"/>
                          <a:gd name="connsiteX0-859" fmla="*/ 270720 w 3885086"/>
                          <a:gd name="connsiteY0-860" fmla="*/ 1067768 h 4224418"/>
                          <a:gd name="connsiteX1-861" fmla="*/ 273843 w 3885086"/>
                          <a:gd name="connsiteY1-862" fmla="*/ 1069614 h 4224418"/>
                          <a:gd name="connsiteX2-863" fmla="*/ 270720 w 3885086"/>
                          <a:gd name="connsiteY2-864" fmla="*/ 1067768 h 4224418"/>
                          <a:gd name="connsiteX3-865" fmla="*/ 0 w 3885086"/>
                          <a:gd name="connsiteY3-866" fmla="*/ 907689 h 4224418"/>
                          <a:gd name="connsiteX4-867" fmla="*/ 1629 w 3885086"/>
                          <a:gd name="connsiteY4-868" fmla="*/ 908652 h 4224418"/>
                          <a:gd name="connsiteX5-869" fmla="*/ 0 w 3885086"/>
                          <a:gd name="connsiteY5-870" fmla="*/ 907689 h 4224418"/>
                          <a:gd name="connsiteX6-871" fmla="*/ 1621631 w 3885086"/>
                          <a:gd name="connsiteY6-872" fmla="*/ 312073 h 4224418"/>
                          <a:gd name="connsiteX7-873" fmla="*/ 1621631 w 3885086"/>
                          <a:gd name="connsiteY7-874" fmla="*/ 312377 h 4224418"/>
                          <a:gd name="connsiteX8-875" fmla="*/ 1621631 w 3885086"/>
                          <a:gd name="connsiteY8-876" fmla="*/ 312073 h 4224418"/>
                          <a:gd name="connsiteX9-877" fmla="*/ 3447906 w 3885086"/>
                          <a:gd name="connsiteY9-878" fmla="*/ 2047472 h 4224418"/>
                          <a:gd name="connsiteX10-879" fmla="*/ 3759981 w 3885086"/>
                          <a:gd name="connsiteY10-880" fmla="*/ 2047473 h 4224418"/>
                          <a:gd name="connsiteX11-881" fmla="*/ 1708141 w 3885086"/>
                          <a:gd name="connsiteY11-882" fmla="*/ 4099313 h 4224418"/>
                          <a:gd name="connsiteX12-883" fmla="*/ 1708140 w 3885086"/>
                          <a:gd name="connsiteY12-884" fmla="*/ 3787239 h 4224418"/>
                          <a:gd name="connsiteX13-885" fmla="*/ 3447906 w 3885086"/>
                          <a:gd name="connsiteY13-886" fmla="*/ 2047472 h 4224418"/>
                          <a:gd name="connsiteX14-887" fmla="*/ 1621631 w 3885086"/>
                          <a:gd name="connsiteY14-888" fmla="*/ 0 h 4224418"/>
                          <a:gd name="connsiteX15-889" fmla="*/ 1621631 w 3885086"/>
                          <a:gd name="connsiteY15-890" fmla="*/ 312073 h 4224418"/>
                          <a:gd name="connsiteX16-891" fmla="*/ 270720 w 3885086"/>
                          <a:gd name="connsiteY16-892" fmla="*/ 1067768 h 4224418"/>
                          <a:gd name="connsiteX17-893" fmla="*/ 1629 w 3885086"/>
                          <a:gd name="connsiteY17-894" fmla="*/ 908652 h 4224418"/>
                          <a:gd name="connsiteX18-895" fmla="*/ 1621631 w 3885086"/>
                          <a:gd name="connsiteY18-896" fmla="*/ 0 h 4224418"/>
                          <a:gd name="connsiteX0-897" fmla="*/ 270720 w 3885086"/>
                          <a:gd name="connsiteY0-898" fmla="*/ 1067768 h 4099313"/>
                          <a:gd name="connsiteX1-899" fmla="*/ 273843 w 3885086"/>
                          <a:gd name="connsiteY1-900" fmla="*/ 1069614 h 4099313"/>
                          <a:gd name="connsiteX2-901" fmla="*/ 270720 w 3885086"/>
                          <a:gd name="connsiteY2-902" fmla="*/ 1067768 h 4099313"/>
                          <a:gd name="connsiteX3-903" fmla="*/ 0 w 3885086"/>
                          <a:gd name="connsiteY3-904" fmla="*/ 907689 h 4099313"/>
                          <a:gd name="connsiteX4-905" fmla="*/ 1629 w 3885086"/>
                          <a:gd name="connsiteY4-906" fmla="*/ 908652 h 4099313"/>
                          <a:gd name="connsiteX5-907" fmla="*/ 0 w 3885086"/>
                          <a:gd name="connsiteY5-908" fmla="*/ 907689 h 4099313"/>
                          <a:gd name="connsiteX6-909" fmla="*/ 1621631 w 3885086"/>
                          <a:gd name="connsiteY6-910" fmla="*/ 312073 h 4099313"/>
                          <a:gd name="connsiteX7-911" fmla="*/ 1621631 w 3885086"/>
                          <a:gd name="connsiteY7-912" fmla="*/ 312377 h 4099313"/>
                          <a:gd name="connsiteX8-913" fmla="*/ 1621631 w 3885086"/>
                          <a:gd name="connsiteY8-914" fmla="*/ 312073 h 4099313"/>
                          <a:gd name="connsiteX9-915" fmla="*/ 3447906 w 3885086"/>
                          <a:gd name="connsiteY9-916" fmla="*/ 2047472 h 4099313"/>
                          <a:gd name="connsiteX10-917" fmla="*/ 3759981 w 3885086"/>
                          <a:gd name="connsiteY10-918" fmla="*/ 2047473 h 4099313"/>
                          <a:gd name="connsiteX11-919" fmla="*/ 1708141 w 3885086"/>
                          <a:gd name="connsiteY11-920" fmla="*/ 4099313 h 4099313"/>
                          <a:gd name="connsiteX12-921" fmla="*/ 3447906 w 3885086"/>
                          <a:gd name="connsiteY12-922" fmla="*/ 2047472 h 4099313"/>
                          <a:gd name="connsiteX13-923" fmla="*/ 1621631 w 3885086"/>
                          <a:gd name="connsiteY13-924" fmla="*/ 0 h 4099313"/>
                          <a:gd name="connsiteX14-925" fmla="*/ 1621631 w 3885086"/>
                          <a:gd name="connsiteY14-926" fmla="*/ 312073 h 4099313"/>
                          <a:gd name="connsiteX15-927" fmla="*/ 270720 w 3885086"/>
                          <a:gd name="connsiteY15-928" fmla="*/ 1067768 h 4099313"/>
                          <a:gd name="connsiteX16-929" fmla="*/ 1629 w 3885086"/>
                          <a:gd name="connsiteY16-930" fmla="*/ 908652 h 4099313"/>
                          <a:gd name="connsiteX17-931" fmla="*/ 1621631 w 3885086"/>
                          <a:gd name="connsiteY17-932" fmla="*/ 0 h 4099313"/>
                          <a:gd name="connsiteX0-933" fmla="*/ 270720 w 3760643"/>
                          <a:gd name="connsiteY0-934" fmla="*/ 1067768 h 2047473"/>
                          <a:gd name="connsiteX1-935" fmla="*/ 273843 w 3760643"/>
                          <a:gd name="connsiteY1-936" fmla="*/ 1069614 h 2047473"/>
                          <a:gd name="connsiteX2-937" fmla="*/ 270720 w 3760643"/>
                          <a:gd name="connsiteY2-938" fmla="*/ 1067768 h 2047473"/>
                          <a:gd name="connsiteX3-939" fmla="*/ 0 w 3760643"/>
                          <a:gd name="connsiteY3-940" fmla="*/ 907689 h 2047473"/>
                          <a:gd name="connsiteX4-941" fmla="*/ 1629 w 3760643"/>
                          <a:gd name="connsiteY4-942" fmla="*/ 908652 h 2047473"/>
                          <a:gd name="connsiteX5-943" fmla="*/ 0 w 3760643"/>
                          <a:gd name="connsiteY5-944" fmla="*/ 907689 h 2047473"/>
                          <a:gd name="connsiteX6-945" fmla="*/ 1621631 w 3760643"/>
                          <a:gd name="connsiteY6-946" fmla="*/ 312073 h 2047473"/>
                          <a:gd name="connsiteX7-947" fmla="*/ 1621631 w 3760643"/>
                          <a:gd name="connsiteY7-948" fmla="*/ 312377 h 2047473"/>
                          <a:gd name="connsiteX8-949" fmla="*/ 1621631 w 3760643"/>
                          <a:gd name="connsiteY8-950" fmla="*/ 312073 h 2047473"/>
                          <a:gd name="connsiteX9-951" fmla="*/ 3447906 w 3760643"/>
                          <a:gd name="connsiteY9-952" fmla="*/ 2047472 h 2047473"/>
                          <a:gd name="connsiteX10-953" fmla="*/ 3759981 w 3760643"/>
                          <a:gd name="connsiteY10-954" fmla="*/ 2047473 h 2047473"/>
                          <a:gd name="connsiteX11-955" fmla="*/ 3447906 w 3760643"/>
                          <a:gd name="connsiteY11-956" fmla="*/ 2047472 h 2047473"/>
                          <a:gd name="connsiteX12-957" fmla="*/ 1621631 w 3760643"/>
                          <a:gd name="connsiteY12-958" fmla="*/ 0 h 2047473"/>
                          <a:gd name="connsiteX13-959" fmla="*/ 1621631 w 3760643"/>
                          <a:gd name="connsiteY13-960" fmla="*/ 312073 h 2047473"/>
                          <a:gd name="connsiteX14-961" fmla="*/ 270720 w 3760643"/>
                          <a:gd name="connsiteY14-962" fmla="*/ 1067768 h 2047473"/>
                          <a:gd name="connsiteX15-963" fmla="*/ 1629 w 3760643"/>
                          <a:gd name="connsiteY15-964" fmla="*/ 908652 h 2047473"/>
                          <a:gd name="connsiteX16-965" fmla="*/ 1621631 w 3760643"/>
                          <a:gd name="connsiteY16-966" fmla="*/ 0 h 2047473"/>
                          <a:gd name="connsiteX0-967" fmla="*/ 270720 w 1621631"/>
                          <a:gd name="connsiteY0-968" fmla="*/ 1067768 h 1069614"/>
                          <a:gd name="connsiteX1-969" fmla="*/ 273843 w 1621631"/>
                          <a:gd name="connsiteY1-970" fmla="*/ 1069614 h 1069614"/>
                          <a:gd name="connsiteX2-971" fmla="*/ 270720 w 1621631"/>
                          <a:gd name="connsiteY2-972" fmla="*/ 1067768 h 1069614"/>
                          <a:gd name="connsiteX3-973" fmla="*/ 0 w 1621631"/>
                          <a:gd name="connsiteY3-974" fmla="*/ 907689 h 1069614"/>
                          <a:gd name="connsiteX4-975" fmla="*/ 1629 w 1621631"/>
                          <a:gd name="connsiteY4-976" fmla="*/ 908652 h 1069614"/>
                          <a:gd name="connsiteX5-977" fmla="*/ 0 w 1621631"/>
                          <a:gd name="connsiteY5-978" fmla="*/ 907689 h 1069614"/>
                          <a:gd name="connsiteX6-979" fmla="*/ 1621631 w 1621631"/>
                          <a:gd name="connsiteY6-980" fmla="*/ 312073 h 1069614"/>
                          <a:gd name="connsiteX7-981" fmla="*/ 1621631 w 1621631"/>
                          <a:gd name="connsiteY7-982" fmla="*/ 312377 h 1069614"/>
                          <a:gd name="connsiteX8-983" fmla="*/ 1621631 w 1621631"/>
                          <a:gd name="connsiteY8-984" fmla="*/ 312073 h 1069614"/>
                          <a:gd name="connsiteX9-985" fmla="*/ 1621631 w 1621631"/>
                          <a:gd name="connsiteY9-986" fmla="*/ 0 h 1069614"/>
                          <a:gd name="connsiteX10-987" fmla="*/ 1621631 w 1621631"/>
                          <a:gd name="connsiteY10-988" fmla="*/ 312073 h 1069614"/>
                          <a:gd name="connsiteX11-989" fmla="*/ 270720 w 1621631"/>
                          <a:gd name="connsiteY11-990" fmla="*/ 1067768 h 1069614"/>
                          <a:gd name="connsiteX12-991" fmla="*/ 1629 w 1621631"/>
                          <a:gd name="connsiteY12-992" fmla="*/ 908652 h 1069614"/>
                          <a:gd name="connsiteX13-993" fmla="*/ 1621631 w 1621631"/>
                          <a:gd name="connsiteY13-994" fmla="*/ 0 h 1069614"/>
                        </a:gdLst>
                        <a:ahLst/>
                        <a:cxnLst>
                          <a:cxn ang="0">
                            <a:pos x="connsiteX0-1" y="connsiteY0-2"/>
                          </a:cxn>
                          <a:cxn ang="0">
                            <a:pos x="connsiteX1-3" y="connsiteY1-4"/>
                          </a:cxn>
                          <a:cxn ang="0">
                            <a:pos x="connsiteX2-5" y="connsiteY2-6"/>
                          </a:cxn>
                          <a:cxn ang="0">
                            <a:pos x="connsiteX3-7" y="connsiteY3-8"/>
                          </a:cxn>
                          <a:cxn ang="0">
                            <a:pos x="connsiteX4-9" y="connsiteY4-10"/>
                          </a:cxn>
                          <a:cxn ang="0">
                            <a:pos x="connsiteX5-11" y="connsiteY5-12"/>
                          </a:cxn>
                          <a:cxn ang="0">
                            <a:pos x="connsiteX6-13" y="connsiteY6-14"/>
                          </a:cxn>
                          <a:cxn ang="0">
                            <a:pos x="connsiteX7-15" y="connsiteY7-16"/>
                          </a:cxn>
                          <a:cxn ang="0">
                            <a:pos x="connsiteX8-17" y="connsiteY8-18"/>
                          </a:cxn>
                          <a:cxn ang="0">
                            <a:pos x="connsiteX9-19" y="connsiteY9-20"/>
                          </a:cxn>
                          <a:cxn ang="0">
                            <a:pos x="connsiteX10-21" y="connsiteY10-22"/>
                          </a:cxn>
                          <a:cxn ang="0">
                            <a:pos x="connsiteX11-23" y="connsiteY11-24"/>
                          </a:cxn>
                          <a:cxn ang="0">
                            <a:pos x="connsiteX12-25" y="connsiteY12-26"/>
                          </a:cxn>
                          <a:cxn ang="0">
                            <a:pos x="connsiteX13-27" y="connsiteY13-28"/>
                          </a:cxn>
                        </a:cxnLst>
                        <a:rect l="l" t="t" r="r" b="b"/>
                        <a:pathLst>
                          <a:path w="1621631" h="1069614">
                            <a:moveTo>
                              <a:pt x="270720" y="1067768"/>
                            </a:moveTo>
                            <a:lnTo>
                              <a:pt x="273843" y="1069614"/>
                            </a:lnTo>
                            <a:lnTo>
                              <a:pt x="270720" y="1067768"/>
                            </a:lnTo>
                            <a:close/>
                            <a:moveTo>
                              <a:pt x="0" y="907689"/>
                            </a:moveTo>
                            <a:lnTo>
                              <a:pt x="1629" y="908652"/>
                            </a:lnTo>
                            <a:lnTo>
                              <a:pt x="0" y="907689"/>
                            </a:lnTo>
                            <a:close/>
                            <a:moveTo>
                              <a:pt x="1621631" y="312073"/>
                            </a:moveTo>
                            <a:lnTo>
                              <a:pt x="1621631" y="312377"/>
                            </a:lnTo>
                            <a:lnTo>
                              <a:pt x="1621631" y="312073"/>
                            </a:lnTo>
                            <a:close/>
                            <a:moveTo>
                              <a:pt x="1621631" y="0"/>
                            </a:moveTo>
                            <a:lnTo>
                              <a:pt x="1621631" y="312073"/>
                            </a:lnTo>
                            <a:cubicBezTo>
                              <a:pt x="1059988" y="337356"/>
                              <a:pt x="568425" y="631117"/>
                              <a:pt x="270720" y="1067768"/>
                            </a:cubicBezTo>
                            <a:lnTo>
                              <a:pt x="1629" y="908652"/>
                            </a:lnTo>
                            <a:cubicBezTo>
                              <a:pt x="354259" y="380480"/>
                              <a:pt x="945677" y="25494"/>
                              <a:pt x="1621631" y="0"/>
                            </a:cubicBezTo>
                            <a:close/>
                          </a:path>
                        </a:pathLst>
                      </a:custGeom>
                      <a:grpFill/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2"/>
                      </a:lnRef>
                      <a:fillRef idx="3">
                        <a:schemeClr val="accent2"/>
                      </a:fillRef>
                      <a:effectRef idx="2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lIns="93247" tIns="46623" rIns="46623" bIns="93247" anchor="b"/>
                      <a:lstStyle/>
                      <a:p>
                        <a:pPr algn="ctr" defTabSz="931545" eaLnBrk="1" hangingPunct="1">
                          <a:defRPr/>
                        </a:pPr>
                        <a:endParaRPr lang="en-US" spc="-51" dirty="0">
                          <a:gradFill>
                            <a:gsLst>
                              <a:gs pos="0">
                                <a:srgbClr val="FFFFFF"/>
                              </a:gs>
                              <a:gs pos="100000">
                                <a:srgbClr val="FFFFFF"/>
                              </a:gs>
                            </a:gsLst>
                            <a:lin ang="5400000" scaled="0"/>
                          </a:gradFill>
                          <a:ea typeface="Segoe UI" panose="020B0502040204020203" pitchFamily="34" charset="0"/>
                          <a:cs typeface="Segoe UI" panose="020B0502040204020203" pitchFamily="34" charset="0"/>
                        </a:endParaRPr>
                      </a:p>
                    </p:txBody>
                  </p:sp>
                </p:grpSp>
                <p:grpSp>
                  <p:nvGrpSpPr>
                    <p:cNvPr id="111" name="Group 117"/>
                    <p:cNvGrpSpPr/>
                    <p:nvPr/>
                  </p:nvGrpSpPr>
                  <p:grpSpPr>
                    <a:xfrm flipV="1">
                      <a:off x="6191250" y="4611080"/>
                      <a:ext cx="3473483" cy="1069616"/>
                      <a:chOff x="6191250" y="1599764"/>
                      <a:chExt cx="3473483" cy="1069616"/>
                    </a:xfrm>
                    <a:grpFill/>
                  </p:grpSpPr>
                  <p:sp>
                    <p:nvSpPr>
                      <p:cNvPr id="114" name="Freeform 120"/>
                      <p:cNvSpPr/>
                      <p:nvPr/>
                    </p:nvSpPr>
                    <p:spPr bwMode="auto">
                      <a:xfrm>
                        <a:off x="6191250" y="1599766"/>
                        <a:ext cx="1621631" cy="1069614"/>
                      </a:xfrm>
                      <a:custGeom>
                        <a:avLst/>
                        <a:gdLst>
                          <a:gd name="connsiteX0" fmla="*/ 668844 w 4158105"/>
                          <a:gd name="connsiteY0" fmla="*/ 1079241 h 4110786"/>
                          <a:gd name="connsiteX1" fmla="*/ 671967 w 4158105"/>
                          <a:gd name="connsiteY1" fmla="*/ 1081087 h 4110786"/>
                          <a:gd name="connsiteX2" fmla="*/ 576717 w 4158105"/>
                          <a:gd name="connsiteY2" fmla="*/ 1235869 h 4110786"/>
                          <a:gd name="connsiteX3" fmla="*/ 574232 w 4158105"/>
                          <a:gd name="connsiteY3" fmla="*/ 1234330 h 4110786"/>
                          <a:gd name="connsiteX4" fmla="*/ 668844 w 4158105"/>
                          <a:gd name="connsiteY4" fmla="*/ 1079241 h 4110786"/>
                          <a:gd name="connsiteX5" fmla="*/ 398124 w 4158105"/>
                          <a:gd name="connsiteY5" fmla="*/ 919162 h 4110786"/>
                          <a:gd name="connsiteX6" fmla="*/ 399753 w 4158105"/>
                          <a:gd name="connsiteY6" fmla="*/ 920125 h 4110786"/>
                          <a:gd name="connsiteX7" fmla="*/ 308772 w 4158105"/>
                          <a:gd name="connsiteY7" fmla="*/ 1069886 h 4110786"/>
                          <a:gd name="connsiteX8" fmla="*/ 307636 w 4158105"/>
                          <a:gd name="connsiteY8" fmla="*/ 1069182 h 4110786"/>
                          <a:gd name="connsiteX9" fmla="*/ 398124 w 4158105"/>
                          <a:gd name="connsiteY9" fmla="*/ 919162 h 4110786"/>
                          <a:gd name="connsiteX10" fmla="*/ 2106264 w 4158105"/>
                          <a:gd name="connsiteY10" fmla="*/ 319178 h 4110786"/>
                          <a:gd name="connsiteX11" fmla="*/ 2198792 w 4158105"/>
                          <a:gd name="connsiteY11" fmla="*/ 323850 h 4110786"/>
                          <a:gd name="connsiteX12" fmla="*/ 2019755 w 4158105"/>
                          <a:gd name="connsiteY12" fmla="*/ 323850 h 4110786"/>
                          <a:gd name="connsiteX13" fmla="*/ 2019755 w 4158105"/>
                          <a:gd name="connsiteY13" fmla="*/ 323546 h 4110786"/>
                          <a:gd name="connsiteX14" fmla="*/ 2106264 w 4158105"/>
                          <a:gd name="connsiteY14" fmla="*/ 319178 h 4110786"/>
                          <a:gd name="connsiteX15" fmla="*/ 2224351 w 4158105"/>
                          <a:gd name="connsiteY15" fmla="*/ 13068 h 4110786"/>
                          <a:gd name="connsiteX16" fmla="*/ 4158105 w 4158105"/>
                          <a:gd name="connsiteY16" fmla="*/ 2058946 h 4110786"/>
                          <a:gd name="connsiteX17" fmla="*/ 2106265 w 4158105"/>
                          <a:gd name="connsiteY17" fmla="*/ 4110786 h 4110786"/>
                          <a:gd name="connsiteX18" fmla="*/ 54424 w 4158105"/>
                          <a:gd name="connsiteY18" fmla="*/ 2058946 h 4110786"/>
                          <a:gd name="connsiteX19" fmla="*/ 574232 w 4158105"/>
                          <a:gd name="connsiteY19" fmla="*/ 1234330 h 4110786"/>
                          <a:gd name="connsiteX20" fmla="*/ 366497 w 4158105"/>
                          <a:gd name="connsiteY20" fmla="*/ 2058945 h 4110786"/>
                          <a:gd name="connsiteX21" fmla="*/ 2106264 w 4158105"/>
                          <a:gd name="connsiteY21" fmla="*/ 3798712 h 4110786"/>
                          <a:gd name="connsiteX22" fmla="*/ 3846030 w 4158105"/>
                          <a:gd name="connsiteY22" fmla="*/ 2058945 h 4110786"/>
                          <a:gd name="connsiteX23" fmla="*/ 2198792 w 4158105"/>
                          <a:gd name="connsiteY23" fmla="*/ 323850 h 4110786"/>
                          <a:gd name="connsiteX24" fmla="*/ 2219780 w 4158105"/>
                          <a:gd name="connsiteY24" fmla="*/ 323850 h 4110786"/>
                          <a:gd name="connsiteX25" fmla="*/ 2224351 w 4158105"/>
                          <a:gd name="connsiteY25" fmla="*/ 13068 h 4110786"/>
                          <a:gd name="connsiteX26" fmla="*/ 2019755 w 4158105"/>
                          <a:gd name="connsiteY26" fmla="*/ 11473 h 4110786"/>
                          <a:gd name="connsiteX27" fmla="*/ 2019755 w 4158105"/>
                          <a:gd name="connsiteY27" fmla="*/ 323546 h 4110786"/>
                          <a:gd name="connsiteX28" fmla="*/ 668844 w 4158105"/>
                          <a:gd name="connsiteY28" fmla="*/ 1079241 h 4110786"/>
                          <a:gd name="connsiteX29" fmla="*/ 399753 w 4158105"/>
                          <a:gd name="connsiteY29" fmla="*/ 920125 h 4110786"/>
                          <a:gd name="connsiteX30" fmla="*/ 2019755 w 4158105"/>
                          <a:gd name="connsiteY30" fmla="*/ 11473 h 4110786"/>
                          <a:gd name="connsiteX31" fmla="*/ 2224543 w 4158105"/>
                          <a:gd name="connsiteY31" fmla="*/ 0 h 4110786"/>
                          <a:gd name="connsiteX32" fmla="*/ 2224351 w 4158105"/>
                          <a:gd name="connsiteY32" fmla="*/ 13068 h 4110786"/>
                          <a:gd name="connsiteX33" fmla="*/ 2106265 w 4158105"/>
                          <a:gd name="connsiteY33" fmla="*/ 7105 h 4110786"/>
                          <a:gd name="connsiteX34" fmla="*/ 2019755 w 4158105"/>
                          <a:gd name="connsiteY34" fmla="*/ 11473 h 4110786"/>
                          <a:gd name="connsiteX35" fmla="*/ 2019755 w 4158105"/>
                          <a:gd name="connsiteY35" fmla="*/ 2381 h 4110786"/>
                          <a:gd name="connsiteX36" fmla="*/ 2224543 w 4158105"/>
                          <a:gd name="connsiteY36" fmla="*/ 0 h 4110786"/>
                          <a:gd name="connsiteX0-1" fmla="*/ 668844 w 4158105"/>
                          <a:gd name="connsiteY0-2" fmla="*/ 1079241 h 4110786"/>
                          <a:gd name="connsiteX1-3" fmla="*/ 671967 w 4158105"/>
                          <a:gd name="connsiteY1-4" fmla="*/ 1081087 h 4110786"/>
                          <a:gd name="connsiteX2-5" fmla="*/ 576717 w 4158105"/>
                          <a:gd name="connsiteY2-6" fmla="*/ 1235869 h 4110786"/>
                          <a:gd name="connsiteX3-7" fmla="*/ 574232 w 4158105"/>
                          <a:gd name="connsiteY3-8" fmla="*/ 1234330 h 4110786"/>
                          <a:gd name="connsiteX4-9" fmla="*/ 668844 w 4158105"/>
                          <a:gd name="connsiteY4-10" fmla="*/ 1079241 h 4110786"/>
                          <a:gd name="connsiteX5-11" fmla="*/ 398124 w 4158105"/>
                          <a:gd name="connsiteY5-12" fmla="*/ 919162 h 4110786"/>
                          <a:gd name="connsiteX6-13" fmla="*/ 399753 w 4158105"/>
                          <a:gd name="connsiteY6-14" fmla="*/ 920125 h 4110786"/>
                          <a:gd name="connsiteX7-15" fmla="*/ 308772 w 4158105"/>
                          <a:gd name="connsiteY7-16" fmla="*/ 1069886 h 4110786"/>
                          <a:gd name="connsiteX8-17" fmla="*/ 398124 w 4158105"/>
                          <a:gd name="connsiteY8-18" fmla="*/ 919162 h 4110786"/>
                          <a:gd name="connsiteX9-19" fmla="*/ 2106264 w 4158105"/>
                          <a:gd name="connsiteY9-20" fmla="*/ 319178 h 4110786"/>
                          <a:gd name="connsiteX10-21" fmla="*/ 2198792 w 4158105"/>
                          <a:gd name="connsiteY10-22" fmla="*/ 323850 h 4110786"/>
                          <a:gd name="connsiteX11-23" fmla="*/ 2019755 w 4158105"/>
                          <a:gd name="connsiteY11-24" fmla="*/ 323850 h 4110786"/>
                          <a:gd name="connsiteX12-25" fmla="*/ 2019755 w 4158105"/>
                          <a:gd name="connsiteY12-26" fmla="*/ 323546 h 4110786"/>
                          <a:gd name="connsiteX13-27" fmla="*/ 2106264 w 4158105"/>
                          <a:gd name="connsiteY13-28" fmla="*/ 319178 h 4110786"/>
                          <a:gd name="connsiteX14-29" fmla="*/ 2224351 w 4158105"/>
                          <a:gd name="connsiteY14-30" fmla="*/ 13068 h 4110786"/>
                          <a:gd name="connsiteX15-31" fmla="*/ 4158105 w 4158105"/>
                          <a:gd name="connsiteY15-32" fmla="*/ 2058946 h 4110786"/>
                          <a:gd name="connsiteX16-33" fmla="*/ 2106265 w 4158105"/>
                          <a:gd name="connsiteY16-34" fmla="*/ 4110786 h 4110786"/>
                          <a:gd name="connsiteX17-35" fmla="*/ 54424 w 4158105"/>
                          <a:gd name="connsiteY17-36" fmla="*/ 2058946 h 4110786"/>
                          <a:gd name="connsiteX18-37" fmla="*/ 574232 w 4158105"/>
                          <a:gd name="connsiteY18-38" fmla="*/ 1234330 h 4110786"/>
                          <a:gd name="connsiteX19-39" fmla="*/ 366497 w 4158105"/>
                          <a:gd name="connsiteY19-40" fmla="*/ 2058945 h 4110786"/>
                          <a:gd name="connsiteX20-41" fmla="*/ 2106264 w 4158105"/>
                          <a:gd name="connsiteY20-42" fmla="*/ 3798712 h 4110786"/>
                          <a:gd name="connsiteX21-43" fmla="*/ 3846030 w 4158105"/>
                          <a:gd name="connsiteY21-44" fmla="*/ 2058945 h 4110786"/>
                          <a:gd name="connsiteX22-45" fmla="*/ 2198792 w 4158105"/>
                          <a:gd name="connsiteY22-46" fmla="*/ 323850 h 4110786"/>
                          <a:gd name="connsiteX23-47" fmla="*/ 2219780 w 4158105"/>
                          <a:gd name="connsiteY23-48" fmla="*/ 323850 h 4110786"/>
                          <a:gd name="connsiteX24-49" fmla="*/ 2224351 w 4158105"/>
                          <a:gd name="connsiteY24-50" fmla="*/ 13068 h 4110786"/>
                          <a:gd name="connsiteX25-51" fmla="*/ 2019755 w 4158105"/>
                          <a:gd name="connsiteY25-52" fmla="*/ 11473 h 4110786"/>
                          <a:gd name="connsiteX26-53" fmla="*/ 2019755 w 4158105"/>
                          <a:gd name="connsiteY26-54" fmla="*/ 323546 h 4110786"/>
                          <a:gd name="connsiteX27-55" fmla="*/ 668844 w 4158105"/>
                          <a:gd name="connsiteY27-56" fmla="*/ 1079241 h 4110786"/>
                          <a:gd name="connsiteX28-57" fmla="*/ 399753 w 4158105"/>
                          <a:gd name="connsiteY28-58" fmla="*/ 920125 h 4110786"/>
                          <a:gd name="connsiteX29-59" fmla="*/ 2019755 w 4158105"/>
                          <a:gd name="connsiteY29-60" fmla="*/ 11473 h 4110786"/>
                          <a:gd name="connsiteX30-61" fmla="*/ 2224543 w 4158105"/>
                          <a:gd name="connsiteY30-62" fmla="*/ 0 h 4110786"/>
                          <a:gd name="connsiteX31-63" fmla="*/ 2224351 w 4158105"/>
                          <a:gd name="connsiteY31-64" fmla="*/ 13068 h 4110786"/>
                          <a:gd name="connsiteX32-65" fmla="*/ 2106265 w 4158105"/>
                          <a:gd name="connsiteY32-66" fmla="*/ 7105 h 4110786"/>
                          <a:gd name="connsiteX33-67" fmla="*/ 2019755 w 4158105"/>
                          <a:gd name="connsiteY33-68" fmla="*/ 11473 h 4110786"/>
                          <a:gd name="connsiteX34-69" fmla="*/ 2019755 w 4158105"/>
                          <a:gd name="connsiteY34-70" fmla="*/ 2381 h 4110786"/>
                          <a:gd name="connsiteX35-71" fmla="*/ 2224543 w 4158105"/>
                          <a:gd name="connsiteY35-72" fmla="*/ 0 h 4110786"/>
                          <a:gd name="connsiteX0-73" fmla="*/ 668844 w 4158105"/>
                          <a:gd name="connsiteY0-74" fmla="*/ 1079241 h 4110786"/>
                          <a:gd name="connsiteX1-75" fmla="*/ 671967 w 4158105"/>
                          <a:gd name="connsiteY1-76" fmla="*/ 1081087 h 4110786"/>
                          <a:gd name="connsiteX2-77" fmla="*/ 576717 w 4158105"/>
                          <a:gd name="connsiteY2-78" fmla="*/ 1235869 h 4110786"/>
                          <a:gd name="connsiteX3-79" fmla="*/ 574232 w 4158105"/>
                          <a:gd name="connsiteY3-80" fmla="*/ 1234330 h 4110786"/>
                          <a:gd name="connsiteX4-81" fmla="*/ 668844 w 4158105"/>
                          <a:gd name="connsiteY4-82" fmla="*/ 1079241 h 4110786"/>
                          <a:gd name="connsiteX5-83" fmla="*/ 398124 w 4158105"/>
                          <a:gd name="connsiteY5-84" fmla="*/ 919162 h 4110786"/>
                          <a:gd name="connsiteX6-85" fmla="*/ 399753 w 4158105"/>
                          <a:gd name="connsiteY6-86" fmla="*/ 920125 h 4110786"/>
                          <a:gd name="connsiteX7-87" fmla="*/ 398124 w 4158105"/>
                          <a:gd name="connsiteY7-88" fmla="*/ 919162 h 4110786"/>
                          <a:gd name="connsiteX8-89" fmla="*/ 2106264 w 4158105"/>
                          <a:gd name="connsiteY8-90" fmla="*/ 319178 h 4110786"/>
                          <a:gd name="connsiteX9-91" fmla="*/ 2198792 w 4158105"/>
                          <a:gd name="connsiteY9-92" fmla="*/ 323850 h 4110786"/>
                          <a:gd name="connsiteX10-93" fmla="*/ 2019755 w 4158105"/>
                          <a:gd name="connsiteY10-94" fmla="*/ 323850 h 4110786"/>
                          <a:gd name="connsiteX11-95" fmla="*/ 2019755 w 4158105"/>
                          <a:gd name="connsiteY11-96" fmla="*/ 323546 h 4110786"/>
                          <a:gd name="connsiteX12-97" fmla="*/ 2106264 w 4158105"/>
                          <a:gd name="connsiteY12-98" fmla="*/ 319178 h 4110786"/>
                          <a:gd name="connsiteX13-99" fmla="*/ 2224351 w 4158105"/>
                          <a:gd name="connsiteY13-100" fmla="*/ 13068 h 4110786"/>
                          <a:gd name="connsiteX14-101" fmla="*/ 4158105 w 4158105"/>
                          <a:gd name="connsiteY14-102" fmla="*/ 2058946 h 4110786"/>
                          <a:gd name="connsiteX15-103" fmla="*/ 2106265 w 4158105"/>
                          <a:gd name="connsiteY15-104" fmla="*/ 4110786 h 4110786"/>
                          <a:gd name="connsiteX16-105" fmla="*/ 54424 w 4158105"/>
                          <a:gd name="connsiteY16-106" fmla="*/ 2058946 h 4110786"/>
                          <a:gd name="connsiteX17-107" fmla="*/ 574232 w 4158105"/>
                          <a:gd name="connsiteY17-108" fmla="*/ 1234330 h 4110786"/>
                          <a:gd name="connsiteX18-109" fmla="*/ 366497 w 4158105"/>
                          <a:gd name="connsiteY18-110" fmla="*/ 2058945 h 4110786"/>
                          <a:gd name="connsiteX19-111" fmla="*/ 2106264 w 4158105"/>
                          <a:gd name="connsiteY19-112" fmla="*/ 3798712 h 4110786"/>
                          <a:gd name="connsiteX20-113" fmla="*/ 3846030 w 4158105"/>
                          <a:gd name="connsiteY20-114" fmla="*/ 2058945 h 4110786"/>
                          <a:gd name="connsiteX21-115" fmla="*/ 2198792 w 4158105"/>
                          <a:gd name="connsiteY21-116" fmla="*/ 323850 h 4110786"/>
                          <a:gd name="connsiteX22-117" fmla="*/ 2219780 w 4158105"/>
                          <a:gd name="connsiteY22-118" fmla="*/ 323850 h 4110786"/>
                          <a:gd name="connsiteX23-119" fmla="*/ 2224351 w 4158105"/>
                          <a:gd name="connsiteY23-120" fmla="*/ 13068 h 4110786"/>
                          <a:gd name="connsiteX24-121" fmla="*/ 2019755 w 4158105"/>
                          <a:gd name="connsiteY24-122" fmla="*/ 11473 h 4110786"/>
                          <a:gd name="connsiteX25-123" fmla="*/ 2019755 w 4158105"/>
                          <a:gd name="connsiteY25-124" fmla="*/ 323546 h 4110786"/>
                          <a:gd name="connsiteX26-125" fmla="*/ 668844 w 4158105"/>
                          <a:gd name="connsiteY26-126" fmla="*/ 1079241 h 4110786"/>
                          <a:gd name="connsiteX27-127" fmla="*/ 399753 w 4158105"/>
                          <a:gd name="connsiteY27-128" fmla="*/ 920125 h 4110786"/>
                          <a:gd name="connsiteX28-129" fmla="*/ 2019755 w 4158105"/>
                          <a:gd name="connsiteY28-130" fmla="*/ 11473 h 4110786"/>
                          <a:gd name="connsiteX29-131" fmla="*/ 2224543 w 4158105"/>
                          <a:gd name="connsiteY29-132" fmla="*/ 0 h 4110786"/>
                          <a:gd name="connsiteX30-133" fmla="*/ 2224351 w 4158105"/>
                          <a:gd name="connsiteY30-134" fmla="*/ 13068 h 4110786"/>
                          <a:gd name="connsiteX31-135" fmla="*/ 2106265 w 4158105"/>
                          <a:gd name="connsiteY31-136" fmla="*/ 7105 h 4110786"/>
                          <a:gd name="connsiteX32-137" fmla="*/ 2019755 w 4158105"/>
                          <a:gd name="connsiteY32-138" fmla="*/ 11473 h 4110786"/>
                          <a:gd name="connsiteX33-139" fmla="*/ 2019755 w 4158105"/>
                          <a:gd name="connsiteY33-140" fmla="*/ 2381 h 4110786"/>
                          <a:gd name="connsiteX34-141" fmla="*/ 2224543 w 4158105"/>
                          <a:gd name="connsiteY34-142" fmla="*/ 0 h 4110786"/>
                          <a:gd name="connsiteX0-143" fmla="*/ 739525 w 4228786"/>
                          <a:gd name="connsiteY0-144" fmla="*/ 1079241 h 4110786"/>
                          <a:gd name="connsiteX1-145" fmla="*/ 742648 w 4228786"/>
                          <a:gd name="connsiteY1-146" fmla="*/ 1081087 h 4110786"/>
                          <a:gd name="connsiteX2-147" fmla="*/ 647398 w 4228786"/>
                          <a:gd name="connsiteY2-148" fmla="*/ 1235869 h 4110786"/>
                          <a:gd name="connsiteX3-149" fmla="*/ 644913 w 4228786"/>
                          <a:gd name="connsiteY3-150" fmla="*/ 1234330 h 4110786"/>
                          <a:gd name="connsiteX4-151" fmla="*/ 739525 w 4228786"/>
                          <a:gd name="connsiteY4-152" fmla="*/ 1079241 h 4110786"/>
                          <a:gd name="connsiteX5-153" fmla="*/ 468805 w 4228786"/>
                          <a:gd name="connsiteY5-154" fmla="*/ 919162 h 4110786"/>
                          <a:gd name="connsiteX6-155" fmla="*/ 470434 w 4228786"/>
                          <a:gd name="connsiteY6-156" fmla="*/ 920125 h 4110786"/>
                          <a:gd name="connsiteX7-157" fmla="*/ 468805 w 4228786"/>
                          <a:gd name="connsiteY7-158" fmla="*/ 919162 h 4110786"/>
                          <a:gd name="connsiteX8-159" fmla="*/ 2176945 w 4228786"/>
                          <a:gd name="connsiteY8-160" fmla="*/ 319178 h 4110786"/>
                          <a:gd name="connsiteX9-161" fmla="*/ 2269473 w 4228786"/>
                          <a:gd name="connsiteY9-162" fmla="*/ 323850 h 4110786"/>
                          <a:gd name="connsiteX10-163" fmla="*/ 2090436 w 4228786"/>
                          <a:gd name="connsiteY10-164" fmla="*/ 323850 h 4110786"/>
                          <a:gd name="connsiteX11-165" fmla="*/ 2090436 w 4228786"/>
                          <a:gd name="connsiteY11-166" fmla="*/ 323546 h 4110786"/>
                          <a:gd name="connsiteX12-167" fmla="*/ 2176945 w 4228786"/>
                          <a:gd name="connsiteY12-168" fmla="*/ 319178 h 4110786"/>
                          <a:gd name="connsiteX13-169" fmla="*/ 2295032 w 4228786"/>
                          <a:gd name="connsiteY13-170" fmla="*/ 13068 h 4110786"/>
                          <a:gd name="connsiteX14-171" fmla="*/ 4228786 w 4228786"/>
                          <a:gd name="connsiteY14-172" fmla="*/ 2058946 h 4110786"/>
                          <a:gd name="connsiteX15-173" fmla="*/ 2176946 w 4228786"/>
                          <a:gd name="connsiteY15-174" fmla="*/ 4110786 h 4110786"/>
                          <a:gd name="connsiteX16-175" fmla="*/ 125105 w 4228786"/>
                          <a:gd name="connsiteY16-176" fmla="*/ 2058946 h 4110786"/>
                          <a:gd name="connsiteX17-177" fmla="*/ 437178 w 4228786"/>
                          <a:gd name="connsiteY17-178" fmla="*/ 2058945 h 4110786"/>
                          <a:gd name="connsiteX18-179" fmla="*/ 2176945 w 4228786"/>
                          <a:gd name="connsiteY18-180" fmla="*/ 3798712 h 4110786"/>
                          <a:gd name="connsiteX19-181" fmla="*/ 3916711 w 4228786"/>
                          <a:gd name="connsiteY19-182" fmla="*/ 2058945 h 4110786"/>
                          <a:gd name="connsiteX20-183" fmla="*/ 2269473 w 4228786"/>
                          <a:gd name="connsiteY20-184" fmla="*/ 323850 h 4110786"/>
                          <a:gd name="connsiteX21-185" fmla="*/ 2290461 w 4228786"/>
                          <a:gd name="connsiteY21-186" fmla="*/ 323850 h 4110786"/>
                          <a:gd name="connsiteX22-187" fmla="*/ 2295032 w 4228786"/>
                          <a:gd name="connsiteY22-188" fmla="*/ 13068 h 4110786"/>
                          <a:gd name="connsiteX23-189" fmla="*/ 2090436 w 4228786"/>
                          <a:gd name="connsiteY23-190" fmla="*/ 11473 h 4110786"/>
                          <a:gd name="connsiteX24-191" fmla="*/ 2090436 w 4228786"/>
                          <a:gd name="connsiteY24-192" fmla="*/ 323546 h 4110786"/>
                          <a:gd name="connsiteX25-193" fmla="*/ 739525 w 4228786"/>
                          <a:gd name="connsiteY25-194" fmla="*/ 1079241 h 4110786"/>
                          <a:gd name="connsiteX26-195" fmla="*/ 470434 w 4228786"/>
                          <a:gd name="connsiteY26-196" fmla="*/ 920125 h 4110786"/>
                          <a:gd name="connsiteX27-197" fmla="*/ 2090436 w 4228786"/>
                          <a:gd name="connsiteY27-198" fmla="*/ 11473 h 4110786"/>
                          <a:gd name="connsiteX28-199" fmla="*/ 2295224 w 4228786"/>
                          <a:gd name="connsiteY28-200" fmla="*/ 0 h 4110786"/>
                          <a:gd name="connsiteX29-201" fmla="*/ 2295032 w 4228786"/>
                          <a:gd name="connsiteY29-202" fmla="*/ 13068 h 4110786"/>
                          <a:gd name="connsiteX30-203" fmla="*/ 2176946 w 4228786"/>
                          <a:gd name="connsiteY30-204" fmla="*/ 7105 h 4110786"/>
                          <a:gd name="connsiteX31-205" fmla="*/ 2090436 w 4228786"/>
                          <a:gd name="connsiteY31-206" fmla="*/ 11473 h 4110786"/>
                          <a:gd name="connsiteX32-207" fmla="*/ 2090436 w 4228786"/>
                          <a:gd name="connsiteY32-208" fmla="*/ 2381 h 4110786"/>
                          <a:gd name="connsiteX33-209" fmla="*/ 2295224 w 4228786"/>
                          <a:gd name="connsiteY33-210" fmla="*/ 0 h 4110786"/>
                          <a:gd name="connsiteX0-211" fmla="*/ 739525 w 4228786"/>
                          <a:gd name="connsiteY0-212" fmla="*/ 1079241 h 4110786"/>
                          <a:gd name="connsiteX1-213" fmla="*/ 742648 w 4228786"/>
                          <a:gd name="connsiteY1-214" fmla="*/ 1081087 h 4110786"/>
                          <a:gd name="connsiteX2-215" fmla="*/ 647398 w 4228786"/>
                          <a:gd name="connsiteY2-216" fmla="*/ 1235869 h 4110786"/>
                          <a:gd name="connsiteX3-217" fmla="*/ 739525 w 4228786"/>
                          <a:gd name="connsiteY3-218" fmla="*/ 1079241 h 4110786"/>
                          <a:gd name="connsiteX4-219" fmla="*/ 468805 w 4228786"/>
                          <a:gd name="connsiteY4-220" fmla="*/ 919162 h 4110786"/>
                          <a:gd name="connsiteX5-221" fmla="*/ 470434 w 4228786"/>
                          <a:gd name="connsiteY5-222" fmla="*/ 920125 h 4110786"/>
                          <a:gd name="connsiteX6-223" fmla="*/ 468805 w 4228786"/>
                          <a:gd name="connsiteY6-224" fmla="*/ 919162 h 4110786"/>
                          <a:gd name="connsiteX7-225" fmla="*/ 2176945 w 4228786"/>
                          <a:gd name="connsiteY7-226" fmla="*/ 319178 h 4110786"/>
                          <a:gd name="connsiteX8-227" fmla="*/ 2269473 w 4228786"/>
                          <a:gd name="connsiteY8-228" fmla="*/ 323850 h 4110786"/>
                          <a:gd name="connsiteX9-229" fmla="*/ 2090436 w 4228786"/>
                          <a:gd name="connsiteY9-230" fmla="*/ 323850 h 4110786"/>
                          <a:gd name="connsiteX10-231" fmla="*/ 2090436 w 4228786"/>
                          <a:gd name="connsiteY10-232" fmla="*/ 323546 h 4110786"/>
                          <a:gd name="connsiteX11-233" fmla="*/ 2176945 w 4228786"/>
                          <a:gd name="connsiteY11-234" fmla="*/ 319178 h 4110786"/>
                          <a:gd name="connsiteX12-235" fmla="*/ 2295032 w 4228786"/>
                          <a:gd name="connsiteY12-236" fmla="*/ 13068 h 4110786"/>
                          <a:gd name="connsiteX13-237" fmla="*/ 4228786 w 4228786"/>
                          <a:gd name="connsiteY13-238" fmla="*/ 2058946 h 4110786"/>
                          <a:gd name="connsiteX14-239" fmla="*/ 2176946 w 4228786"/>
                          <a:gd name="connsiteY14-240" fmla="*/ 4110786 h 4110786"/>
                          <a:gd name="connsiteX15-241" fmla="*/ 125105 w 4228786"/>
                          <a:gd name="connsiteY15-242" fmla="*/ 2058946 h 4110786"/>
                          <a:gd name="connsiteX16-243" fmla="*/ 437178 w 4228786"/>
                          <a:gd name="connsiteY16-244" fmla="*/ 2058945 h 4110786"/>
                          <a:gd name="connsiteX17-245" fmla="*/ 2176945 w 4228786"/>
                          <a:gd name="connsiteY17-246" fmla="*/ 3798712 h 4110786"/>
                          <a:gd name="connsiteX18-247" fmla="*/ 3916711 w 4228786"/>
                          <a:gd name="connsiteY18-248" fmla="*/ 2058945 h 4110786"/>
                          <a:gd name="connsiteX19-249" fmla="*/ 2269473 w 4228786"/>
                          <a:gd name="connsiteY19-250" fmla="*/ 323850 h 4110786"/>
                          <a:gd name="connsiteX20-251" fmla="*/ 2290461 w 4228786"/>
                          <a:gd name="connsiteY20-252" fmla="*/ 323850 h 4110786"/>
                          <a:gd name="connsiteX21-253" fmla="*/ 2295032 w 4228786"/>
                          <a:gd name="connsiteY21-254" fmla="*/ 13068 h 4110786"/>
                          <a:gd name="connsiteX22-255" fmla="*/ 2090436 w 4228786"/>
                          <a:gd name="connsiteY22-256" fmla="*/ 11473 h 4110786"/>
                          <a:gd name="connsiteX23-257" fmla="*/ 2090436 w 4228786"/>
                          <a:gd name="connsiteY23-258" fmla="*/ 323546 h 4110786"/>
                          <a:gd name="connsiteX24-259" fmla="*/ 739525 w 4228786"/>
                          <a:gd name="connsiteY24-260" fmla="*/ 1079241 h 4110786"/>
                          <a:gd name="connsiteX25-261" fmla="*/ 470434 w 4228786"/>
                          <a:gd name="connsiteY25-262" fmla="*/ 920125 h 4110786"/>
                          <a:gd name="connsiteX26-263" fmla="*/ 2090436 w 4228786"/>
                          <a:gd name="connsiteY26-264" fmla="*/ 11473 h 4110786"/>
                          <a:gd name="connsiteX27-265" fmla="*/ 2295224 w 4228786"/>
                          <a:gd name="connsiteY27-266" fmla="*/ 0 h 4110786"/>
                          <a:gd name="connsiteX28-267" fmla="*/ 2295032 w 4228786"/>
                          <a:gd name="connsiteY28-268" fmla="*/ 13068 h 4110786"/>
                          <a:gd name="connsiteX29-269" fmla="*/ 2176946 w 4228786"/>
                          <a:gd name="connsiteY29-270" fmla="*/ 7105 h 4110786"/>
                          <a:gd name="connsiteX30-271" fmla="*/ 2090436 w 4228786"/>
                          <a:gd name="connsiteY30-272" fmla="*/ 11473 h 4110786"/>
                          <a:gd name="connsiteX31-273" fmla="*/ 2090436 w 4228786"/>
                          <a:gd name="connsiteY31-274" fmla="*/ 2381 h 4110786"/>
                          <a:gd name="connsiteX32-275" fmla="*/ 2295224 w 4228786"/>
                          <a:gd name="connsiteY32-276" fmla="*/ 0 h 4110786"/>
                          <a:gd name="connsiteX0-277" fmla="*/ 739525 w 4228786"/>
                          <a:gd name="connsiteY0-278" fmla="*/ 1079241 h 4110786"/>
                          <a:gd name="connsiteX1-279" fmla="*/ 742648 w 4228786"/>
                          <a:gd name="connsiteY1-280" fmla="*/ 1081087 h 4110786"/>
                          <a:gd name="connsiteX2-281" fmla="*/ 739525 w 4228786"/>
                          <a:gd name="connsiteY2-282" fmla="*/ 1079241 h 4110786"/>
                          <a:gd name="connsiteX3-283" fmla="*/ 468805 w 4228786"/>
                          <a:gd name="connsiteY3-284" fmla="*/ 919162 h 4110786"/>
                          <a:gd name="connsiteX4-285" fmla="*/ 470434 w 4228786"/>
                          <a:gd name="connsiteY4-286" fmla="*/ 920125 h 4110786"/>
                          <a:gd name="connsiteX5-287" fmla="*/ 468805 w 4228786"/>
                          <a:gd name="connsiteY5-288" fmla="*/ 919162 h 4110786"/>
                          <a:gd name="connsiteX6-289" fmla="*/ 2176945 w 4228786"/>
                          <a:gd name="connsiteY6-290" fmla="*/ 319178 h 4110786"/>
                          <a:gd name="connsiteX7-291" fmla="*/ 2269473 w 4228786"/>
                          <a:gd name="connsiteY7-292" fmla="*/ 323850 h 4110786"/>
                          <a:gd name="connsiteX8-293" fmla="*/ 2090436 w 4228786"/>
                          <a:gd name="connsiteY8-294" fmla="*/ 323850 h 4110786"/>
                          <a:gd name="connsiteX9-295" fmla="*/ 2090436 w 4228786"/>
                          <a:gd name="connsiteY9-296" fmla="*/ 323546 h 4110786"/>
                          <a:gd name="connsiteX10-297" fmla="*/ 2176945 w 4228786"/>
                          <a:gd name="connsiteY10-298" fmla="*/ 319178 h 4110786"/>
                          <a:gd name="connsiteX11-299" fmla="*/ 2295032 w 4228786"/>
                          <a:gd name="connsiteY11-300" fmla="*/ 13068 h 4110786"/>
                          <a:gd name="connsiteX12-301" fmla="*/ 4228786 w 4228786"/>
                          <a:gd name="connsiteY12-302" fmla="*/ 2058946 h 4110786"/>
                          <a:gd name="connsiteX13-303" fmla="*/ 2176946 w 4228786"/>
                          <a:gd name="connsiteY13-304" fmla="*/ 4110786 h 4110786"/>
                          <a:gd name="connsiteX14-305" fmla="*/ 125105 w 4228786"/>
                          <a:gd name="connsiteY14-306" fmla="*/ 2058946 h 4110786"/>
                          <a:gd name="connsiteX15-307" fmla="*/ 437178 w 4228786"/>
                          <a:gd name="connsiteY15-308" fmla="*/ 2058945 h 4110786"/>
                          <a:gd name="connsiteX16-309" fmla="*/ 2176945 w 4228786"/>
                          <a:gd name="connsiteY16-310" fmla="*/ 3798712 h 4110786"/>
                          <a:gd name="connsiteX17-311" fmla="*/ 3916711 w 4228786"/>
                          <a:gd name="connsiteY17-312" fmla="*/ 2058945 h 4110786"/>
                          <a:gd name="connsiteX18-313" fmla="*/ 2269473 w 4228786"/>
                          <a:gd name="connsiteY18-314" fmla="*/ 323850 h 4110786"/>
                          <a:gd name="connsiteX19-315" fmla="*/ 2290461 w 4228786"/>
                          <a:gd name="connsiteY19-316" fmla="*/ 323850 h 4110786"/>
                          <a:gd name="connsiteX20-317" fmla="*/ 2295032 w 4228786"/>
                          <a:gd name="connsiteY20-318" fmla="*/ 13068 h 4110786"/>
                          <a:gd name="connsiteX21-319" fmla="*/ 2090436 w 4228786"/>
                          <a:gd name="connsiteY21-320" fmla="*/ 11473 h 4110786"/>
                          <a:gd name="connsiteX22-321" fmla="*/ 2090436 w 4228786"/>
                          <a:gd name="connsiteY22-322" fmla="*/ 323546 h 4110786"/>
                          <a:gd name="connsiteX23-323" fmla="*/ 739525 w 4228786"/>
                          <a:gd name="connsiteY23-324" fmla="*/ 1079241 h 4110786"/>
                          <a:gd name="connsiteX24-325" fmla="*/ 470434 w 4228786"/>
                          <a:gd name="connsiteY24-326" fmla="*/ 920125 h 4110786"/>
                          <a:gd name="connsiteX25-327" fmla="*/ 2090436 w 4228786"/>
                          <a:gd name="connsiteY25-328" fmla="*/ 11473 h 4110786"/>
                          <a:gd name="connsiteX26-329" fmla="*/ 2295224 w 4228786"/>
                          <a:gd name="connsiteY26-330" fmla="*/ 0 h 4110786"/>
                          <a:gd name="connsiteX27-331" fmla="*/ 2295032 w 4228786"/>
                          <a:gd name="connsiteY27-332" fmla="*/ 13068 h 4110786"/>
                          <a:gd name="connsiteX28-333" fmla="*/ 2176946 w 4228786"/>
                          <a:gd name="connsiteY28-334" fmla="*/ 7105 h 4110786"/>
                          <a:gd name="connsiteX29-335" fmla="*/ 2090436 w 4228786"/>
                          <a:gd name="connsiteY29-336" fmla="*/ 11473 h 4110786"/>
                          <a:gd name="connsiteX30-337" fmla="*/ 2090436 w 4228786"/>
                          <a:gd name="connsiteY30-338" fmla="*/ 2381 h 4110786"/>
                          <a:gd name="connsiteX31-339" fmla="*/ 2295224 w 4228786"/>
                          <a:gd name="connsiteY31-340" fmla="*/ 0 h 4110786"/>
                          <a:gd name="connsiteX0-341" fmla="*/ 739525 w 4228786"/>
                          <a:gd name="connsiteY0-342" fmla="*/ 1079241 h 4110786"/>
                          <a:gd name="connsiteX1-343" fmla="*/ 742648 w 4228786"/>
                          <a:gd name="connsiteY1-344" fmla="*/ 1081087 h 4110786"/>
                          <a:gd name="connsiteX2-345" fmla="*/ 739525 w 4228786"/>
                          <a:gd name="connsiteY2-346" fmla="*/ 1079241 h 4110786"/>
                          <a:gd name="connsiteX3-347" fmla="*/ 468805 w 4228786"/>
                          <a:gd name="connsiteY3-348" fmla="*/ 919162 h 4110786"/>
                          <a:gd name="connsiteX4-349" fmla="*/ 470434 w 4228786"/>
                          <a:gd name="connsiteY4-350" fmla="*/ 920125 h 4110786"/>
                          <a:gd name="connsiteX5-351" fmla="*/ 468805 w 4228786"/>
                          <a:gd name="connsiteY5-352" fmla="*/ 919162 h 4110786"/>
                          <a:gd name="connsiteX6-353" fmla="*/ 2176945 w 4228786"/>
                          <a:gd name="connsiteY6-354" fmla="*/ 319178 h 4110786"/>
                          <a:gd name="connsiteX7-355" fmla="*/ 2269473 w 4228786"/>
                          <a:gd name="connsiteY7-356" fmla="*/ 323850 h 4110786"/>
                          <a:gd name="connsiteX8-357" fmla="*/ 2090436 w 4228786"/>
                          <a:gd name="connsiteY8-358" fmla="*/ 323850 h 4110786"/>
                          <a:gd name="connsiteX9-359" fmla="*/ 2090436 w 4228786"/>
                          <a:gd name="connsiteY9-360" fmla="*/ 323546 h 4110786"/>
                          <a:gd name="connsiteX10-361" fmla="*/ 2176945 w 4228786"/>
                          <a:gd name="connsiteY10-362" fmla="*/ 319178 h 4110786"/>
                          <a:gd name="connsiteX11-363" fmla="*/ 2295032 w 4228786"/>
                          <a:gd name="connsiteY11-364" fmla="*/ 13068 h 4110786"/>
                          <a:gd name="connsiteX12-365" fmla="*/ 4228786 w 4228786"/>
                          <a:gd name="connsiteY12-366" fmla="*/ 2058946 h 4110786"/>
                          <a:gd name="connsiteX13-367" fmla="*/ 2176946 w 4228786"/>
                          <a:gd name="connsiteY13-368" fmla="*/ 4110786 h 4110786"/>
                          <a:gd name="connsiteX14-369" fmla="*/ 125105 w 4228786"/>
                          <a:gd name="connsiteY14-370" fmla="*/ 2058946 h 4110786"/>
                          <a:gd name="connsiteX15-371" fmla="*/ 437178 w 4228786"/>
                          <a:gd name="connsiteY15-372" fmla="*/ 2058945 h 4110786"/>
                          <a:gd name="connsiteX16-373" fmla="*/ 2176945 w 4228786"/>
                          <a:gd name="connsiteY16-374" fmla="*/ 3798712 h 4110786"/>
                          <a:gd name="connsiteX17-375" fmla="*/ 3916711 w 4228786"/>
                          <a:gd name="connsiteY17-376" fmla="*/ 2058945 h 4110786"/>
                          <a:gd name="connsiteX18-377" fmla="*/ 2269473 w 4228786"/>
                          <a:gd name="connsiteY18-378" fmla="*/ 323850 h 4110786"/>
                          <a:gd name="connsiteX19-379" fmla="*/ 2290461 w 4228786"/>
                          <a:gd name="connsiteY19-380" fmla="*/ 323850 h 4110786"/>
                          <a:gd name="connsiteX20-381" fmla="*/ 2295032 w 4228786"/>
                          <a:gd name="connsiteY20-382" fmla="*/ 13068 h 4110786"/>
                          <a:gd name="connsiteX21-383" fmla="*/ 2090436 w 4228786"/>
                          <a:gd name="connsiteY21-384" fmla="*/ 11473 h 4110786"/>
                          <a:gd name="connsiteX22-385" fmla="*/ 2090436 w 4228786"/>
                          <a:gd name="connsiteY22-386" fmla="*/ 323546 h 4110786"/>
                          <a:gd name="connsiteX23-387" fmla="*/ 739525 w 4228786"/>
                          <a:gd name="connsiteY23-388" fmla="*/ 1079241 h 4110786"/>
                          <a:gd name="connsiteX24-389" fmla="*/ 470434 w 4228786"/>
                          <a:gd name="connsiteY24-390" fmla="*/ 920125 h 4110786"/>
                          <a:gd name="connsiteX25-391" fmla="*/ 2090436 w 4228786"/>
                          <a:gd name="connsiteY25-392" fmla="*/ 11473 h 4110786"/>
                          <a:gd name="connsiteX26-393" fmla="*/ 2295224 w 4228786"/>
                          <a:gd name="connsiteY26-394" fmla="*/ 0 h 4110786"/>
                          <a:gd name="connsiteX27-395" fmla="*/ 2176946 w 4228786"/>
                          <a:gd name="connsiteY27-396" fmla="*/ 7105 h 4110786"/>
                          <a:gd name="connsiteX28-397" fmla="*/ 2090436 w 4228786"/>
                          <a:gd name="connsiteY28-398" fmla="*/ 11473 h 4110786"/>
                          <a:gd name="connsiteX29-399" fmla="*/ 2090436 w 4228786"/>
                          <a:gd name="connsiteY29-400" fmla="*/ 2381 h 4110786"/>
                          <a:gd name="connsiteX30-401" fmla="*/ 2295224 w 4228786"/>
                          <a:gd name="connsiteY30-402" fmla="*/ 0 h 4110786"/>
                          <a:gd name="connsiteX0-403" fmla="*/ 739525 w 4228949"/>
                          <a:gd name="connsiteY0-404" fmla="*/ 1079241 h 4110786"/>
                          <a:gd name="connsiteX1-405" fmla="*/ 742648 w 4228949"/>
                          <a:gd name="connsiteY1-406" fmla="*/ 1081087 h 4110786"/>
                          <a:gd name="connsiteX2-407" fmla="*/ 739525 w 4228949"/>
                          <a:gd name="connsiteY2-408" fmla="*/ 1079241 h 4110786"/>
                          <a:gd name="connsiteX3-409" fmla="*/ 468805 w 4228949"/>
                          <a:gd name="connsiteY3-410" fmla="*/ 919162 h 4110786"/>
                          <a:gd name="connsiteX4-411" fmla="*/ 470434 w 4228949"/>
                          <a:gd name="connsiteY4-412" fmla="*/ 920125 h 4110786"/>
                          <a:gd name="connsiteX5-413" fmla="*/ 468805 w 4228949"/>
                          <a:gd name="connsiteY5-414" fmla="*/ 919162 h 4110786"/>
                          <a:gd name="connsiteX6-415" fmla="*/ 2176945 w 4228949"/>
                          <a:gd name="connsiteY6-416" fmla="*/ 319178 h 4110786"/>
                          <a:gd name="connsiteX7-417" fmla="*/ 2269473 w 4228949"/>
                          <a:gd name="connsiteY7-418" fmla="*/ 323850 h 4110786"/>
                          <a:gd name="connsiteX8-419" fmla="*/ 2090436 w 4228949"/>
                          <a:gd name="connsiteY8-420" fmla="*/ 323850 h 4110786"/>
                          <a:gd name="connsiteX9-421" fmla="*/ 2090436 w 4228949"/>
                          <a:gd name="connsiteY9-422" fmla="*/ 323546 h 4110786"/>
                          <a:gd name="connsiteX10-423" fmla="*/ 2176945 w 4228949"/>
                          <a:gd name="connsiteY10-424" fmla="*/ 319178 h 4110786"/>
                          <a:gd name="connsiteX11-425" fmla="*/ 2290461 w 4228949"/>
                          <a:gd name="connsiteY11-426" fmla="*/ 323850 h 4110786"/>
                          <a:gd name="connsiteX12-427" fmla="*/ 4228786 w 4228949"/>
                          <a:gd name="connsiteY12-428" fmla="*/ 2058946 h 4110786"/>
                          <a:gd name="connsiteX13-429" fmla="*/ 2176946 w 4228949"/>
                          <a:gd name="connsiteY13-430" fmla="*/ 4110786 h 4110786"/>
                          <a:gd name="connsiteX14-431" fmla="*/ 125105 w 4228949"/>
                          <a:gd name="connsiteY14-432" fmla="*/ 2058946 h 4110786"/>
                          <a:gd name="connsiteX15-433" fmla="*/ 437178 w 4228949"/>
                          <a:gd name="connsiteY15-434" fmla="*/ 2058945 h 4110786"/>
                          <a:gd name="connsiteX16-435" fmla="*/ 2176945 w 4228949"/>
                          <a:gd name="connsiteY16-436" fmla="*/ 3798712 h 4110786"/>
                          <a:gd name="connsiteX17-437" fmla="*/ 3916711 w 4228949"/>
                          <a:gd name="connsiteY17-438" fmla="*/ 2058945 h 4110786"/>
                          <a:gd name="connsiteX18-439" fmla="*/ 2269473 w 4228949"/>
                          <a:gd name="connsiteY18-440" fmla="*/ 323850 h 4110786"/>
                          <a:gd name="connsiteX19-441" fmla="*/ 2290461 w 4228949"/>
                          <a:gd name="connsiteY19-442" fmla="*/ 323850 h 4110786"/>
                          <a:gd name="connsiteX20-443" fmla="*/ 2090436 w 4228949"/>
                          <a:gd name="connsiteY20-444" fmla="*/ 11473 h 4110786"/>
                          <a:gd name="connsiteX21-445" fmla="*/ 2090436 w 4228949"/>
                          <a:gd name="connsiteY21-446" fmla="*/ 323546 h 4110786"/>
                          <a:gd name="connsiteX22-447" fmla="*/ 739525 w 4228949"/>
                          <a:gd name="connsiteY22-448" fmla="*/ 1079241 h 4110786"/>
                          <a:gd name="connsiteX23-449" fmla="*/ 470434 w 4228949"/>
                          <a:gd name="connsiteY23-450" fmla="*/ 920125 h 4110786"/>
                          <a:gd name="connsiteX24-451" fmla="*/ 2090436 w 4228949"/>
                          <a:gd name="connsiteY24-452" fmla="*/ 11473 h 4110786"/>
                          <a:gd name="connsiteX25-453" fmla="*/ 2295224 w 4228949"/>
                          <a:gd name="connsiteY25-454" fmla="*/ 0 h 4110786"/>
                          <a:gd name="connsiteX26-455" fmla="*/ 2176946 w 4228949"/>
                          <a:gd name="connsiteY26-456" fmla="*/ 7105 h 4110786"/>
                          <a:gd name="connsiteX27-457" fmla="*/ 2090436 w 4228949"/>
                          <a:gd name="connsiteY27-458" fmla="*/ 11473 h 4110786"/>
                          <a:gd name="connsiteX28-459" fmla="*/ 2090436 w 4228949"/>
                          <a:gd name="connsiteY28-460" fmla="*/ 2381 h 4110786"/>
                          <a:gd name="connsiteX29-461" fmla="*/ 2295224 w 4228949"/>
                          <a:gd name="connsiteY29-462" fmla="*/ 0 h 4110786"/>
                          <a:gd name="connsiteX0-463" fmla="*/ 739525 w 4228949"/>
                          <a:gd name="connsiteY0-464" fmla="*/ 1076860 h 4108405"/>
                          <a:gd name="connsiteX1-465" fmla="*/ 742648 w 4228949"/>
                          <a:gd name="connsiteY1-466" fmla="*/ 1078706 h 4108405"/>
                          <a:gd name="connsiteX2-467" fmla="*/ 739525 w 4228949"/>
                          <a:gd name="connsiteY2-468" fmla="*/ 1076860 h 4108405"/>
                          <a:gd name="connsiteX3-469" fmla="*/ 468805 w 4228949"/>
                          <a:gd name="connsiteY3-470" fmla="*/ 916781 h 4108405"/>
                          <a:gd name="connsiteX4-471" fmla="*/ 470434 w 4228949"/>
                          <a:gd name="connsiteY4-472" fmla="*/ 917744 h 4108405"/>
                          <a:gd name="connsiteX5-473" fmla="*/ 468805 w 4228949"/>
                          <a:gd name="connsiteY5-474" fmla="*/ 916781 h 4108405"/>
                          <a:gd name="connsiteX6-475" fmla="*/ 2176945 w 4228949"/>
                          <a:gd name="connsiteY6-476" fmla="*/ 316797 h 4108405"/>
                          <a:gd name="connsiteX7-477" fmla="*/ 2269473 w 4228949"/>
                          <a:gd name="connsiteY7-478" fmla="*/ 321469 h 4108405"/>
                          <a:gd name="connsiteX8-479" fmla="*/ 2090436 w 4228949"/>
                          <a:gd name="connsiteY8-480" fmla="*/ 321469 h 4108405"/>
                          <a:gd name="connsiteX9-481" fmla="*/ 2090436 w 4228949"/>
                          <a:gd name="connsiteY9-482" fmla="*/ 321165 h 4108405"/>
                          <a:gd name="connsiteX10-483" fmla="*/ 2176945 w 4228949"/>
                          <a:gd name="connsiteY10-484" fmla="*/ 316797 h 4108405"/>
                          <a:gd name="connsiteX11-485" fmla="*/ 2290461 w 4228949"/>
                          <a:gd name="connsiteY11-486" fmla="*/ 321469 h 4108405"/>
                          <a:gd name="connsiteX12-487" fmla="*/ 4228786 w 4228949"/>
                          <a:gd name="connsiteY12-488" fmla="*/ 2056565 h 4108405"/>
                          <a:gd name="connsiteX13-489" fmla="*/ 2176946 w 4228949"/>
                          <a:gd name="connsiteY13-490" fmla="*/ 4108405 h 4108405"/>
                          <a:gd name="connsiteX14-491" fmla="*/ 125105 w 4228949"/>
                          <a:gd name="connsiteY14-492" fmla="*/ 2056565 h 4108405"/>
                          <a:gd name="connsiteX15-493" fmla="*/ 437178 w 4228949"/>
                          <a:gd name="connsiteY15-494" fmla="*/ 2056564 h 4108405"/>
                          <a:gd name="connsiteX16-495" fmla="*/ 2176945 w 4228949"/>
                          <a:gd name="connsiteY16-496" fmla="*/ 3796331 h 4108405"/>
                          <a:gd name="connsiteX17-497" fmla="*/ 3916711 w 4228949"/>
                          <a:gd name="connsiteY17-498" fmla="*/ 2056564 h 4108405"/>
                          <a:gd name="connsiteX18-499" fmla="*/ 2269473 w 4228949"/>
                          <a:gd name="connsiteY18-500" fmla="*/ 321469 h 4108405"/>
                          <a:gd name="connsiteX19-501" fmla="*/ 2290461 w 4228949"/>
                          <a:gd name="connsiteY19-502" fmla="*/ 321469 h 4108405"/>
                          <a:gd name="connsiteX20-503" fmla="*/ 2090436 w 4228949"/>
                          <a:gd name="connsiteY20-504" fmla="*/ 9092 h 4108405"/>
                          <a:gd name="connsiteX21-505" fmla="*/ 2090436 w 4228949"/>
                          <a:gd name="connsiteY21-506" fmla="*/ 321165 h 4108405"/>
                          <a:gd name="connsiteX22-507" fmla="*/ 739525 w 4228949"/>
                          <a:gd name="connsiteY22-508" fmla="*/ 1076860 h 4108405"/>
                          <a:gd name="connsiteX23-509" fmla="*/ 470434 w 4228949"/>
                          <a:gd name="connsiteY23-510" fmla="*/ 917744 h 4108405"/>
                          <a:gd name="connsiteX24-511" fmla="*/ 2090436 w 4228949"/>
                          <a:gd name="connsiteY24-512" fmla="*/ 9092 h 4108405"/>
                          <a:gd name="connsiteX25-513" fmla="*/ 2090436 w 4228949"/>
                          <a:gd name="connsiteY25-514" fmla="*/ 0 h 4108405"/>
                          <a:gd name="connsiteX26-515" fmla="*/ 2176946 w 4228949"/>
                          <a:gd name="connsiteY26-516" fmla="*/ 4724 h 4108405"/>
                          <a:gd name="connsiteX27-517" fmla="*/ 2090436 w 4228949"/>
                          <a:gd name="connsiteY27-518" fmla="*/ 9092 h 4108405"/>
                          <a:gd name="connsiteX28-519" fmla="*/ 2090436 w 4228949"/>
                          <a:gd name="connsiteY28-520" fmla="*/ 0 h 4108405"/>
                          <a:gd name="connsiteX0-521" fmla="*/ 739525 w 4228949"/>
                          <a:gd name="connsiteY0-522" fmla="*/ 1076860 h 4108405"/>
                          <a:gd name="connsiteX1-523" fmla="*/ 742648 w 4228949"/>
                          <a:gd name="connsiteY1-524" fmla="*/ 1078706 h 4108405"/>
                          <a:gd name="connsiteX2-525" fmla="*/ 739525 w 4228949"/>
                          <a:gd name="connsiteY2-526" fmla="*/ 1076860 h 4108405"/>
                          <a:gd name="connsiteX3-527" fmla="*/ 468805 w 4228949"/>
                          <a:gd name="connsiteY3-528" fmla="*/ 916781 h 4108405"/>
                          <a:gd name="connsiteX4-529" fmla="*/ 470434 w 4228949"/>
                          <a:gd name="connsiteY4-530" fmla="*/ 917744 h 4108405"/>
                          <a:gd name="connsiteX5-531" fmla="*/ 468805 w 4228949"/>
                          <a:gd name="connsiteY5-532" fmla="*/ 916781 h 4108405"/>
                          <a:gd name="connsiteX6-533" fmla="*/ 2176945 w 4228949"/>
                          <a:gd name="connsiteY6-534" fmla="*/ 316797 h 4108405"/>
                          <a:gd name="connsiteX7-535" fmla="*/ 2269473 w 4228949"/>
                          <a:gd name="connsiteY7-536" fmla="*/ 321469 h 4108405"/>
                          <a:gd name="connsiteX8-537" fmla="*/ 2090436 w 4228949"/>
                          <a:gd name="connsiteY8-538" fmla="*/ 321469 h 4108405"/>
                          <a:gd name="connsiteX9-539" fmla="*/ 2090436 w 4228949"/>
                          <a:gd name="connsiteY9-540" fmla="*/ 321165 h 4108405"/>
                          <a:gd name="connsiteX10-541" fmla="*/ 2176945 w 4228949"/>
                          <a:gd name="connsiteY10-542" fmla="*/ 316797 h 4108405"/>
                          <a:gd name="connsiteX11-543" fmla="*/ 2290461 w 4228949"/>
                          <a:gd name="connsiteY11-544" fmla="*/ 321469 h 4108405"/>
                          <a:gd name="connsiteX12-545" fmla="*/ 4228786 w 4228949"/>
                          <a:gd name="connsiteY12-546" fmla="*/ 2056565 h 4108405"/>
                          <a:gd name="connsiteX13-547" fmla="*/ 2176946 w 4228949"/>
                          <a:gd name="connsiteY13-548" fmla="*/ 4108405 h 4108405"/>
                          <a:gd name="connsiteX14-549" fmla="*/ 125105 w 4228949"/>
                          <a:gd name="connsiteY14-550" fmla="*/ 2056565 h 4108405"/>
                          <a:gd name="connsiteX15-551" fmla="*/ 437178 w 4228949"/>
                          <a:gd name="connsiteY15-552" fmla="*/ 2056564 h 4108405"/>
                          <a:gd name="connsiteX16-553" fmla="*/ 2176945 w 4228949"/>
                          <a:gd name="connsiteY16-554" fmla="*/ 3796331 h 4108405"/>
                          <a:gd name="connsiteX17-555" fmla="*/ 3916711 w 4228949"/>
                          <a:gd name="connsiteY17-556" fmla="*/ 2056564 h 4108405"/>
                          <a:gd name="connsiteX18-557" fmla="*/ 2269473 w 4228949"/>
                          <a:gd name="connsiteY18-558" fmla="*/ 321469 h 4108405"/>
                          <a:gd name="connsiteX19-559" fmla="*/ 2290461 w 4228949"/>
                          <a:gd name="connsiteY19-560" fmla="*/ 321469 h 4108405"/>
                          <a:gd name="connsiteX20-561" fmla="*/ 2090436 w 4228949"/>
                          <a:gd name="connsiteY20-562" fmla="*/ 9092 h 4108405"/>
                          <a:gd name="connsiteX21-563" fmla="*/ 2090436 w 4228949"/>
                          <a:gd name="connsiteY21-564" fmla="*/ 321165 h 4108405"/>
                          <a:gd name="connsiteX22-565" fmla="*/ 739525 w 4228949"/>
                          <a:gd name="connsiteY22-566" fmla="*/ 1076860 h 4108405"/>
                          <a:gd name="connsiteX23-567" fmla="*/ 470434 w 4228949"/>
                          <a:gd name="connsiteY23-568" fmla="*/ 917744 h 4108405"/>
                          <a:gd name="connsiteX24-569" fmla="*/ 2090436 w 4228949"/>
                          <a:gd name="connsiteY24-570" fmla="*/ 9092 h 4108405"/>
                          <a:gd name="connsiteX25-571" fmla="*/ 2090436 w 4228949"/>
                          <a:gd name="connsiteY25-572" fmla="*/ 0 h 4108405"/>
                          <a:gd name="connsiteX26-573" fmla="*/ 2090436 w 4228949"/>
                          <a:gd name="connsiteY26-574" fmla="*/ 9092 h 4108405"/>
                          <a:gd name="connsiteX27-575" fmla="*/ 2090436 w 4228949"/>
                          <a:gd name="connsiteY27-576" fmla="*/ 0 h 4108405"/>
                          <a:gd name="connsiteX0-577" fmla="*/ 739525 w 4228925"/>
                          <a:gd name="connsiteY0-578" fmla="*/ 1076860 h 4108405"/>
                          <a:gd name="connsiteX1-579" fmla="*/ 742648 w 4228925"/>
                          <a:gd name="connsiteY1-580" fmla="*/ 1078706 h 4108405"/>
                          <a:gd name="connsiteX2-581" fmla="*/ 739525 w 4228925"/>
                          <a:gd name="connsiteY2-582" fmla="*/ 1076860 h 4108405"/>
                          <a:gd name="connsiteX3-583" fmla="*/ 468805 w 4228925"/>
                          <a:gd name="connsiteY3-584" fmla="*/ 916781 h 4108405"/>
                          <a:gd name="connsiteX4-585" fmla="*/ 470434 w 4228925"/>
                          <a:gd name="connsiteY4-586" fmla="*/ 917744 h 4108405"/>
                          <a:gd name="connsiteX5-587" fmla="*/ 468805 w 4228925"/>
                          <a:gd name="connsiteY5-588" fmla="*/ 916781 h 4108405"/>
                          <a:gd name="connsiteX6-589" fmla="*/ 2176945 w 4228925"/>
                          <a:gd name="connsiteY6-590" fmla="*/ 316797 h 4108405"/>
                          <a:gd name="connsiteX7-591" fmla="*/ 2269473 w 4228925"/>
                          <a:gd name="connsiteY7-592" fmla="*/ 321469 h 4108405"/>
                          <a:gd name="connsiteX8-593" fmla="*/ 2090436 w 4228925"/>
                          <a:gd name="connsiteY8-594" fmla="*/ 321469 h 4108405"/>
                          <a:gd name="connsiteX9-595" fmla="*/ 2090436 w 4228925"/>
                          <a:gd name="connsiteY9-596" fmla="*/ 321165 h 4108405"/>
                          <a:gd name="connsiteX10-597" fmla="*/ 2176945 w 4228925"/>
                          <a:gd name="connsiteY10-598" fmla="*/ 316797 h 4108405"/>
                          <a:gd name="connsiteX11-599" fmla="*/ 2290461 w 4228925"/>
                          <a:gd name="connsiteY11-600" fmla="*/ 321469 h 4108405"/>
                          <a:gd name="connsiteX12-601" fmla="*/ 4228786 w 4228925"/>
                          <a:gd name="connsiteY12-602" fmla="*/ 2056565 h 4108405"/>
                          <a:gd name="connsiteX13-603" fmla="*/ 2176946 w 4228925"/>
                          <a:gd name="connsiteY13-604" fmla="*/ 4108405 h 4108405"/>
                          <a:gd name="connsiteX14-605" fmla="*/ 125105 w 4228925"/>
                          <a:gd name="connsiteY14-606" fmla="*/ 2056565 h 4108405"/>
                          <a:gd name="connsiteX15-607" fmla="*/ 437178 w 4228925"/>
                          <a:gd name="connsiteY15-608" fmla="*/ 2056564 h 4108405"/>
                          <a:gd name="connsiteX16-609" fmla="*/ 2176945 w 4228925"/>
                          <a:gd name="connsiteY16-610" fmla="*/ 3796331 h 4108405"/>
                          <a:gd name="connsiteX17-611" fmla="*/ 3916711 w 4228925"/>
                          <a:gd name="connsiteY17-612" fmla="*/ 2056564 h 4108405"/>
                          <a:gd name="connsiteX18-613" fmla="*/ 2290461 w 4228925"/>
                          <a:gd name="connsiteY18-614" fmla="*/ 321469 h 4108405"/>
                          <a:gd name="connsiteX19-615" fmla="*/ 2090436 w 4228925"/>
                          <a:gd name="connsiteY19-616" fmla="*/ 9092 h 4108405"/>
                          <a:gd name="connsiteX20-617" fmla="*/ 2090436 w 4228925"/>
                          <a:gd name="connsiteY20-618" fmla="*/ 321165 h 4108405"/>
                          <a:gd name="connsiteX21-619" fmla="*/ 739525 w 4228925"/>
                          <a:gd name="connsiteY21-620" fmla="*/ 1076860 h 4108405"/>
                          <a:gd name="connsiteX22-621" fmla="*/ 470434 w 4228925"/>
                          <a:gd name="connsiteY22-622" fmla="*/ 917744 h 4108405"/>
                          <a:gd name="connsiteX23-623" fmla="*/ 2090436 w 4228925"/>
                          <a:gd name="connsiteY23-624" fmla="*/ 9092 h 4108405"/>
                          <a:gd name="connsiteX24-625" fmla="*/ 2090436 w 4228925"/>
                          <a:gd name="connsiteY24-626" fmla="*/ 0 h 4108405"/>
                          <a:gd name="connsiteX25-627" fmla="*/ 2090436 w 4228925"/>
                          <a:gd name="connsiteY25-628" fmla="*/ 9092 h 4108405"/>
                          <a:gd name="connsiteX26-629" fmla="*/ 2090436 w 4228925"/>
                          <a:gd name="connsiteY26-630" fmla="*/ 0 h 4108405"/>
                          <a:gd name="connsiteX0-631" fmla="*/ 739525 w 4228925"/>
                          <a:gd name="connsiteY0-632" fmla="*/ 1076860 h 4108405"/>
                          <a:gd name="connsiteX1-633" fmla="*/ 742648 w 4228925"/>
                          <a:gd name="connsiteY1-634" fmla="*/ 1078706 h 4108405"/>
                          <a:gd name="connsiteX2-635" fmla="*/ 739525 w 4228925"/>
                          <a:gd name="connsiteY2-636" fmla="*/ 1076860 h 4108405"/>
                          <a:gd name="connsiteX3-637" fmla="*/ 468805 w 4228925"/>
                          <a:gd name="connsiteY3-638" fmla="*/ 916781 h 4108405"/>
                          <a:gd name="connsiteX4-639" fmla="*/ 470434 w 4228925"/>
                          <a:gd name="connsiteY4-640" fmla="*/ 917744 h 4108405"/>
                          <a:gd name="connsiteX5-641" fmla="*/ 468805 w 4228925"/>
                          <a:gd name="connsiteY5-642" fmla="*/ 916781 h 4108405"/>
                          <a:gd name="connsiteX6-643" fmla="*/ 2176945 w 4228925"/>
                          <a:gd name="connsiteY6-644" fmla="*/ 316797 h 4108405"/>
                          <a:gd name="connsiteX7-645" fmla="*/ 2090436 w 4228925"/>
                          <a:gd name="connsiteY7-646" fmla="*/ 321469 h 4108405"/>
                          <a:gd name="connsiteX8-647" fmla="*/ 2090436 w 4228925"/>
                          <a:gd name="connsiteY8-648" fmla="*/ 321165 h 4108405"/>
                          <a:gd name="connsiteX9-649" fmla="*/ 2176945 w 4228925"/>
                          <a:gd name="connsiteY9-650" fmla="*/ 316797 h 4108405"/>
                          <a:gd name="connsiteX10-651" fmla="*/ 2290461 w 4228925"/>
                          <a:gd name="connsiteY10-652" fmla="*/ 321469 h 4108405"/>
                          <a:gd name="connsiteX11-653" fmla="*/ 4228786 w 4228925"/>
                          <a:gd name="connsiteY11-654" fmla="*/ 2056565 h 4108405"/>
                          <a:gd name="connsiteX12-655" fmla="*/ 2176946 w 4228925"/>
                          <a:gd name="connsiteY12-656" fmla="*/ 4108405 h 4108405"/>
                          <a:gd name="connsiteX13-657" fmla="*/ 125105 w 4228925"/>
                          <a:gd name="connsiteY13-658" fmla="*/ 2056565 h 4108405"/>
                          <a:gd name="connsiteX14-659" fmla="*/ 437178 w 4228925"/>
                          <a:gd name="connsiteY14-660" fmla="*/ 2056564 h 4108405"/>
                          <a:gd name="connsiteX15-661" fmla="*/ 2176945 w 4228925"/>
                          <a:gd name="connsiteY15-662" fmla="*/ 3796331 h 4108405"/>
                          <a:gd name="connsiteX16-663" fmla="*/ 3916711 w 4228925"/>
                          <a:gd name="connsiteY16-664" fmla="*/ 2056564 h 4108405"/>
                          <a:gd name="connsiteX17-665" fmla="*/ 2290461 w 4228925"/>
                          <a:gd name="connsiteY17-666" fmla="*/ 321469 h 4108405"/>
                          <a:gd name="connsiteX18-667" fmla="*/ 2090436 w 4228925"/>
                          <a:gd name="connsiteY18-668" fmla="*/ 9092 h 4108405"/>
                          <a:gd name="connsiteX19-669" fmla="*/ 2090436 w 4228925"/>
                          <a:gd name="connsiteY19-670" fmla="*/ 321165 h 4108405"/>
                          <a:gd name="connsiteX20-671" fmla="*/ 739525 w 4228925"/>
                          <a:gd name="connsiteY20-672" fmla="*/ 1076860 h 4108405"/>
                          <a:gd name="connsiteX21-673" fmla="*/ 470434 w 4228925"/>
                          <a:gd name="connsiteY21-674" fmla="*/ 917744 h 4108405"/>
                          <a:gd name="connsiteX22-675" fmla="*/ 2090436 w 4228925"/>
                          <a:gd name="connsiteY22-676" fmla="*/ 9092 h 4108405"/>
                          <a:gd name="connsiteX23-677" fmla="*/ 2090436 w 4228925"/>
                          <a:gd name="connsiteY23-678" fmla="*/ 0 h 4108405"/>
                          <a:gd name="connsiteX24-679" fmla="*/ 2090436 w 4228925"/>
                          <a:gd name="connsiteY24-680" fmla="*/ 9092 h 4108405"/>
                          <a:gd name="connsiteX25-681" fmla="*/ 2090436 w 4228925"/>
                          <a:gd name="connsiteY25-682" fmla="*/ 0 h 4108405"/>
                          <a:gd name="connsiteX0-683" fmla="*/ 739525 w 4228925"/>
                          <a:gd name="connsiteY0-684" fmla="*/ 1076860 h 4108405"/>
                          <a:gd name="connsiteX1-685" fmla="*/ 742648 w 4228925"/>
                          <a:gd name="connsiteY1-686" fmla="*/ 1078706 h 4108405"/>
                          <a:gd name="connsiteX2-687" fmla="*/ 739525 w 4228925"/>
                          <a:gd name="connsiteY2-688" fmla="*/ 1076860 h 4108405"/>
                          <a:gd name="connsiteX3-689" fmla="*/ 468805 w 4228925"/>
                          <a:gd name="connsiteY3-690" fmla="*/ 916781 h 4108405"/>
                          <a:gd name="connsiteX4-691" fmla="*/ 470434 w 4228925"/>
                          <a:gd name="connsiteY4-692" fmla="*/ 917744 h 4108405"/>
                          <a:gd name="connsiteX5-693" fmla="*/ 468805 w 4228925"/>
                          <a:gd name="connsiteY5-694" fmla="*/ 916781 h 4108405"/>
                          <a:gd name="connsiteX6-695" fmla="*/ 2090436 w 4228925"/>
                          <a:gd name="connsiteY6-696" fmla="*/ 321165 h 4108405"/>
                          <a:gd name="connsiteX7-697" fmla="*/ 2090436 w 4228925"/>
                          <a:gd name="connsiteY7-698" fmla="*/ 321469 h 4108405"/>
                          <a:gd name="connsiteX8-699" fmla="*/ 2090436 w 4228925"/>
                          <a:gd name="connsiteY8-700" fmla="*/ 321165 h 4108405"/>
                          <a:gd name="connsiteX9-701" fmla="*/ 2290461 w 4228925"/>
                          <a:gd name="connsiteY9-702" fmla="*/ 321469 h 4108405"/>
                          <a:gd name="connsiteX10-703" fmla="*/ 4228786 w 4228925"/>
                          <a:gd name="connsiteY10-704" fmla="*/ 2056565 h 4108405"/>
                          <a:gd name="connsiteX11-705" fmla="*/ 2176946 w 4228925"/>
                          <a:gd name="connsiteY11-706" fmla="*/ 4108405 h 4108405"/>
                          <a:gd name="connsiteX12-707" fmla="*/ 125105 w 4228925"/>
                          <a:gd name="connsiteY12-708" fmla="*/ 2056565 h 4108405"/>
                          <a:gd name="connsiteX13-709" fmla="*/ 437178 w 4228925"/>
                          <a:gd name="connsiteY13-710" fmla="*/ 2056564 h 4108405"/>
                          <a:gd name="connsiteX14-711" fmla="*/ 2176945 w 4228925"/>
                          <a:gd name="connsiteY14-712" fmla="*/ 3796331 h 4108405"/>
                          <a:gd name="connsiteX15-713" fmla="*/ 3916711 w 4228925"/>
                          <a:gd name="connsiteY15-714" fmla="*/ 2056564 h 4108405"/>
                          <a:gd name="connsiteX16-715" fmla="*/ 2290461 w 4228925"/>
                          <a:gd name="connsiteY16-716" fmla="*/ 321469 h 4108405"/>
                          <a:gd name="connsiteX17-717" fmla="*/ 2090436 w 4228925"/>
                          <a:gd name="connsiteY17-718" fmla="*/ 9092 h 4108405"/>
                          <a:gd name="connsiteX18-719" fmla="*/ 2090436 w 4228925"/>
                          <a:gd name="connsiteY18-720" fmla="*/ 321165 h 4108405"/>
                          <a:gd name="connsiteX19-721" fmla="*/ 739525 w 4228925"/>
                          <a:gd name="connsiteY19-722" fmla="*/ 1076860 h 4108405"/>
                          <a:gd name="connsiteX20-723" fmla="*/ 470434 w 4228925"/>
                          <a:gd name="connsiteY20-724" fmla="*/ 917744 h 4108405"/>
                          <a:gd name="connsiteX21-725" fmla="*/ 2090436 w 4228925"/>
                          <a:gd name="connsiteY21-726" fmla="*/ 9092 h 4108405"/>
                          <a:gd name="connsiteX22-727" fmla="*/ 2090436 w 4228925"/>
                          <a:gd name="connsiteY22-728" fmla="*/ 0 h 4108405"/>
                          <a:gd name="connsiteX23-729" fmla="*/ 2090436 w 4228925"/>
                          <a:gd name="connsiteY23-730" fmla="*/ 9092 h 4108405"/>
                          <a:gd name="connsiteX24-731" fmla="*/ 2090436 w 4228925"/>
                          <a:gd name="connsiteY24-732" fmla="*/ 0 h 4108405"/>
                          <a:gd name="connsiteX0-733" fmla="*/ 739525 w 4228925"/>
                          <a:gd name="connsiteY0-734" fmla="*/ 1067768 h 4099313"/>
                          <a:gd name="connsiteX1-735" fmla="*/ 742648 w 4228925"/>
                          <a:gd name="connsiteY1-736" fmla="*/ 1069614 h 4099313"/>
                          <a:gd name="connsiteX2-737" fmla="*/ 739525 w 4228925"/>
                          <a:gd name="connsiteY2-738" fmla="*/ 1067768 h 4099313"/>
                          <a:gd name="connsiteX3-739" fmla="*/ 468805 w 4228925"/>
                          <a:gd name="connsiteY3-740" fmla="*/ 907689 h 4099313"/>
                          <a:gd name="connsiteX4-741" fmla="*/ 470434 w 4228925"/>
                          <a:gd name="connsiteY4-742" fmla="*/ 908652 h 4099313"/>
                          <a:gd name="connsiteX5-743" fmla="*/ 468805 w 4228925"/>
                          <a:gd name="connsiteY5-744" fmla="*/ 907689 h 4099313"/>
                          <a:gd name="connsiteX6-745" fmla="*/ 2090436 w 4228925"/>
                          <a:gd name="connsiteY6-746" fmla="*/ 312073 h 4099313"/>
                          <a:gd name="connsiteX7-747" fmla="*/ 2090436 w 4228925"/>
                          <a:gd name="connsiteY7-748" fmla="*/ 312377 h 4099313"/>
                          <a:gd name="connsiteX8-749" fmla="*/ 2090436 w 4228925"/>
                          <a:gd name="connsiteY8-750" fmla="*/ 312073 h 4099313"/>
                          <a:gd name="connsiteX9-751" fmla="*/ 2290461 w 4228925"/>
                          <a:gd name="connsiteY9-752" fmla="*/ 312377 h 4099313"/>
                          <a:gd name="connsiteX10-753" fmla="*/ 4228786 w 4228925"/>
                          <a:gd name="connsiteY10-754" fmla="*/ 2047473 h 4099313"/>
                          <a:gd name="connsiteX11-755" fmla="*/ 2176946 w 4228925"/>
                          <a:gd name="connsiteY11-756" fmla="*/ 4099313 h 4099313"/>
                          <a:gd name="connsiteX12-757" fmla="*/ 125105 w 4228925"/>
                          <a:gd name="connsiteY12-758" fmla="*/ 2047473 h 4099313"/>
                          <a:gd name="connsiteX13-759" fmla="*/ 437178 w 4228925"/>
                          <a:gd name="connsiteY13-760" fmla="*/ 2047472 h 4099313"/>
                          <a:gd name="connsiteX14-761" fmla="*/ 2176945 w 4228925"/>
                          <a:gd name="connsiteY14-762" fmla="*/ 3787239 h 4099313"/>
                          <a:gd name="connsiteX15-763" fmla="*/ 3916711 w 4228925"/>
                          <a:gd name="connsiteY15-764" fmla="*/ 2047472 h 4099313"/>
                          <a:gd name="connsiteX16-765" fmla="*/ 2290461 w 4228925"/>
                          <a:gd name="connsiteY16-766" fmla="*/ 312377 h 4099313"/>
                          <a:gd name="connsiteX17-767" fmla="*/ 2090436 w 4228925"/>
                          <a:gd name="connsiteY17-768" fmla="*/ 0 h 4099313"/>
                          <a:gd name="connsiteX18-769" fmla="*/ 2090436 w 4228925"/>
                          <a:gd name="connsiteY18-770" fmla="*/ 312073 h 4099313"/>
                          <a:gd name="connsiteX19-771" fmla="*/ 739525 w 4228925"/>
                          <a:gd name="connsiteY19-772" fmla="*/ 1067768 h 4099313"/>
                          <a:gd name="connsiteX20-773" fmla="*/ 470434 w 4228925"/>
                          <a:gd name="connsiteY20-774" fmla="*/ 908652 h 4099313"/>
                          <a:gd name="connsiteX21-775" fmla="*/ 2090436 w 4228925"/>
                          <a:gd name="connsiteY21-776" fmla="*/ 0 h 4099313"/>
                          <a:gd name="connsiteX0-777" fmla="*/ 739525 w 4353891"/>
                          <a:gd name="connsiteY0-778" fmla="*/ 1067768 h 4099313"/>
                          <a:gd name="connsiteX1-779" fmla="*/ 742648 w 4353891"/>
                          <a:gd name="connsiteY1-780" fmla="*/ 1069614 h 4099313"/>
                          <a:gd name="connsiteX2-781" fmla="*/ 739525 w 4353891"/>
                          <a:gd name="connsiteY2-782" fmla="*/ 1067768 h 4099313"/>
                          <a:gd name="connsiteX3-783" fmla="*/ 468805 w 4353891"/>
                          <a:gd name="connsiteY3-784" fmla="*/ 907689 h 4099313"/>
                          <a:gd name="connsiteX4-785" fmla="*/ 470434 w 4353891"/>
                          <a:gd name="connsiteY4-786" fmla="*/ 908652 h 4099313"/>
                          <a:gd name="connsiteX5-787" fmla="*/ 468805 w 4353891"/>
                          <a:gd name="connsiteY5-788" fmla="*/ 907689 h 4099313"/>
                          <a:gd name="connsiteX6-789" fmla="*/ 2090436 w 4353891"/>
                          <a:gd name="connsiteY6-790" fmla="*/ 312073 h 4099313"/>
                          <a:gd name="connsiteX7-791" fmla="*/ 2090436 w 4353891"/>
                          <a:gd name="connsiteY7-792" fmla="*/ 312377 h 4099313"/>
                          <a:gd name="connsiteX8-793" fmla="*/ 2090436 w 4353891"/>
                          <a:gd name="connsiteY8-794" fmla="*/ 312073 h 4099313"/>
                          <a:gd name="connsiteX9-795" fmla="*/ 3916711 w 4353891"/>
                          <a:gd name="connsiteY9-796" fmla="*/ 2047472 h 4099313"/>
                          <a:gd name="connsiteX10-797" fmla="*/ 4228786 w 4353891"/>
                          <a:gd name="connsiteY10-798" fmla="*/ 2047473 h 4099313"/>
                          <a:gd name="connsiteX11-799" fmla="*/ 2176946 w 4353891"/>
                          <a:gd name="connsiteY11-800" fmla="*/ 4099313 h 4099313"/>
                          <a:gd name="connsiteX12-801" fmla="*/ 125105 w 4353891"/>
                          <a:gd name="connsiteY12-802" fmla="*/ 2047473 h 4099313"/>
                          <a:gd name="connsiteX13-803" fmla="*/ 437178 w 4353891"/>
                          <a:gd name="connsiteY13-804" fmla="*/ 2047472 h 4099313"/>
                          <a:gd name="connsiteX14-805" fmla="*/ 2176945 w 4353891"/>
                          <a:gd name="connsiteY14-806" fmla="*/ 3787239 h 4099313"/>
                          <a:gd name="connsiteX15-807" fmla="*/ 3916711 w 4353891"/>
                          <a:gd name="connsiteY15-808" fmla="*/ 2047472 h 4099313"/>
                          <a:gd name="connsiteX16-809" fmla="*/ 2090436 w 4353891"/>
                          <a:gd name="connsiteY16-810" fmla="*/ 0 h 4099313"/>
                          <a:gd name="connsiteX17-811" fmla="*/ 2090436 w 4353891"/>
                          <a:gd name="connsiteY17-812" fmla="*/ 312073 h 4099313"/>
                          <a:gd name="connsiteX18-813" fmla="*/ 739525 w 4353891"/>
                          <a:gd name="connsiteY18-814" fmla="*/ 1067768 h 4099313"/>
                          <a:gd name="connsiteX19-815" fmla="*/ 470434 w 4353891"/>
                          <a:gd name="connsiteY19-816" fmla="*/ 908652 h 4099313"/>
                          <a:gd name="connsiteX20-817" fmla="*/ 2090436 w 4353891"/>
                          <a:gd name="connsiteY20-818" fmla="*/ 0 h 4099313"/>
                          <a:gd name="connsiteX0-819" fmla="*/ 614420 w 4228786"/>
                          <a:gd name="connsiteY0-820" fmla="*/ 1067768 h 4099313"/>
                          <a:gd name="connsiteX1-821" fmla="*/ 617543 w 4228786"/>
                          <a:gd name="connsiteY1-822" fmla="*/ 1069614 h 4099313"/>
                          <a:gd name="connsiteX2-823" fmla="*/ 614420 w 4228786"/>
                          <a:gd name="connsiteY2-824" fmla="*/ 1067768 h 4099313"/>
                          <a:gd name="connsiteX3-825" fmla="*/ 343700 w 4228786"/>
                          <a:gd name="connsiteY3-826" fmla="*/ 907689 h 4099313"/>
                          <a:gd name="connsiteX4-827" fmla="*/ 345329 w 4228786"/>
                          <a:gd name="connsiteY4-828" fmla="*/ 908652 h 4099313"/>
                          <a:gd name="connsiteX5-829" fmla="*/ 343700 w 4228786"/>
                          <a:gd name="connsiteY5-830" fmla="*/ 907689 h 4099313"/>
                          <a:gd name="connsiteX6-831" fmla="*/ 1965331 w 4228786"/>
                          <a:gd name="connsiteY6-832" fmla="*/ 312073 h 4099313"/>
                          <a:gd name="connsiteX7-833" fmla="*/ 1965331 w 4228786"/>
                          <a:gd name="connsiteY7-834" fmla="*/ 312377 h 4099313"/>
                          <a:gd name="connsiteX8-835" fmla="*/ 1965331 w 4228786"/>
                          <a:gd name="connsiteY8-836" fmla="*/ 312073 h 4099313"/>
                          <a:gd name="connsiteX9-837" fmla="*/ 3791606 w 4228786"/>
                          <a:gd name="connsiteY9-838" fmla="*/ 2047472 h 4099313"/>
                          <a:gd name="connsiteX10-839" fmla="*/ 4103681 w 4228786"/>
                          <a:gd name="connsiteY10-840" fmla="*/ 2047473 h 4099313"/>
                          <a:gd name="connsiteX11-841" fmla="*/ 2051841 w 4228786"/>
                          <a:gd name="connsiteY11-842" fmla="*/ 4099313 h 4099313"/>
                          <a:gd name="connsiteX12-843" fmla="*/ 0 w 4228786"/>
                          <a:gd name="connsiteY12-844" fmla="*/ 2047473 h 4099313"/>
                          <a:gd name="connsiteX13-845" fmla="*/ 2051840 w 4228786"/>
                          <a:gd name="connsiteY13-846" fmla="*/ 3787239 h 4099313"/>
                          <a:gd name="connsiteX14-847" fmla="*/ 3791606 w 4228786"/>
                          <a:gd name="connsiteY14-848" fmla="*/ 2047472 h 4099313"/>
                          <a:gd name="connsiteX15-849" fmla="*/ 1965331 w 4228786"/>
                          <a:gd name="connsiteY15-850" fmla="*/ 0 h 4099313"/>
                          <a:gd name="connsiteX16-851" fmla="*/ 1965331 w 4228786"/>
                          <a:gd name="connsiteY16-852" fmla="*/ 312073 h 4099313"/>
                          <a:gd name="connsiteX17-853" fmla="*/ 614420 w 4228786"/>
                          <a:gd name="connsiteY17-854" fmla="*/ 1067768 h 4099313"/>
                          <a:gd name="connsiteX18-855" fmla="*/ 345329 w 4228786"/>
                          <a:gd name="connsiteY18-856" fmla="*/ 908652 h 4099313"/>
                          <a:gd name="connsiteX19-857" fmla="*/ 1965331 w 4228786"/>
                          <a:gd name="connsiteY19-858" fmla="*/ 0 h 4099313"/>
                          <a:gd name="connsiteX0-859" fmla="*/ 270720 w 3885086"/>
                          <a:gd name="connsiteY0-860" fmla="*/ 1067768 h 4224418"/>
                          <a:gd name="connsiteX1-861" fmla="*/ 273843 w 3885086"/>
                          <a:gd name="connsiteY1-862" fmla="*/ 1069614 h 4224418"/>
                          <a:gd name="connsiteX2-863" fmla="*/ 270720 w 3885086"/>
                          <a:gd name="connsiteY2-864" fmla="*/ 1067768 h 4224418"/>
                          <a:gd name="connsiteX3-865" fmla="*/ 0 w 3885086"/>
                          <a:gd name="connsiteY3-866" fmla="*/ 907689 h 4224418"/>
                          <a:gd name="connsiteX4-867" fmla="*/ 1629 w 3885086"/>
                          <a:gd name="connsiteY4-868" fmla="*/ 908652 h 4224418"/>
                          <a:gd name="connsiteX5-869" fmla="*/ 0 w 3885086"/>
                          <a:gd name="connsiteY5-870" fmla="*/ 907689 h 4224418"/>
                          <a:gd name="connsiteX6-871" fmla="*/ 1621631 w 3885086"/>
                          <a:gd name="connsiteY6-872" fmla="*/ 312073 h 4224418"/>
                          <a:gd name="connsiteX7-873" fmla="*/ 1621631 w 3885086"/>
                          <a:gd name="connsiteY7-874" fmla="*/ 312377 h 4224418"/>
                          <a:gd name="connsiteX8-875" fmla="*/ 1621631 w 3885086"/>
                          <a:gd name="connsiteY8-876" fmla="*/ 312073 h 4224418"/>
                          <a:gd name="connsiteX9-877" fmla="*/ 3447906 w 3885086"/>
                          <a:gd name="connsiteY9-878" fmla="*/ 2047472 h 4224418"/>
                          <a:gd name="connsiteX10-879" fmla="*/ 3759981 w 3885086"/>
                          <a:gd name="connsiteY10-880" fmla="*/ 2047473 h 4224418"/>
                          <a:gd name="connsiteX11-881" fmla="*/ 1708141 w 3885086"/>
                          <a:gd name="connsiteY11-882" fmla="*/ 4099313 h 4224418"/>
                          <a:gd name="connsiteX12-883" fmla="*/ 1708140 w 3885086"/>
                          <a:gd name="connsiteY12-884" fmla="*/ 3787239 h 4224418"/>
                          <a:gd name="connsiteX13-885" fmla="*/ 3447906 w 3885086"/>
                          <a:gd name="connsiteY13-886" fmla="*/ 2047472 h 4224418"/>
                          <a:gd name="connsiteX14-887" fmla="*/ 1621631 w 3885086"/>
                          <a:gd name="connsiteY14-888" fmla="*/ 0 h 4224418"/>
                          <a:gd name="connsiteX15-889" fmla="*/ 1621631 w 3885086"/>
                          <a:gd name="connsiteY15-890" fmla="*/ 312073 h 4224418"/>
                          <a:gd name="connsiteX16-891" fmla="*/ 270720 w 3885086"/>
                          <a:gd name="connsiteY16-892" fmla="*/ 1067768 h 4224418"/>
                          <a:gd name="connsiteX17-893" fmla="*/ 1629 w 3885086"/>
                          <a:gd name="connsiteY17-894" fmla="*/ 908652 h 4224418"/>
                          <a:gd name="connsiteX18-895" fmla="*/ 1621631 w 3885086"/>
                          <a:gd name="connsiteY18-896" fmla="*/ 0 h 4224418"/>
                          <a:gd name="connsiteX0-897" fmla="*/ 270720 w 3885086"/>
                          <a:gd name="connsiteY0-898" fmla="*/ 1067768 h 4099313"/>
                          <a:gd name="connsiteX1-899" fmla="*/ 273843 w 3885086"/>
                          <a:gd name="connsiteY1-900" fmla="*/ 1069614 h 4099313"/>
                          <a:gd name="connsiteX2-901" fmla="*/ 270720 w 3885086"/>
                          <a:gd name="connsiteY2-902" fmla="*/ 1067768 h 4099313"/>
                          <a:gd name="connsiteX3-903" fmla="*/ 0 w 3885086"/>
                          <a:gd name="connsiteY3-904" fmla="*/ 907689 h 4099313"/>
                          <a:gd name="connsiteX4-905" fmla="*/ 1629 w 3885086"/>
                          <a:gd name="connsiteY4-906" fmla="*/ 908652 h 4099313"/>
                          <a:gd name="connsiteX5-907" fmla="*/ 0 w 3885086"/>
                          <a:gd name="connsiteY5-908" fmla="*/ 907689 h 4099313"/>
                          <a:gd name="connsiteX6-909" fmla="*/ 1621631 w 3885086"/>
                          <a:gd name="connsiteY6-910" fmla="*/ 312073 h 4099313"/>
                          <a:gd name="connsiteX7-911" fmla="*/ 1621631 w 3885086"/>
                          <a:gd name="connsiteY7-912" fmla="*/ 312377 h 4099313"/>
                          <a:gd name="connsiteX8-913" fmla="*/ 1621631 w 3885086"/>
                          <a:gd name="connsiteY8-914" fmla="*/ 312073 h 4099313"/>
                          <a:gd name="connsiteX9-915" fmla="*/ 3447906 w 3885086"/>
                          <a:gd name="connsiteY9-916" fmla="*/ 2047472 h 4099313"/>
                          <a:gd name="connsiteX10-917" fmla="*/ 3759981 w 3885086"/>
                          <a:gd name="connsiteY10-918" fmla="*/ 2047473 h 4099313"/>
                          <a:gd name="connsiteX11-919" fmla="*/ 1708141 w 3885086"/>
                          <a:gd name="connsiteY11-920" fmla="*/ 4099313 h 4099313"/>
                          <a:gd name="connsiteX12-921" fmla="*/ 3447906 w 3885086"/>
                          <a:gd name="connsiteY12-922" fmla="*/ 2047472 h 4099313"/>
                          <a:gd name="connsiteX13-923" fmla="*/ 1621631 w 3885086"/>
                          <a:gd name="connsiteY13-924" fmla="*/ 0 h 4099313"/>
                          <a:gd name="connsiteX14-925" fmla="*/ 1621631 w 3885086"/>
                          <a:gd name="connsiteY14-926" fmla="*/ 312073 h 4099313"/>
                          <a:gd name="connsiteX15-927" fmla="*/ 270720 w 3885086"/>
                          <a:gd name="connsiteY15-928" fmla="*/ 1067768 h 4099313"/>
                          <a:gd name="connsiteX16-929" fmla="*/ 1629 w 3885086"/>
                          <a:gd name="connsiteY16-930" fmla="*/ 908652 h 4099313"/>
                          <a:gd name="connsiteX17-931" fmla="*/ 1621631 w 3885086"/>
                          <a:gd name="connsiteY17-932" fmla="*/ 0 h 4099313"/>
                          <a:gd name="connsiteX0-933" fmla="*/ 270720 w 3760643"/>
                          <a:gd name="connsiteY0-934" fmla="*/ 1067768 h 2047473"/>
                          <a:gd name="connsiteX1-935" fmla="*/ 273843 w 3760643"/>
                          <a:gd name="connsiteY1-936" fmla="*/ 1069614 h 2047473"/>
                          <a:gd name="connsiteX2-937" fmla="*/ 270720 w 3760643"/>
                          <a:gd name="connsiteY2-938" fmla="*/ 1067768 h 2047473"/>
                          <a:gd name="connsiteX3-939" fmla="*/ 0 w 3760643"/>
                          <a:gd name="connsiteY3-940" fmla="*/ 907689 h 2047473"/>
                          <a:gd name="connsiteX4-941" fmla="*/ 1629 w 3760643"/>
                          <a:gd name="connsiteY4-942" fmla="*/ 908652 h 2047473"/>
                          <a:gd name="connsiteX5-943" fmla="*/ 0 w 3760643"/>
                          <a:gd name="connsiteY5-944" fmla="*/ 907689 h 2047473"/>
                          <a:gd name="connsiteX6-945" fmla="*/ 1621631 w 3760643"/>
                          <a:gd name="connsiteY6-946" fmla="*/ 312073 h 2047473"/>
                          <a:gd name="connsiteX7-947" fmla="*/ 1621631 w 3760643"/>
                          <a:gd name="connsiteY7-948" fmla="*/ 312377 h 2047473"/>
                          <a:gd name="connsiteX8-949" fmla="*/ 1621631 w 3760643"/>
                          <a:gd name="connsiteY8-950" fmla="*/ 312073 h 2047473"/>
                          <a:gd name="connsiteX9-951" fmla="*/ 3447906 w 3760643"/>
                          <a:gd name="connsiteY9-952" fmla="*/ 2047472 h 2047473"/>
                          <a:gd name="connsiteX10-953" fmla="*/ 3759981 w 3760643"/>
                          <a:gd name="connsiteY10-954" fmla="*/ 2047473 h 2047473"/>
                          <a:gd name="connsiteX11-955" fmla="*/ 3447906 w 3760643"/>
                          <a:gd name="connsiteY11-956" fmla="*/ 2047472 h 2047473"/>
                          <a:gd name="connsiteX12-957" fmla="*/ 1621631 w 3760643"/>
                          <a:gd name="connsiteY12-958" fmla="*/ 0 h 2047473"/>
                          <a:gd name="connsiteX13-959" fmla="*/ 1621631 w 3760643"/>
                          <a:gd name="connsiteY13-960" fmla="*/ 312073 h 2047473"/>
                          <a:gd name="connsiteX14-961" fmla="*/ 270720 w 3760643"/>
                          <a:gd name="connsiteY14-962" fmla="*/ 1067768 h 2047473"/>
                          <a:gd name="connsiteX15-963" fmla="*/ 1629 w 3760643"/>
                          <a:gd name="connsiteY15-964" fmla="*/ 908652 h 2047473"/>
                          <a:gd name="connsiteX16-965" fmla="*/ 1621631 w 3760643"/>
                          <a:gd name="connsiteY16-966" fmla="*/ 0 h 2047473"/>
                          <a:gd name="connsiteX0-967" fmla="*/ 270720 w 1621631"/>
                          <a:gd name="connsiteY0-968" fmla="*/ 1067768 h 1069614"/>
                          <a:gd name="connsiteX1-969" fmla="*/ 273843 w 1621631"/>
                          <a:gd name="connsiteY1-970" fmla="*/ 1069614 h 1069614"/>
                          <a:gd name="connsiteX2-971" fmla="*/ 270720 w 1621631"/>
                          <a:gd name="connsiteY2-972" fmla="*/ 1067768 h 1069614"/>
                          <a:gd name="connsiteX3-973" fmla="*/ 0 w 1621631"/>
                          <a:gd name="connsiteY3-974" fmla="*/ 907689 h 1069614"/>
                          <a:gd name="connsiteX4-975" fmla="*/ 1629 w 1621631"/>
                          <a:gd name="connsiteY4-976" fmla="*/ 908652 h 1069614"/>
                          <a:gd name="connsiteX5-977" fmla="*/ 0 w 1621631"/>
                          <a:gd name="connsiteY5-978" fmla="*/ 907689 h 1069614"/>
                          <a:gd name="connsiteX6-979" fmla="*/ 1621631 w 1621631"/>
                          <a:gd name="connsiteY6-980" fmla="*/ 312073 h 1069614"/>
                          <a:gd name="connsiteX7-981" fmla="*/ 1621631 w 1621631"/>
                          <a:gd name="connsiteY7-982" fmla="*/ 312377 h 1069614"/>
                          <a:gd name="connsiteX8-983" fmla="*/ 1621631 w 1621631"/>
                          <a:gd name="connsiteY8-984" fmla="*/ 312073 h 1069614"/>
                          <a:gd name="connsiteX9-985" fmla="*/ 1621631 w 1621631"/>
                          <a:gd name="connsiteY9-986" fmla="*/ 0 h 1069614"/>
                          <a:gd name="connsiteX10-987" fmla="*/ 1621631 w 1621631"/>
                          <a:gd name="connsiteY10-988" fmla="*/ 312073 h 1069614"/>
                          <a:gd name="connsiteX11-989" fmla="*/ 270720 w 1621631"/>
                          <a:gd name="connsiteY11-990" fmla="*/ 1067768 h 1069614"/>
                          <a:gd name="connsiteX12-991" fmla="*/ 1629 w 1621631"/>
                          <a:gd name="connsiteY12-992" fmla="*/ 908652 h 1069614"/>
                          <a:gd name="connsiteX13-993" fmla="*/ 1621631 w 1621631"/>
                          <a:gd name="connsiteY13-994" fmla="*/ 0 h 1069614"/>
                        </a:gdLst>
                        <a:ahLst/>
                        <a:cxnLst>
                          <a:cxn ang="0">
                            <a:pos x="connsiteX0-1" y="connsiteY0-2"/>
                          </a:cxn>
                          <a:cxn ang="0">
                            <a:pos x="connsiteX1-3" y="connsiteY1-4"/>
                          </a:cxn>
                          <a:cxn ang="0">
                            <a:pos x="connsiteX2-5" y="connsiteY2-6"/>
                          </a:cxn>
                          <a:cxn ang="0">
                            <a:pos x="connsiteX3-7" y="connsiteY3-8"/>
                          </a:cxn>
                          <a:cxn ang="0">
                            <a:pos x="connsiteX4-9" y="connsiteY4-10"/>
                          </a:cxn>
                          <a:cxn ang="0">
                            <a:pos x="connsiteX5-11" y="connsiteY5-12"/>
                          </a:cxn>
                          <a:cxn ang="0">
                            <a:pos x="connsiteX6-13" y="connsiteY6-14"/>
                          </a:cxn>
                          <a:cxn ang="0">
                            <a:pos x="connsiteX7-15" y="connsiteY7-16"/>
                          </a:cxn>
                          <a:cxn ang="0">
                            <a:pos x="connsiteX8-17" y="connsiteY8-18"/>
                          </a:cxn>
                          <a:cxn ang="0">
                            <a:pos x="connsiteX9-19" y="connsiteY9-20"/>
                          </a:cxn>
                          <a:cxn ang="0">
                            <a:pos x="connsiteX10-21" y="connsiteY10-22"/>
                          </a:cxn>
                          <a:cxn ang="0">
                            <a:pos x="connsiteX11-23" y="connsiteY11-24"/>
                          </a:cxn>
                          <a:cxn ang="0">
                            <a:pos x="connsiteX12-25" y="connsiteY12-26"/>
                          </a:cxn>
                          <a:cxn ang="0">
                            <a:pos x="connsiteX13-27" y="connsiteY13-28"/>
                          </a:cxn>
                        </a:cxnLst>
                        <a:rect l="l" t="t" r="r" b="b"/>
                        <a:pathLst>
                          <a:path w="1621631" h="1069614">
                            <a:moveTo>
                              <a:pt x="270720" y="1067768"/>
                            </a:moveTo>
                            <a:lnTo>
                              <a:pt x="273843" y="1069614"/>
                            </a:lnTo>
                            <a:lnTo>
                              <a:pt x="270720" y="1067768"/>
                            </a:lnTo>
                            <a:close/>
                            <a:moveTo>
                              <a:pt x="0" y="907689"/>
                            </a:moveTo>
                            <a:lnTo>
                              <a:pt x="1629" y="908652"/>
                            </a:lnTo>
                            <a:lnTo>
                              <a:pt x="0" y="907689"/>
                            </a:lnTo>
                            <a:close/>
                            <a:moveTo>
                              <a:pt x="1621631" y="312073"/>
                            </a:moveTo>
                            <a:lnTo>
                              <a:pt x="1621631" y="312377"/>
                            </a:lnTo>
                            <a:lnTo>
                              <a:pt x="1621631" y="312073"/>
                            </a:lnTo>
                            <a:close/>
                            <a:moveTo>
                              <a:pt x="1621631" y="0"/>
                            </a:moveTo>
                            <a:lnTo>
                              <a:pt x="1621631" y="312073"/>
                            </a:lnTo>
                            <a:cubicBezTo>
                              <a:pt x="1059988" y="337356"/>
                              <a:pt x="568425" y="631117"/>
                              <a:pt x="270720" y="1067768"/>
                            </a:cubicBezTo>
                            <a:lnTo>
                              <a:pt x="1629" y="908652"/>
                            </a:lnTo>
                            <a:cubicBezTo>
                              <a:pt x="354259" y="380480"/>
                              <a:pt x="945677" y="25494"/>
                              <a:pt x="1621631" y="0"/>
                            </a:cubicBezTo>
                            <a:close/>
                          </a:path>
                        </a:pathLst>
                      </a:custGeom>
                      <a:grpFill/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2"/>
                      </a:lnRef>
                      <a:fillRef idx="3">
                        <a:schemeClr val="accent2"/>
                      </a:fillRef>
                      <a:effectRef idx="2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lIns="93247" tIns="46623" rIns="46623" bIns="93247" anchor="b"/>
                      <a:lstStyle/>
                      <a:p>
                        <a:pPr algn="ctr" defTabSz="931545" eaLnBrk="1" hangingPunct="1">
                          <a:defRPr/>
                        </a:pPr>
                        <a:endParaRPr lang="en-US" spc="-51" dirty="0">
                          <a:gradFill>
                            <a:gsLst>
                              <a:gs pos="0">
                                <a:srgbClr val="FFFFFF"/>
                              </a:gs>
                              <a:gs pos="100000">
                                <a:srgbClr val="FFFFFF"/>
                              </a:gs>
                            </a:gsLst>
                            <a:lin ang="5400000" scaled="0"/>
                          </a:gradFill>
                          <a:ea typeface="Segoe UI" panose="020B0502040204020203" pitchFamily="34" charset="0"/>
                          <a:cs typeface="Segoe UI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115" name="Freeform 121"/>
                      <p:cNvSpPr/>
                      <p:nvPr/>
                    </p:nvSpPr>
                    <p:spPr bwMode="auto">
                      <a:xfrm flipH="1">
                        <a:off x="8043102" y="1599764"/>
                        <a:ext cx="1621631" cy="1069614"/>
                      </a:xfrm>
                      <a:custGeom>
                        <a:avLst/>
                        <a:gdLst>
                          <a:gd name="connsiteX0" fmla="*/ 668844 w 4158105"/>
                          <a:gd name="connsiteY0" fmla="*/ 1079241 h 4110786"/>
                          <a:gd name="connsiteX1" fmla="*/ 671967 w 4158105"/>
                          <a:gd name="connsiteY1" fmla="*/ 1081087 h 4110786"/>
                          <a:gd name="connsiteX2" fmla="*/ 576717 w 4158105"/>
                          <a:gd name="connsiteY2" fmla="*/ 1235869 h 4110786"/>
                          <a:gd name="connsiteX3" fmla="*/ 574232 w 4158105"/>
                          <a:gd name="connsiteY3" fmla="*/ 1234330 h 4110786"/>
                          <a:gd name="connsiteX4" fmla="*/ 668844 w 4158105"/>
                          <a:gd name="connsiteY4" fmla="*/ 1079241 h 4110786"/>
                          <a:gd name="connsiteX5" fmla="*/ 398124 w 4158105"/>
                          <a:gd name="connsiteY5" fmla="*/ 919162 h 4110786"/>
                          <a:gd name="connsiteX6" fmla="*/ 399753 w 4158105"/>
                          <a:gd name="connsiteY6" fmla="*/ 920125 h 4110786"/>
                          <a:gd name="connsiteX7" fmla="*/ 308772 w 4158105"/>
                          <a:gd name="connsiteY7" fmla="*/ 1069886 h 4110786"/>
                          <a:gd name="connsiteX8" fmla="*/ 307636 w 4158105"/>
                          <a:gd name="connsiteY8" fmla="*/ 1069182 h 4110786"/>
                          <a:gd name="connsiteX9" fmla="*/ 398124 w 4158105"/>
                          <a:gd name="connsiteY9" fmla="*/ 919162 h 4110786"/>
                          <a:gd name="connsiteX10" fmla="*/ 2106264 w 4158105"/>
                          <a:gd name="connsiteY10" fmla="*/ 319178 h 4110786"/>
                          <a:gd name="connsiteX11" fmla="*/ 2198792 w 4158105"/>
                          <a:gd name="connsiteY11" fmla="*/ 323850 h 4110786"/>
                          <a:gd name="connsiteX12" fmla="*/ 2019755 w 4158105"/>
                          <a:gd name="connsiteY12" fmla="*/ 323850 h 4110786"/>
                          <a:gd name="connsiteX13" fmla="*/ 2019755 w 4158105"/>
                          <a:gd name="connsiteY13" fmla="*/ 323546 h 4110786"/>
                          <a:gd name="connsiteX14" fmla="*/ 2106264 w 4158105"/>
                          <a:gd name="connsiteY14" fmla="*/ 319178 h 4110786"/>
                          <a:gd name="connsiteX15" fmla="*/ 2224351 w 4158105"/>
                          <a:gd name="connsiteY15" fmla="*/ 13068 h 4110786"/>
                          <a:gd name="connsiteX16" fmla="*/ 4158105 w 4158105"/>
                          <a:gd name="connsiteY16" fmla="*/ 2058946 h 4110786"/>
                          <a:gd name="connsiteX17" fmla="*/ 2106265 w 4158105"/>
                          <a:gd name="connsiteY17" fmla="*/ 4110786 h 4110786"/>
                          <a:gd name="connsiteX18" fmla="*/ 54424 w 4158105"/>
                          <a:gd name="connsiteY18" fmla="*/ 2058946 h 4110786"/>
                          <a:gd name="connsiteX19" fmla="*/ 574232 w 4158105"/>
                          <a:gd name="connsiteY19" fmla="*/ 1234330 h 4110786"/>
                          <a:gd name="connsiteX20" fmla="*/ 366497 w 4158105"/>
                          <a:gd name="connsiteY20" fmla="*/ 2058945 h 4110786"/>
                          <a:gd name="connsiteX21" fmla="*/ 2106264 w 4158105"/>
                          <a:gd name="connsiteY21" fmla="*/ 3798712 h 4110786"/>
                          <a:gd name="connsiteX22" fmla="*/ 3846030 w 4158105"/>
                          <a:gd name="connsiteY22" fmla="*/ 2058945 h 4110786"/>
                          <a:gd name="connsiteX23" fmla="*/ 2198792 w 4158105"/>
                          <a:gd name="connsiteY23" fmla="*/ 323850 h 4110786"/>
                          <a:gd name="connsiteX24" fmla="*/ 2219780 w 4158105"/>
                          <a:gd name="connsiteY24" fmla="*/ 323850 h 4110786"/>
                          <a:gd name="connsiteX25" fmla="*/ 2224351 w 4158105"/>
                          <a:gd name="connsiteY25" fmla="*/ 13068 h 4110786"/>
                          <a:gd name="connsiteX26" fmla="*/ 2019755 w 4158105"/>
                          <a:gd name="connsiteY26" fmla="*/ 11473 h 4110786"/>
                          <a:gd name="connsiteX27" fmla="*/ 2019755 w 4158105"/>
                          <a:gd name="connsiteY27" fmla="*/ 323546 h 4110786"/>
                          <a:gd name="connsiteX28" fmla="*/ 668844 w 4158105"/>
                          <a:gd name="connsiteY28" fmla="*/ 1079241 h 4110786"/>
                          <a:gd name="connsiteX29" fmla="*/ 399753 w 4158105"/>
                          <a:gd name="connsiteY29" fmla="*/ 920125 h 4110786"/>
                          <a:gd name="connsiteX30" fmla="*/ 2019755 w 4158105"/>
                          <a:gd name="connsiteY30" fmla="*/ 11473 h 4110786"/>
                          <a:gd name="connsiteX31" fmla="*/ 2224543 w 4158105"/>
                          <a:gd name="connsiteY31" fmla="*/ 0 h 4110786"/>
                          <a:gd name="connsiteX32" fmla="*/ 2224351 w 4158105"/>
                          <a:gd name="connsiteY32" fmla="*/ 13068 h 4110786"/>
                          <a:gd name="connsiteX33" fmla="*/ 2106265 w 4158105"/>
                          <a:gd name="connsiteY33" fmla="*/ 7105 h 4110786"/>
                          <a:gd name="connsiteX34" fmla="*/ 2019755 w 4158105"/>
                          <a:gd name="connsiteY34" fmla="*/ 11473 h 4110786"/>
                          <a:gd name="connsiteX35" fmla="*/ 2019755 w 4158105"/>
                          <a:gd name="connsiteY35" fmla="*/ 2381 h 4110786"/>
                          <a:gd name="connsiteX36" fmla="*/ 2224543 w 4158105"/>
                          <a:gd name="connsiteY36" fmla="*/ 0 h 4110786"/>
                          <a:gd name="connsiteX0-1" fmla="*/ 668844 w 4158105"/>
                          <a:gd name="connsiteY0-2" fmla="*/ 1079241 h 4110786"/>
                          <a:gd name="connsiteX1-3" fmla="*/ 671967 w 4158105"/>
                          <a:gd name="connsiteY1-4" fmla="*/ 1081087 h 4110786"/>
                          <a:gd name="connsiteX2-5" fmla="*/ 576717 w 4158105"/>
                          <a:gd name="connsiteY2-6" fmla="*/ 1235869 h 4110786"/>
                          <a:gd name="connsiteX3-7" fmla="*/ 574232 w 4158105"/>
                          <a:gd name="connsiteY3-8" fmla="*/ 1234330 h 4110786"/>
                          <a:gd name="connsiteX4-9" fmla="*/ 668844 w 4158105"/>
                          <a:gd name="connsiteY4-10" fmla="*/ 1079241 h 4110786"/>
                          <a:gd name="connsiteX5-11" fmla="*/ 398124 w 4158105"/>
                          <a:gd name="connsiteY5-12" fmla="*/ 919162 h 4110786"/>
                          <a:gd name="connsiteX6-13" fmla="*/ 399753 w 4158105"/>
                          <a:gd name="connsiteY6-14" fmla="*/ 920125 h 4110786"/>
                          <a:gd name="connsiteX7-15" fmla="*/ 308772 w 4158105"/>
                          <a:gd name="connsiteY7-16" fmla="*/ 1069886 h 4110786"/>
                          <a:gd name="connsiteX8-17" fmla="*/ 398124 w 4158105"/>
                          <a:gd name="connsiteY8-18" fmla="*/ 919162 h 4110786"/>
                          <a:gd name="connsiteX9-19" fmla="*/ 2106264 w 4158105"/>
                          <a:gd name="connsiteY9-20" fmla="*/ 319178 h 4110786"/>
                          <a:gd name="connsiteX10-21" fmla="*/ 2198792 w 4158105"/>
                          <a:gd name="connsiteY10-22" fmla="*/ 323850 h 4110786"/>
                          <a:gd name="connsiteX11-23" fmla="*/ 2019755 w 4158105"/>
                          <a:gd name="connsiteY11-24" fmla="*/ 323850 h 4110786"/>
                          <a:gd name="connsiteX12-25" fmla="*/ 2019755 w 4158105"/>
                          <a:gd name="connsiteY12-26" fmla="*/ 323546 h 4110786"/>
                          <a:gd name="connsiteX13-27" fmla="*/ 2106264 w 4158105"/>
                          <a:gd name="connsiteY13-28" fmla="*/ 319178 h 4110786"/>
                          <a:gd name="connsiteX14-29" fmla="*/ 2224351 w 4158105"/>
                          <a:gd name="connsiteY14-30" fmla="*/ 13068 h 4110786"/>
                          <a:gd name="connsiteX15-31" fmla="*/ 4158105 w 4158105"/>
                          <a:gd name="connsiteY15-32" fmla="*/ 2058946 h 4110786"/>
                          <a:gd name="connsiteX16-33" fmla="*/ 2106265 w 4158105"/>
                          <a:gd name="connsiteY16-34" fmla="*/ 4110786 h 4110786"/>
                          <a:gd name="connsiteX17-35" fmla="*/ 54424 w 4158105"/>
                          <a:gd name="connsiteY17-36" fmla="*/ 2058946 h 4110786"/>
                          <a:gd name="connsiteX18-37" fmla="*/ 574232 w 4158105"/>
                          <a:gd name="connsiteY18-38" fmla="*/ 1234330 h 4110786"/>
                          <a:gd name="connsiteX19-39" fmla="*/ 366497 w 4158105"/>
                          <a:gd name="connsiteY19-40" fmla="*/ 2058945 h 4110786"/>
                          <a:gd name="connsiteX20-41" fmla="*/ 2106264 w 4158105"/>
                          <a:gd name="connsiteY20-42" fmla="*/ 3798712 h 4110786"/>
                          <a:gd name="connsiteX21-43" fmla="*/ 3846030 w 4158105"/>
                          <a:gd name="connsiteY21-44" fmla="*/ 2058945 h 4110786"/>
                          <a:gd name="connsiteX22-45" fmla="*/ 2198792 w 4158105"/>
                          <a:gd name="connsiteY22-46" fmla="*/ 323850 h 4110786"/>
                          <a:gd name="connsiteX23-47" fmla="*/ 2219780 w 4158105"/>
                          <a:gd name="connsiteY23-48" fmla="*/ 323850 h 4110786"/>
                          <a:gd name="connsiteX24-49" fmla="*/ 2224351 w 4158105"/>
                          <a:gd name="connsiteY24-50" fmla="*/ 13068 h 4110786"/>
                          <a:gd name="connsiteX25-51" fmla="*/ 2019755 w 4158105"/>
                          <a:gd name="connsiteY25-52" fmla="*/ 11473 h 4110786"/>
                          <a:gd name="connsiteX26-53" fmla="*/ 2019755 w 4158105"/>
                          <a:gd name="connsiteY26-54" fmla="*/ 323546 h 4110786"/>
                          <a:gd name="connsiteX27-55" fmla="*/ 668844 w 4158105"/>
                          <a:gd name="connsiteY27-56" fmla="*/ 1079241 h 4110786"/>
                          <a:gd name="connsiteX28-57" fmla="*/ 399753 w 4158105"/>
                          <a:gd name="connsiteY28-58" fmla="*/ 920125 h 4110786"/>
                          <a:gd name="connsiteX29-59" fmla="*/ 2019755 w 4158105"/>
                          <a:gd name="connsiteY29-60" fmla="*/ 11473 h 4110786"/>
                          <a:gd name="connsiteX30-61" fmla="*/ 2224543 w 4158105"/>
                          <a:gd name="connsiteY30-62" fmla="*/ 0 h 4110786"/>
                          <a:gd name="connsiteX31-63" fmla="*/ 2224351 w 4158105"/>
                          <a:gd name="connsiteY31-64" fmla="*/ 13068 h 4110786"/>
                          <a:gd name="connsiteX32-65" fmla="*/ 2106265 w 4158105"/>
                          <a:gd name="connsiteY32-66" fmla="*/ 7105 h 4110786"/>
                          <a:gd name="connsiteX33-67" fmla="*/ 2019755 w 4158105"/>
                          <a:gd name="connsiteY33-68" fmla="*/ 11473 h 4110786"/>
                          <a:gd name="connsiteX34-69" fmla="*/ 2019755 w 4158105"/>
                          <a:gd name="connsiteY34-70" fmla="*/ 2381 h 4110786"/>
                          <a:gd name="connsiteX35-71" fmla="*/ 2224543 w 4158105"/>
                          <a:gd name="connsiteY35-72" fmla="*/ 0 h 4110786"/>
                          <a:gd name="connsiteX0-73" fmla="*/ 668844 w 4158105"/>
                          <a:gd name="connsiteY0-74" fmla="*/ 1079241 h 4110786"/>
                          <a:gd name="connsiteX1-75" fmla="*/ 671967 w 4158105"/>
                          <a:gd name="connsiteY1-76" fmla="*/ 1081087 h 4110786"/>
                          <a:gd name="connsiteX2-77" fmla="*/ 576717 w 4158105"/>
                          <a:gd name="connsiteY2-78" fmla="*/ 1235869 h 4110786"/>
                          <a:gd name="connsiteX3-79" fmla="*/ 574232 w 4158105"/>
                          <a:gd name="connsiteY3-80" fmla="*/ 1234330 h 4110786"/>
                          <a:gd name="connsiteX4-81" fmla="*/ 668844 w 4158105"/>
                          <a:gd name="connsiteY4-82" fmla="*/ 1079241 h 4110786"/>
                          <a:gd name="connsiteX5-83" fmla="*/ 398124 w 4158105"/>
                          <a:gd name="connsiteY5-84" fmla="*/ 919162 h 4110786"/>
                          <a:gd name="connsiteX6-85" fmla="*/ 399753 w 4158105"/>
                          <a:gd name="connsiteY6-86" fmla="*/ 920125 h 4110786"/>
                          <a:gd name="connsiteX7-87" fmla="*/ 398124 w 4158105"/>
                          <a:gd name="connsiteY7-88" fmla="*/ 919162 h 4110786"/>
                          <a:gd name="connsiteX8-89" fmla="*/ 2106264 w 4158105"/>
                          <a:gd name="connsiteY8-90" fmla="*/ 319178 h 4110786"/>
                          <a:gd name="connsiteX9-91" fmla="*/ 2198792 w 4158105"/>
                          <a:gd name="connsiteY9-92" fmla="*/ 323850 h 4110786"/>
                          <a:gd name="connsiteX10-93" fmla="*/ 2019755 w 4158105"/>
                          <a:gd name="connsiteY10-94" fmla="*/ 323850 h 4110786"/>
                          <a:gd name="connsiteX11-95" fmla="*/ 2019755 w 4158105"/>
                          <a:gd name="connsiteY11-96" fmla="*/ 323546 h 4110786"/>
                          <a:gd name="connsiteX12-97" fmla="*/ 2106264 w 4158105"/>
                          <a:gd name="connsiteY12-98" fmla="*/ 319178 h 4110786"/>
                          <a:gd name="connsiteX13-99" fmla="*/ 2224351 w 4158105"/>
                          <a:gd name="connsiteY13-100" fmla="*/ 13068 h 4110786"/>
                          <a:gd name="connsiteX14-101" fmla="*/ 4158105 w 4158105"/>
                          <a:gd name="connsiteY14-102" fmla="*/ 2058946 h 4110786"/>
                          <a:gd name="connsiteX15-103" fmla="*/ 2106265 w 4158105"/>
                          <a:gd name="connsiteY15-104" fmla="*/ 4110786 h 4110786"/>
                          <a:gd name="connsiteX16-105" fmla="*/ 54424 w 4158105"/>
                          <a:gd name="connsiteY16-106" fmla="*/ 2058946 h 4110786"/>
                          <a:gd name="connsiteX17-107" fmla="*/ 574232 w 4158105"/>
                          <a:gd name="connsiteY17-108" fmla="*/ 1234330 h 4110786"/>
                          <a:gd name="connsiteX18-109" fmla="*/ 366497 w 4158105"/>
                          <a:gd name="connsiteY18-110" fmla="*/ 2058945 h 4110786"/>
                          <a:gd name="connsiteX19-111" fmla="*/ 2106264 w 4158105"/>
                          <a:gd name="connsiteY19-112" fmla="*/ 3798712 h 4110786"/>
                          <a:gd name="connsiteX20-113" fmla="*/ 3846030 w 4158105"/>
                          <a:gd name="connsiteY20-114" fmla="*/ 2058945 h 4110786"/>
                          <a:gd name="connsiteX21-115" fmla="*/ 2198792 w 4158105"/>
                          <a:gd name="connsiteY21-116" fmla="*/ 323850 h 4110786"/>
                          <a:gd name="connsiteX22-117" fmla="*/ 2219780 w 4158105"/>
                          <a:gd name="connsiteY22-118" fmla="*/ 323850 h 4110786"/>
                          <a:gd name="connsiteX23-119" fmla="*/ 2224351 w 4158105"/>
                          <a:gd name="connsiteY23-120" fmla="*/ 13068 h 4110786"/>
                          <a:gd name="connsiteX24-121" fmla="*/ 2019755 w 4158105"/>
                          <a:gd name="connsiteY24-122" fmla="*/ 11473 h 4110786"/>
                          <a:gd name="connsiteX25-123" fmla="*/ 2019755 w 4158105"/>
                          <a:gd name="connsiteY25-124" fmla="*/ 323546 h 4110786"/>
                          <a:gd name="connsiteX26-125" fmla="*/ 668844 w 4158105"/>
                          <a:gd name="connsiteY26-126" fmla="*/ 1079241 h 4110786"/>
                          <a:gd name="connsiteX27-127" fmla="*/ 399753 w 4158105"/>
                          <a:gd name="connsiteY27-128" fmla="*/ 920125 h 4110786"/>
                          <a:gd name="connsiteX28-129" fmla="*/ 2019755 w 4158105"/>
                          <a:gd name="connsiteY28-130" fmla="*/ 11473 h 4110786"/>
                          <a:gd name="connsiteX29-131" fmla="*/ 2224543 w 4158105"/>
                          <a:gd name="connsiteY29-132" fmla="*/ 0 h 4110786"/>
                          <a:gd name="connsiteX30-133" fmla="*/ 2224351 w 4158105"/>
                          <a:gd name="connsiteY30-134" fmla="*/ 13068 h 4110786"/>
                          <a:gd name="connsiteX31-135" fmla="*/ 2106265 w 4158105"/>
                          <a:gd name="connsiteY31-136" fmla="*/ 7105 h 4110786"/>
                          <a:gd name="connsiteX32-137" fmla="*/ 2019755 w 4158105"/>
                          <a:gd name="connsiteY32-138" fmla="*/ 11473 h 4110786"/>
                          <a:gd name="connsiteX33-139" fmla="*/ 2019755 w 4158105"/>
                          <a:gd name="connsiteY33-140" fmla="*/ 2381 h 4110786"/>
                          <a:gd name="connsiteX34-141" fmla="*/ 2224543 w 4158105"/>
                          <a:gd name="connsiteY34-142" fmla="*/ 0 h 4110786"/>
                          <a:gd name="connsiteX0-143" fmla="*/ 739525 w 4228786"/>
                          <a:gd name="connsiteY0-144" fmla="*/ 1079241 h 4110786"/>
                          <a:gd name="connsiteX1-145" fmla="*/ 742648 w 4228786"/>
                          <a:gd name="connsiteY1-146" fmla="*/ 1081087 h 4110786"/>
                          <a:gd name="connsiteX2-147" fmla="*/ 647398 w 4228786"/>
                          <a:gd name="connsiteY2-148" fmla="*/ 1235869 h 4110786"/>
                          <a:gd name="connsiteX3-149" fmla="*/ 644913 w 4228786"/>
                          <a:gd name="connsiteY3-150" fmla="*/ 1234330 h 4110786"/>
                          <a:gd name="connsiteX4-151" fmla="*/ 739525 w 4228786"/>
                          <a:gd name="connsiteY4-152" fmla="*/ 1079241 h 4110786"/>
                          <a:gd name="connsiteX5-153" fmla="*/ 468805 w 4228786"/>
                          <a:gd name="connsiteY5-154" fmla="*/ 919162 h 4110786"/>
                          <a:gd name="connsiteX6-155" fmla="*/ 470434 w 4228786"/>
                          <a:gd name="connsiteY6-156" fmla="*/ 920125 h 4110786"/>
                          <a:gd name="connsiteX7-157" fmla="*/ 468805 w 4228786"/>
                          <a:gd name="connsiteY7-158" fmla="*/ 919162 h 4110786"/>
                          <a:gd name="connsiteX8-159" fmla="*/ 2176945 w 4228786"/>
                          <a:gd name="connsiteY8-160" fmla="*/ 319178 h 4110786"/>
                          <a:gd name="connsiteX9-161" fmla="*/ 2269473 w 4228786"/>
                          <a:gd name="connsiteY9-162" fmla="*/ 323850 h 4110786"/>
                          <a:gd name="connsiteX10-163" fmla="*/ 2090436 w 4228786"/>
                          <a:gd name="connsiteY10-164" fmla="*/ 323850 h 4110786"/>
                          <a:gd name="connsiteX11-165" fmla="*/ 2090436 w 4228786"/>
                          <a:gd name="connsiteY11-166" fmla="*/ 323546 h 4110786"/>
                          <a:gd name="connsiteX12-167" fmla="*/ 2176945 w 4228786"/>
                          <a:gd name="connsiteY12-168" fmla="*/ 319178 h 4110786"/>
                          <a:gd name="connsiteX13-169" fmla="*/ 2295032 w 4228786"/>
                          <a:gd name="connsiteY13-170" fmla="*/ 13068 h 4110786"/>
                          <a:gd name="connsiteX14-171" fmla="*/ 4228786 w 4228786"/>
                          <a:gd name="connsiteY14-172" fmla="*/ 2058946 h 4110786"/>
                          <a:gd name="connsiteX15-173" fmla="*/ 2176946 w 4228786"/>
                          <a:gd name="connsiteY15-174" fmla="*/ 4110786 h 4110786"/>
                          <a:gd name="connsiteX16-175" fmla="*/ 125105 w 4228786"/>
                          <a:gd name="connsiteY16-176" fmla="*/ 2058946 h 4110786"/>
                          <a:gd name="connsiteX17-177" fmla="*/ 437178 w 4228786"/>
                          <a:gd name="connsiteY17-178" fmla="*/ 2058945 h 4110786"/>
                          <a:gd name="connsiteX18-179" fmla="*/ 2176945 w 4228786"/>
                          <a:gd name="connsiteY18-180" fmla="*/ 3798712 h 4110786"/>
                          <a:gd name="connsiteX19-181" fmla="*/ 3916711 w 4228786"/>
                          <a:gd name="connsiteY19-182" fmla="*/ 2058945 h 4110786"/>
                          <a:gd name="connsiteX20-183" fmla="*/ 2269473 w 4228786"/>
                          <a:gd name="connsiteY20-184" fmla="*/ 323850 h 4110786"/>
                          <a:gd name="connsiteX21-185" fmla="*/ 2290461 w 4228786"/>
                          <a:gd name="connsiteY21-186" fmla="*/ 323850 h 4110786"/>
                          <a:gd name="connsiteX22-187" fmla="*/ 2295032 w 4228786"/>
                          <a:gd name="connsiteY22-188" fmla="*/ 13068 h 4110786"/>
                          <a:gd name="connsiteX23-189" fmla="*/ 2090436 w 4228786"/>
                          <a:gd name="connsiteY23-190" fmla="*/ 11473 h 4110786"/>
                          <a:gd name="connsiteX24-191" fmla="*/ 2090436 w 4228786"/>
                          <a:gd name="connsiteY24-192" fmla="*/ 323546 h 4110786"/>
                          <a:gd name="connsiteX25-193" fmla="*/ 739525 w 4228786"/>
                          <a:gd name="connsiteY25-194" fmla="*/ 1079241 h 4110786"/>
                          <a:gd name="connsiteX26-195" fmla="*/ 470434 w 4228786"/>
                          <a:gd name="connsiteY26-196" fmla="*/ 920125 h 4110786"/>
                          <a:gd name="connsiteX27-197" fmla="*/ 2090436 w 4228786"/>
                          <a:gd name="connsiteY27-198" fmla="*/ 11473 h 4110786"/>
                          <a:gd name="connsiteX28-199" fmla="*/ 2295224 w 4228786"/>
                          <a:gd name="connsiteY28-200" fmla="*/ 0 h 4110786"/>
                          <a:gd name="connsiteX29-201" fmla="*/ 2295032 w 4228786"/>
                          <a:gd name="connsiteY29-202" fmla="*/ 13068 h 4110786"/>
                          <a:gd name="connsiteX30-203" fmla="*/ 2176946 w 4228786"/>
                          <a:gd name="connsiteY30-204" fmla="*/ 7105 h 4110786"/>
                          <a:gd name="connsiteX31-205" fmla="*/ 2090436 w 4228786"/>
                          <a:gd name="connsiteY31-206" fmla="*/ 11473 h 4110786"/>
                          <a:gd name="connsiteX32-207" fmla="*/ 2090436 w 4228786"/>
                          <a:gd name="connsiteY32-208" fmla="*/ 2381 h 4110786"/>
                          <a:gd name="connsiteX33-209" fmla="*/ 2295224 w 4228786"/>
                          <a:gd name="connsiteY33-210" fmla="*/ 0 h 4110786"/>
                          <a:gd name="connsiteX0-211" fmla="*/ 739525 w 4228786"/>
                          <a:gd name="connsiteY0-212" fmla="*/ 1079241 h 4110786"/>
                          <a:gd name="connsiteX1-213" fmla="*/ 742648 w 4228786"/>
                          <a:gd name="connsiteY1-214" fmla="*/ 1081087 h 4110786"/>
                          <a:gd name="connsiteX2-215" fmla="*/ 647398 w 4228786"/>
                          <a:gd name="connsiteY2-216" fmla="*/ 1235869 h 4110786"/>
                          <a:gd name="connsiteX3-217" fmla="*/ 739525 w 4228786"/>
                          <a:gd name="connsiteY3-218" fmla="*/ 1079241 h 4110786"/>
                          <a:gd name="connsiteX4-219" fmla="*/ 468805 w 4228786"/>
                          <a:gd name="connsiteY4-220" fmla="*/ 919162 h 4110786"/>
                          <a:gd name="connsiteX5-221" fmla="*/ 470434 w 4228786"/>
                          <a:gd name="connsiteY5-222" fmla="*/ 920125 h 4110786"/>
                          <a:gd name="connsiteX6-223" fmla="*/ 468805 w 4228786"/>
                          <a:gd name="connsiteY6-224" fmla="*/ 919162 h 4110786"/>
                          <a:gd name="connsiteX7-225" fmla="*/ 2176945 w 4228786"/>
                          <a:gd name="connsiteY7-226" fmla="*/ 319178 h 4110786"/>
                          <a:gd name="connsiteX8-227" fmla="*/ 2269473 w 4228786"/>
                          <a:gd name="connsiteY8-228" fmla="*/ 323850 h 4110786"/>
                          <a:gd name="connsiteX9-229" fmla="*/ 2090436 w 4228786"/>
                          <a:gd name="connsiteY9-230" fmla="*/ 323850 h 4110786"/>
                          <a:gd name="connsiteX10-231" fmla="*/ 2090436 w 4228786"/>
                          <a:gd name="connsiteY10-232" fmla="*/ 323546 h 4110786"/>
                          <a:gd name="connsiteX11-233" fmla="*/ 2176945 w 4228786"/>
                          <a:gd name="connsiteY11-234" fmla="*/ 319178 h 4110786"/>
                          <a:gd name="connsiteX12-235" fmla="*/ 2295032 w 4228786"/>
                          <a:gd name="connsiteY12-236" fmla="*/ 13068 h 4110786"/>
                          <a:gd name="connsiteX13-237" fmla="*/ 4228786 w 4228786"/>
                          <a:gd name="connsiteY13-238" fmla="*/ 2058946 h 4110786"/>
                          <a:gd name="connsiteX14-239" fmla="*/ 2176946 w 4228786"/>
                          <a:gd name="connsiteY14-240" fmla="*/ 4110786 h 4110786"/>
                          <a:gd name="connsiteX15-241" fmla="*/ 125105 w 4228786"/>
                          <a:gd name="connsiteY15-242" fmla="*/ 2058946 h 4110786"/>
                          <a:gd name="connsiteX16-243" fmla="*/ 437178 w 4228786"/>
                          <a:gd name="connsiteY16-244" fmla="*/ 2058945 h 4110786"/>
                          <a:gd name="connsiteX17-245" fmla="*/ 2176945 w 4228786"/>
                          <a:gd name="connsiteY17-246" fmla="*/ 3798712 h 4110786"/>
                          <a:gd name="connsiteX18-247" fmla="*/ 3916711 w 4228786"/>
                          <a:gd name="connsiteY18-248" fmla="*/ 2058945 h 4110786"/>
                          <a:gd name="connsiteX19-249" fmla="*/ 2269473 w 4228786"/>
                          <a:gd name="connsiteY19-250" fmla="*/ 323850 h 4110786"/>
                          <a:gd name="connsiteX20-251" fmla="*/ 2290461 w 4228786"/>
                          <a:gd name="connsiteY20-252" fmla="*/ 323850 h 4110786"/>
                          <a:gd name="connsiteX21-253" fmla="*/ 2295032 w 4228786"/>
                          <a:gd name="connsiteY21-254" fmla="*/ 13068 h 4110786"/>
                          <a:gd name="connsiteX22-255" fmla="*/ 2090436 w 4228786"/>
                          <a:gd name="connsiteY22-256" fmla="*/ 11473 h 4110786"/>
                          <a:gd name="connsiteX23-257" fmla="*/ 2090436 w 4228786"/>
                          <a:gd name="connsiteY23-258" fmla="*/ 323546 h 4110786"/>
                          <a:gd name="connsiteX24-259" fmla="*/ 739525 w 4228786"/>
                          <a:gd name="connsiteY24-260" fmla="*/ 1079241 h 4110786"/>
                          <a:gd name="connsiteX25-261" fmla="*/ 470434 w 4228786"/>
                          <a:gd name="connsiteY25-262" fmla="*/ 920125 h 4110786"/>
                          <a:gd name="connsiteX26-263" fmla="*/ 2090436 w 4228786"/>
                          <a:gd name="connsiteY26-264" fmla="*/ 11473 h 4110786"/>
                          <a:gd name="connsiteX27-265" fmla="*/ 2295224 w 4228786"/>
                          <a:gd name="connsiteY27-266" fmla="*/ 0 h 4110786"/>
                          <a:gd name="connsiteX28-267" fmla="*/ 2295032 w 4228786"/>
                          <a:gd name="connsiteY28-268" fmla="*/ 13068 h 4110786"/>
                          <a:gd name="connsiteX29-269" fmla="*/ 2176946 w 4228786"/>
                          <a:gd name="connsiteY29-270" fmla="*/ 7105 h 4110786"/>
                          <a:gd name="connsiteX30-271" fmla="*/ 2090436 w 4228786"/>
                          <a:gd name="connsiteY30-272" fmla="*/ 11473 h 4110786"/>
                          <a:gd name="connsiteX31-273" fmla="*/ 2090436 w 4228786"/>
                          <a:gd name="connsiteY31-274" fmla="*/ 2381 h 4110786"/>
                          <a:gd name="connsiteX32-275" fmla="*/ 2295224 w 4228786"/>
                          <a:gd name="connsiteY32-276" fmla="*/ 0 h 4110786"/>
                          <a:gd name="connsiteX0-277" fmla="*/ 739525 w 4228786"/>
                          <a:gd name="connsiteY0-278" fmla="*/ 1079241 h 4110786"/>
                          <a:gd name="connsiteX1-279" fmla="*/ 742648 w 4228786"/>
                          <a:gd name="connsiteY1-280" fmla="*/ 1081087 h 4110786"/>
                          <a:gd name="connsiteX2-281" fmla="*/ 739525 w 4228786"/>
                          <a:gd name="connsiteY2-282" fmla="*/ 1079241 h 4110786"/>
                          <a:gd name="connsiteX3-283" fmla="*/ 468805 w 4228786"/>
                          <a:gd name="connsiteY3-284" fmla="*/ 919162 h 4110786"/>
                          <a:gd name="connsiteX4-285" fmla="*/ 470434 w 4228786"/>
                          <a:gd name="connsiteY4-286" fmla="*/ 920125 h 4110786"/>
                          <a:gd name="connsiteX5-287" fmla="*/ 468805 w 4228786"/>
                          <a:gd name="connsiteY5-288" fmla="*/ 919162 h 4110786"/>
                          <a:gd name="connsiteX6-289" fmla="*/ 2176945 w 4228786"/>
                          <a:gd name="connsiteY6-290" fmla="*/ 319178 h 4110786"/>
                          <a:gd name="connsiteX7-291" fmla="*/ 2269473 w 4228786"/>
                          <a:gd name="connsiteY7-292" fmla="*/ 323850 h 4110786"/>
                          <a:gd name="connsiteX8-293" fmla="*/ 2090436 w 4228786"/>
                          <a:gd name="connsiteY8-294" fmla="*/ 323850 h 4110786"/>
                          <a:gd name="connsiteX9-295" fmla="*/ 2090436 w 4228786"/>
                          <a:gd name="connsiteY9-296" fmla="*/ 323546 h 4110786"/>
                          <a:gd name="connsiteX10-297" fmla="*/ 2176945 w 4228786"/>
                          <a:gd name="connsiteY10-298" fmla="*/ 319178 h 4110786"/>
                          <a:gd name="connsiteX11-299" fmla="*/ 2295032 w 4228786"/>
                          <a:gd name="connsiteY11-300" fmla="*/ 13068 h 4110786"/>
                          <a:gd name="connsiteX12-301" fmla="*/ 4228786 w 4228786"/>
                          <a:gd name="connsiteY12-302" fmla="*/ 2058946 h 4110786"/>
                          <a:gd name="connsiteX13-303" fmla="*/ 2176946 w 4228786"/>
                          <a:gd name="connsiteY13-304" fmla="*/ 4110786 h 4110786"/>
                          <a:gd name="connsiteX14-305" fmla="*/ 125105 w 4228786"/>
                          <a:gd name="connsiteY14-306" fmla="*/ 2058946 h 4110786"/>
                          <a:gd name="connsiteX15-307" fmla="*/ 437178 w 4228786"/>
                          <a:gd name="connsiteY15-308" fmla="*/ 2058945 h 4110786"/>
                          <a:gd name="connsiteX16-309" fmla="*/ 2176945 w 4228786"/>
                          <a:gd name="connsiteY16-310" fmla="*/ 3798712 h 4110786"/>
                          <a:gd name="connsiteX17-311" fmla="*/ 3916711 w 4228786"/>
                          <a:gd name="connsiteY17-312" fmla="*/ 2058945 h 4110786"/>
                          <a:gd name="connsiteX18-313" fmla="*/ 2269473 w 4228786"/>
                          <a:gd name="connsiteY18-314" fmla="*/ 323850 h 4110786"/>
                          <a:gd name="connsiteX19-315" fmla="*/ 2290461 w 4228786"/>
                          <a:gd name="connsiteY19-316" fmla="*/ 323850 h 4110786"/>
                          <a:gd name="connsiteX20-317" fmla="*/ 2295032 w 4228786"/>
                          <a:gd name="connsiteY20-318" fmla="*/ 13068 h 4110786"/>
                          <a:gd name="connsiteX21-319" fmla="*/ 2090436 w 4228786"/>
                          <a:gd name="connsiteY21-320" fmla="*/ 11473 h 4110786"/>
                          <a:gd name="connsiteX22-321" fmla="*/ 2090436 w 4228786"/>
                          <a:gd name="connsiteY22-322" fmla="*/ 323546 h 4110786"/>
                          <a:gd name="connsiteX23-323" fmla="*/ 739525 w 4228786"/>
                          <a:gd name="connsiteY23-324" fmla="*/ 1079241 h 4110786"/>
                          <a:gd name="connsiteX24-325" fmla="*/ 470434 w 4228786"/>
                          <a:gd name="connsiteY24-326" fmla="*/ 920125 h 4110786"/>
                          <a:gd name="connsiteX25-327" fmla="*/ 2090436 w 4228786"/>
                          <a:gd name="connsiteY25-328" fmla="*/ 11473 h 4110786"/>
                          <a:gd name="connsiteX26-329" fmla="*/ 2295224 w 4228786"/>
                          <a:gd name="connsiteY26-330" fmla="*/ 0 h 4110786"/>
                          <a:gd name="connsiteX27-331" fmla="*/ 2295032 w 4228786"/>
                          <a:gd name="connsiteY27-332" fmla="*/ 13068 h 4110786"/>
                          <a:gd name="connsiteX28-333" fmla="*/ 2176946 w 4228786"/>
                          <a:gd name="connsiteY28-334" fmla="*/ 7105 h 4110786"/>
                          <a:gd name="connsiteX29-335" fmla="*/ 2090436 w 4228786"/>
                          <a:gd name="connsiteY29-336" fmla="*/ 11473 h 4110786"/>
                          <a:gd name="connsiteX30-337" fmla="*/ 2090436 w 4228786"/>
                          <a:gd name="connsiteY30-338" fmla="*/ 2381 h 4110786"/>
                          <a:gd name="connsiteX31-339" fmla="*/ 2295224 w 4228786"/>
                          <a:gd name="connsiteY31-340" fmla="*/ 0 h 4110786"/>
                          <a:gd name="connsiteX0-341" fmla="*/ 739525 w 4228786"/>
                          <a:gd name="connsiteY0-342" fmla="*/ 1079241 h 4110786"/>
                          <a:gd name="connsiteX1-343" fmla="*/ 742648 w 4228786"/>
                          <a:gd name="connsiteY1-344" fmla="*/ 1081087 h 4110786"/>
                          <a:gd name="connsiteX2-345" fmla="*/ 739525 w 4228786"/>
                          <a:gd name="connsiteY2-346" fmla="*/ 1079241 h 4110786"/>
                          <a:gd name="connsiteX3-347" fmla="*/ 468805 w 4228786"/>
                          <a:gd name="connsiteY3-348" fmla="*/ 919162 h 4110786"/>
                          <a:gd name="connsiteX4-349" fmla="*/ 470434 w 4228786"/>
                          <a:gd name="connsiteY4-350" fmla="*/ 920125 h 4110786"/>
                          <a:gd name="connsiteX5-351" fmla="*/ 468805 w 4228786"/>
                          <a:gd name="connsiteY5-352" fmla="*/ 919162 h 4110786"/>
                          <a:gd name="connsiteX6-353" fmla="*/ 2176945 w 4228786"/>
                          <a:gd name="connsiteY6-354" fmla="*/ 319178 h 4110786"/>
                          <a:gd name="connsiteX7-355" fmla="*/ 2269473 w 4228786"/>
                          <a:gd name="connsiteY7-356" fmla="*/ 323850 h 4110786"/>
                          <a:gd name="connsiteX8-357" fmla="*/ 2090436 w 4228786"/>
                          <a:gd name="connsiteY8-358" fmla="*/ 323850 h 4110786"/>
                          <a:gd name="connsiteX9-359" fmla="*/ 2090436 w 4228786"/>
                          <a:gd name="connsiteY9-360" fmla="*/ 323546 h 4110786"/>
                          <a:gd name="connsiteX10-361" fmla="*/ 2176945 w 4228786"/>
                          <a:gd name="connsiteY10-362" fmla="*/ 319178 h 4110786"/>
                          <a:gd name="connsiteX11-363" fmla="*/ 2295032 w 4228786"/>
                          <a:gd name="connsiteY11-364" fmla="*/ 13068 h 4110786"/>
                          <a:gd name="connsiteX12-365" fmla="*/ 4228786 w 4228786"/>
                          <a:gd name="connsiteY12-366" fmla="*/ 2058946 h 4110786"/>
                          <a:gd name="connsiteX13-367" fmla="*/ 2176946 w 4228786"/>
                          <a:gd name="connsiteY13-368" fmla="*/ 4110786 h 4110786"/>
                          <a:gd name="connsiteX14-369" fmla="*/ 125105 w 4228786"/>
                          <a:gd name="connsiteY14-370" fmla="*/ 2058946 h 4110786"/>
                          <a:gd name="connsiteX15-371" fmla="*/ 437178 w 4228786"/>
                          <a:gd name="connsiteY15-372" fmla="*/ 2058945 h 4110786"/>
                          <a:gd name="connsiteX16-373" fmla="*/ 2176945 w 4228786"/>
                          <a:gd name="connsiteY16-374" fmla="*/ 3798712 h 4110786"/>
                          <a:gd name="connsiteX17-375" fmla="*/ 3916711 w 4228786"/>
                          <a:gd name="connsiteY17-376" fmla="*/ 2058945 h 4110786"/>
                          <a:gd name="connsiteX18-377" fmla="*/ 2269473 w 4228786"/>
                          <a:gd name="connsiteY18-378" fmla="*/ 323850 h 4110786"/>
                          <a:gd name="connsiteX19-379" fmla="*/ 2290461 w 4228786"/>
                          <a:gd name="connsiteY19-380" fmla="*/ 323850 h 4110786"/>
                          <a:gd name="connsiteX20-381" fmla="*/ 2295032 w 4228786"/>
                          <a:gd name="connsiteY20-382" fmla="*/ 13068 h 4110786"/>
                          <a:gd name="connsiteX21-383" fmla="*/ 2090436 w 4228786"/>
                          <a:gd name="connsiteY21-384" fmla="*/ 11473 h 4110786"/>
                          <a:gd name="connsiteX22-385" fmla="*/ 2090436 w 4228786"/>
                          <a:gd name="connsiteY22-386" fmla="*/ 323546 h 4110786"/>
                          <a:gd name="connsiteX23-387" fmla="*/ 739525 w 4228786"/>
                          <a:gd name="connsiteY23-388" fmla="*/ 1079241 h 4110786"/>
                          <a:gd name="connsiteX24-389" fmla="*/ 470434 w 4228786"/>
                          <a:gd name="connsiteY24-390" fmla="*/ 920125 h 4110786"/>
                          <a:gd name="connsiteX25-391" fmla="*/ 2090436 w 4228786"/>
                          <a:gd name="connsiteY25-392" fmla="*/ 11473 h 4110786"/>
                          <a:gd name="connsiteX26-393" fmla="*/ 2295224 w 4228786"/>
                          <a:gd name="connsiteY26-394" fmla="*/ 0 h 4110786"/>
                          <a:gd name="connsiteX27-395" fmla="*/ 2176946 w 4228786"/>
                          <a:gd name="connsiteY27-396" fmla="*/ 7105 h 4110786"/>
                          <a:gd name="connsiteX28-397" fmla="*/ 2090436 w 4228786"/>
                          <a:gd name="connsiteY28-398" fmla="*/ 11473 h 4110786"/>
                          <a:gd name="connsiteX29-399" fmla="*/ 2090436 w 4228786"/>
                          <a:gd name="connsiteY29-400" fmla="*/ 2381 h 4110786"/>
                          <a:gd name="connsiteX30-401" fmla="*/ 2295224 w 4228786"/>
                          <a:gd name="connsiteY30-402" fmla="*/ 0 h 4110786"/>
                          <a:gd name="connsiteX0-403" fmla="*/ 739525 w 4228949"/>
                          <a:gd name="connsiteY0-404" fmla="*/ 1079241 h 4110786"/>
                          <a:gd name="connsiteX1-405" fmla="*/ 742648 w 4228949"/>
                          <a:gd name="connsiteY1-406" fmla="*/ 1081087 h 4110786"/>
                          <a:gd name="connsiteX2-407" fmla="*/ 739525 w 4228949"/>
                          <a:gd name="connsiteY2-408" fmla="*/ 1079241 h 4110786"/>
                          <a:gd name="connsiteX3-409" fmla="*/ 468805 w 4228949"/>
                          <a:gd name="connsiteY3-410" fmla="*/ 919162 h 4110786"/>
                          <a:gd name="connsiteX4-411" fmla="*/ 470434 w 4228949"/>
                          <a:gd name="connsiteY4-412" fmla="*/ 920125 h 4110786"/>
                          <a:gd name="connsiteX5-413" fmla="*/ 468805 w 4228949"/>
                          <a:gd name="connsiteY5-414" fmla="*/ 919162 h 4110786"/>
                          <a:gd name="connsiteX6-415" fmla="*/ 2176945 w 4228949"/>
                          <a:gd name="connsiteY6-416" fmla="*/ 319178 h 4110786"/>
                          <a:gd name="connsiteX7-417" fmla="*/ 2269473 w 4228949"/>
                          <a:gd name="connsiteY7-418" fmla="*/ 323850 h 4110786"/>
                          <a:gd name="connsiteX8-419" fmla="*/ 2090436 w 4228949"/>
                          <a:gd name="connsiteY8-420" fmla="*/ 323850 h 4110786"/>
                          <a:gd name="connsiteX9-421" fmla="*/ 2090436 w 4228949"/>
                          <a:gd name="connsiteY9-422" fmla="*/ 323546 h 4110786"/>
                          <a:gd name="connsiteX10-423" fmla="*/ 2176945 w 4228949"/>
                          <a:gd name="connsiteY10-424" fmla="*/ 319178 h 4110786"/>
                          <a:gd name="connsiteX11-425" fmla="*/ 2290461 w 4228949"/>
                          <a:gd name="connsiteY11-426" fmla="*/ 323850 h 4110786"/>
                          <a:gd name="connsiteX12-427" fmla="*/ 4228786 w 4228949"/>
                          <a:gd name="connsiteY12-428" fmla="*/ 2058946 h 4110786"/>
                          <a:gd name="connsiteX13-429" fmla="*/ 2176946 w 4228949"/>
                          <a:gd name="connsiteY13-430" fmla="*/ 4110786 h 4110786"/>
                          <a:gd name="connsiteX14-431" fmla="*/ 125105 w 4228949"/>
                          <a:gd name="connsiteY14-432" fmla="*/ 2058946 h 4110786"/>
                          <a:gd name="connsiteX15-433" fmla="*/ 437178 w 4228949"/>
                          <a:gd name="connsiteY15-434" fmla="*/ 2058945 h 4110786"/>
                          <a:gd name="connsiteX16-435" fmla="*/ 2176945 w 4228949"/>
                          <a:gd name="connsiteY16-436" fmla="*/ 3798712 h 4110786"/>
                          <a:gd name="connsiteX17-437" fmla="*/ 3916711 w 4228949"/>
                          <a:gd name="connsiteY17-438" fmla="*/ 2058945 h 4110786"/>
                          <a:gd name="connsiteX18-439" fmla="*/ 2269473 w 4228949"/>
                          <a:gd name="connsiteY18-440" fmla="*/ 323850 h 4110786"/>
                          <a:gd name="connsiteX19-441" fmla="*/ 2290461 w 4228949"/>
                          <a:gd name="connsiteY19-442" fmla="*/ 323850 h 4110786"/>
                          <a:gd name="connsiteX20-443" fmla="*/ 2090436 w 4228949"/>
                          <a:gd name="connsiteY20-444" fmla="*/ 11473 h 4110786"/>
                          <a:gd name="connsiteX21-445" fmla="*/ 2090436 w 4228949"/>
                          <a:gd name="connsiteY21-446" fmla="*/ 323546 h 4110786"/>
                          <a:gd name="connsiteX22-447" fmla="*/ 739525 w 4228949"/>
                          <a:gd name="connsiteY22-448" fmla="*/ 1079241 h 4110786"/>
                          <a:gd name="connsiteX23-449" fmla="*/ 470434 w 4228949"/>
                          <a:gd name="connsiteY23-450" fmla="*/ 920125 h 4110786"/>
                          <a:gd name="connsiteX24-451" fmla="*/ 2090436 w 4228949"/>
                          <a:gd name="connsiteY24-452" fmla="*/ 11473 h 4110786"/>
                          <a:gd name="connsiteX25-453" fmla="*/ 2295224 w 4228949"/>
                          <a:gd name="connsiteY25-454" fmla="*/ 0 h 4110786"/>
                          <a:gd name="connsiteX26-455" fmla="*/ 2176946 w 4228949"/>
                          <a:gd name="connsiteY26-456" fmla="*/ 7105 h 4110786"/>
                          <a:gd name="connsiteX27-457" fmla="*/ 2090436 w 4228949"/>
                          <a:gd name="connsiteY27-458" fmla="*/ 11473 h 4110786"/>
                          <a:gd name="connsiteX28-459" fmla="*/ 2090436 w 4228949"/>
                          <a:gd name="connsiteY28-460" fmla="*/ 2381 h 4110786"/>
                          <a:gd name="connsiteX29-461" fmla="*/ 2295224 w 4228949"/>
                          <a:gd name="connsiteY29-462" fmla="*/ 0 h 4110786"/>
                          <a:gd name="connsiteX0-463" fmla="*/ 739525 w 4228949"/>
                          <a:gd name="connsiteY0-464" fmla="*/ 1076860 h 4108405"/>
                          <a:gd name="connsiteX1-465" fmla="*/ 742648 w 4228949"/>
                          <a:gd name="connsiteY1-466" fmla="*/ 1078706 h 4108405"/>
                          <a:gd name="connsiteX2-467" fmla="*/ 739525 w 4228949"/>
                          <a:gd name="connsiteY2-468" fmla="*/ 1076860 h 4108405"/>
                          <a:gd name="connsiteX3-469" fmla="*/ 468805 w 4228949"/>
                          <a:gd name="connsiteY3-470" fmla="*/ 916781 h 4108405"/>
                          <a:gd name="connsiteX4-471" fmla="*/ 470434 w 4228949"/>
                          <a:gd name="connsiteY4-472" fmla="*/ 917744 h 4108405"/>
                          <a:gd name="connsiteX5-473" fmla="*/ 468805 w 4228949"/>
                          <a:gd name="connsiteY5-474" fmla="*/ 916781 h 4108405"/>
                          <a:gd name="connsiteX6-475" fmla="*/ 2176945 w 4228949"/>
                          <a:gd name="connsiteY6-476" fmla="*/ 316797 h 4108405"/>
                          <a:gd name="connsiteX7-477" fmla="*/ 2269473 w 4228949"/>
                          <a:gd name="connsiteY7-478" fmla="*/ 321469 h 4108405"/>
                          <a:gd name="connsiteX8-479" fmla="*/ 2090436 w 4228949"/>
                          <a:gd name="connsiteY8-480" fmla="*/ 321469 h 4108405"/>
                          <a:gd name="connsiteX9-481" fmla="*/ 2090436 w 4228949"/>
                          <a:gd name="connsiteY9-482" fmla="*/ 321165 h 4108405"/>
                          <a:gd name="connsiteX10-483" fmla="*/ 2176945 w 4228949"/>
                          <a:gd name="connsiteY10-484" fmla="*/ 316797 h 4108405"/>
                          <a:gd name="connsiteX11-485" fmla="*/ 2290461 w 4228949"/>
                          <a:gd name="connsiteY11-486" fmla="*/ 321469 h 4108405"/>
                          <a:gd name="connsiteX12-487" fmla="*/ 4228786 w 4228949"/>
                          <a:gd name="connsiteY12-488" fmla="*/ 2056565 h 4108405"/>
                          <a:gd name="connsiteX13-489" fmla="*/ 2176946 w 4228949"/>
                          <a:gd name="connsiteY13-490" fmla="*/ 4108405 h 4108405"/>
                          <a:gd name="connsiteX14-491" fmla="*/ 125105 w 4228949"/>
                          <a:gd name="connsiteY14-492" fmla="*/ 2056565 h 4108405"/>
                          <a:gd name="connsiteX15-493" fmla="*/ 437178 w 4228949"/>
                          <a:gd name="connsiteY15-494" fmla="*/ 2056564 h 4108405"/>
                          <a:gd name="connsiteX16-495" fmla="*/ 2176945 w 4228949"/>
                          <a:gd name="connsiteY16-496" fmla="*/ 3796331 h 4108405"/>
                          <a:gd name="connsiteX17-497" fmla="*/ 3916711 w 4228949"/>
                          <a:gd name="connsiteY17-498" fmla="*/ 2056564 h 4108405"/>
                          <a:gd name="connsiteX18-499" fmla="*/ 2269473 w 4228949"/>
                          <a:gd name="connsiteY18-500" fmla="*/ 321469 h 4108405"/>
                          <a:gd name="connsiteX19-501" fmla="*/ 2290461 w 4228949"/>
                          <a:gd name="connsiteY19-502" fmla="*/ 321469 h 4108405"/>
                          <a:gd name="connsiteX20-503" fmla="*/ 2090436 w 4228949"/>
                          <a:gd name="connsiteY20-504" fmla="*/ 9092 h 4108405"/>
                          <a:gd name="connsiteX21-505" fmla="*/ 2090436 w 4228949"/>
                          <a:gd name="connsiteY21-506" fmla="*/ 321165 h 4108405"/>
                          <a:gd name="connsiteX22-507" fmla="*/ 739525 w 4228949"/>
                          <a:gd name="connsiteY22-508" fmla="*/ 1076860 h 4108405"/>
                          <a:gd name="connsiteX23-509" fmla="*/ 470434 w 4228949"/>
                          <a:gd name="connsiteY23-510" fmla="*/ 917744 h 4108405"/>
                          <a:gd name="connsiteX24-511" fmla="*/ 2090436 w 4228949"/>
                          <a:gd name="connsiteY24-512" fmla="*/ 9092 h 4108405"/>
                          <a:gd name="connsiteX25-513" fmla="*/ 2090436 w 4228949"/>
                          <a:gd name="connsiteY25-514" fmla="*/ 0 h 4108405"/>
                          <a:gd name="connsiteX26-515" fmla="*/ 2176946 w 4228949"/>
                          <a:gd name="connsiteY26-516" fmla="*/ 4724 h 4108405"/>
                          <a:gd name="connsiteX27-517" fmla="*/ 2090436 w 4228949"/>
                          <a:gd name="connsiteY27-518" fmla="*/ 9092 h 4108405"/>
                          <a:gd name="connsiteX28-519" fmla="*/ 2090436 w 4228949"/>
                          <a:gd name="connsiteY28-520" fmla="*/ 0 h 4108405"/>
                          <a:gd name="connsiteX0-521" fmla="*/ 739525 w 4228949"/>
                          <a:gd name="connsiteY0-522" fmla="*/ 1076860 h 4108405"/>
                          <a:gd name="connsiteX1-523" fmla="*/ 742648 w 4228949"/>
                          <a:gd name="connsiteY1-524" fmla="*/ 1078706 h 4108405"/>
                          <a:gd name="connsiteX2-525" fmla="*/ 739525 w 4228949"/>
                          <a:gd name="connsiteY2-526" fmla="*/ 1076860 h 4108405"/>
                          <a:gd name="connsiteX3-527" fmla="*/ 468805 w 4228949"/>
                          <a:gd name="connsiteY3-528" fmla="*/ 916781 h 4108405"/>
                          <a:gd name="connsiteX4-529" fmla="*/ 470434 w 4228949"/>
                          <a:gd name="connsiteY4-530" fmla="*/ 917744 h 4108405"/>
                          <a:gd name="connsiteX5-531" fmla="*/ 468805 w 4228949"/>
                          <a:gd name="connsiteY5-532" fmla="*/ 916781 h 4108405"/>
                          <a:gd name="connsiteX6-533" fmla="*/ 2176945 w 4228949"/>
                          <a:gd name="connsiteY6-534" fmla="*/ 316797 h 4108405"/>
                          <a:gd name="connsiteX7-535" fmla="*/ 2269473 w 4228949"/>
                          <a:gd name="connsiteY7-536" fmla="*/ 321469 h 4108405"/>
                          <a:gd name="connsiteX8-537" fmla="*/ 2090436 w 4228949"/>
                          <a:gd name="connsiteY8-538" fmla="*/ 321469 h 4108405"/>
                          <a:gd name="connsiteX9-539" fmla="*/ 2090436 w 4228949"/>
                          <a:gd name="connsiteY9-540" fmla="*/ 321165 h 4108405"/>
                          <a:gd name="connsiteX10-541" fmla="*/ 2176945 w 4228949"/>
                          <a:gd name="connsiteY10-542" fmla="*/ 316797 h 4108405"/>
                          <a:gd name="connsiteX11-543" fmla="*/ 2290461 w 4228949"/>
                          <a:gd name="connsiteY11-544" fmla="*/ 321469 h 4108405"/>
                          <a:gd name="connsiteX12-545" fmla="*/ 4228786 w 4228949"/>
                          <a:gd name="connsiteY12-546" fmla="*/ 2056565 h 4108405"/>
                          <a:gd name="connsiteX13-547" fmla="*/ 2176946 w 4228949"/>
                          <a:gd name="connsiteY13-548" fmla="*/ 4108405 h 4108405"/>
                          <a:gd name="connsiteX14-549" fmla="*/ 125105 w 4228949"/>
                          <a:gd name="connsiteY14-550" fmla="*/ 2056565 h 4108405"/>
                          <a:gd name="connsiteX15-551" fmla="*/ 437178 w 4228949"/>
                          <a:gd name="connsiteY15-552" fmla="*/ 2056564 h 4108405"/>
                          <a:gd name="connsiteX16-553" fmla="*/ 2176945 w 4228949"/>
                          <a:gd name="connsiteY16-554" fmla="*/ 3796331 h 4108405"/>
                          <a:gd name="connsiteX17-555" fmla="*/ 3916711 w 4228949"/>
                          <a:gd name="connsiteY17-556" fmla="*/ 2056564 h 4108405"/>
                          <a:gd name="connsiteX18-557" fmla="*/ 2269473 w 4228949"/>
                          <a:gd name="connsiteY18-558" fmla="*/ 321469 h 4108405"/>
                          <a:gd name="connsiteX19-559" fmla="*/ 2290461 w 4228949"/>
                          <a:gd name="connsiteY19-560" fmla="*/ 321469 h 4108405"/>
                          <a:gd name="connsiteX20-561" fmla="*/ 2090436 w 4228949"/>
                          <a:gd name="connsiteY20-562" fmla="*/ 9092 h 4108405"/>
                          <a:gd name="connsiteX21-563" fmla="*/ 2090436 w 4228949"/>
                          <a:gd name="connsiteY21-564" fmla="*/ 321165 h 4108405"/>
                          <a:gd name="connsiteX22-565" fmla="*/ 739525 w 4228949"/>
                          <a:gd name="connsiteY22-566" fmla="*/ 1076860 h 4108405"/>
                          <a:gd name="connsiteX23-567" fmla="*/ 470434 w 4228949"/>
                          <a:gd name="connsiteY23-568" fmla="*/ 917744 h 4108405"/>
                          <a:gd name="connsiteX24-569" fmla="*/ 2090436 w 4228949"/>
                          <a:gd name="connsiteY24-570" fmla="*/ 9092 h 4108405"/>
                          <a:gd name="connsiteX25-571" fmla="*/ 2090436 w 4228949"/>
                          <a:gd name="connsiteY25-572" fmla="*/ 0 h 4108405"/>
                          <a:gd name="connsiteX26-573" fmla="*/ 2090436 w 4228949"/>
                          <a:gd name="connsiteY26-574" fmla="*/ 9092 h 4108405"/>
                          <a:gd name="connsiteX27-575" fmla="*/ 2090436 w 4228949"/>
                          <a:gd name="connsiteY27-576" fmla="*/ 0 h 4108405"/>
                          <a:gd name="connsiteX0-577" fmla="*/ 739525 w 4228925"/>
                          <a:gd name="connsiteY0-578" fmla="*/ 1076860 h 4108405"/>
                          <a:gd name="connsiteX1-579" fmla="*/ 742648 w 4228925"/>
                          <a:gd name="connsiteY1-580" fmla="*/ 1078706 h 4108405"/>
                          <a:gd name="connsiteX2-581" fmla="*/ 739525 w 4228925"/>
                          <a:gd name="connsiteY2-582" fmla="*/ 1076860 h 4108405"/>
                          <a:gd name="connsiteX3-583" fmla="*/ 468805 w 4228925"/>
                          <a:gd name="connsiteY3-584" fmla="*/ 916781 h 4108405"/>
                          <a:gd name="connsiteX4-585" fmla="*/ 470434 w 4228925"/>
                          <a:gd name="connsiteY4-586" fmla="*/ 917744 h 4108405"/>
                          <a:gd name="connsiteX5-587" fmla="*/ 468805 w 4228925"/>
                          <a:gd name="connsiteY5-588" fmla="*/ 916781 h 4108405"/>
                          <a:gd name="connsiteX6-589" fmla="*/ 2176945 w 4228925"/>
                          <a:gd name="connsiteY6-590" fmla="*/ 316797 h 4108405"/>
                          <a:gd name="connsiteX7-591" fmla="*/ 2269473 w 4228925"/>
                          <a:gd name="connsiteY7-592" fmla="*/ 321469 h 4108405"/>
                          <a:gd name="connsiteX8-593" fmla="*/ 2090436 w 4228925"/>
                          <a:gd name="connsiteY8-594" fmla="*/ 321469 h 4108405"/>
                          <a:gd name="connsiteX9-595" fmla="*/ 2090436 w 4228925"/>
                          <a:gd name="connsiteY9-596" fmla="*/ 321165 h 4108405"/>
                          <a:gd name="connsiteX10-597" fmla="*/ 2176945 w 4228925"/>
                          <a:gd name="connsiteY10-598" fmla="*/ 316797 h 4108405"/>
                          <a:gd name="connsiteX11-599" fmla="*/ 2290461 w 4228925"/>
                          <a:gd name="connsiteY11-600" fmla="*/ 321469 h 4108405"/>
                          <a:gd name="connsiteX12-601" fmla="*/ 4228786 w 4228925"/>
                          <a:gd name="connsiteY12-602" fmla="*/ 2056565 h 4108405"/>
                          <a:gd name="connsiteX13-603" fmla="*/ 2176946 w 4228925"/>
                          <a:gd name="connsiteY13-604" fmla="*/ 4108405 h 4108405"/>
                          <a:gd name="connsiteX14-605" fmla="*/ 125105 w 4228925"/>
                          <a:gd name="connsiteY14-606" fmla="*/ 2056565 h 4108405"/>
                          <a:gd name="connsiteX15-607" fmla="*/ 437178 w 4228925"/>
                          <a:gd name="connsiteY15-608" fmla="*/ 2056564 h 4108405"/>
                          <a:gd name="connsiteX16-609" fmla="*/ 2176945 w 4228925"/>
                          <a:gd name="connsiteY16-610" fmla="*/ 3796331 h 4108405"/>
                          <a:gd name="connsiteX17-611" fmla="*/ 3916711 w 4228925"/>
                          <a:gd name="connsiteY17-612" fmla="*/ 2056564 h 4108405"/>
                          <a:gd name="connsiteX18-613" fmla="*/ 2290461 w 4228925"/>
                          <a:gd name="connsiteY18-614" fmla="*/ 321469 h 4108405"/>
                          <a:gd name="connsiteX19-615" fmla="*/ 2090436 w 4228925"/>
                          <a:gd name="connsiteY19-616" fmla="*/ 9092 h 4108405"/>
                          <a:gd name="connsiteX20-617" fmla="*/ 2090436 w 4228925"/>
                          <a:gd name="connsiteY20-618" fmla="*/ 321165 h 4108405"/>
                          <a:gd name="connsiteX21-619" fmla="*/ 739525 w 4228925"/>
                          <a:gd name="connsiteY21-620" fmla="*/ 1076860 h 4108405"/>
                          <a:gd name="connsiteX22-621" fmla="*/ 470434 w 4228925"/>
                          <a:gd name="connsiteY22-622" fmla="*/ 917744 h 4108405"/>
                          <a:gd name="connsiteX23-623" fmla="*/ 2090436 w 4228925"/>
                          <a:gd name="connsiteY23-624" fmla="*/ 9092 h 4108405"/>
                          <a:gd name="connsiteX24-625" fmla="*/ 2090436 w 4228925"/>
                          <a:gd name="connsiteY24-626" fmla="*/ 0 h 4108405"/>
                          <a:gd name="connsiteX25-627" fmla="*/ 2090436 w 4228925"/>
                          <a:gd name="connsiteY25-628" fmla="*/ 9092 h 4108405"/>
                          <a:gd name="connsiteX26-629" fmla="*/ 2090436 w 4228925"/>
                          <a:gd name="connsiteY26-630" fmla="*/ 0 h 4108405"/>
                          <a:gd name="connsiteX0-631" fmla="*/ 739525 w 4228925"/>
                          <a:gd name="connsiteY0-632" fmla="*/ 1076860 h 4108405"/>
                          <a:gd name="connsiteX1-633" fmla="*/ 742648 w 4228925"/>
                          <a:gd name="connsiteY1-634" fmla="*/ 1078706 h 4108405"/>
                          <a:gd name="connsiteX2-635" fmla="*/ 739525 w 4228925"/>
                          <a:gd name="connsiteY2-636" fmla="*/ 1076860 h 4108405"/>
                          <a:gd name="connsiteX3-637" fmla="*/ 468805 w 4228925"/>
                          <a:gd name="connsiteY3-638" fmla="*/ 916781 h 4108405"/>
                          <a:gd name="connsiteX4-639" fmla="*/ 470434 w 4228925"/>
                          <a:gd name="connsiteY4-640" fmla="*/ 917744 h 4108405"/>
                          <a:gd name="connsiteX5-641" fmla="*/ 468805 w 4228925"/>
                          <a:gd name="connsiteY5-642" fmla="*/ 916781 h 4108405"/>
                          <a:gd name="connsiteX6-643" fmla="*/ 2176945 w 4228925"/>
                          <a:gd name="connsiteY6-644" fmla="*/ 316797 h 4108405"/>
                          <a:gd name="connsiteX7-645" fmla="*/ 2090436 w 4228925"/>
                          <a:gd name="connsiteY7-646" fmla="*/ 321469 h 4108405"/>
                          <a:gd name="connsiteX8-647" fmla="*/ 2090436 w 4228925"/>
                          <a:gd name="connsiteY8-648" fmla="*/ 321165 h 4108405"/>
                          <a:gd name="connsiteX9-649" fmla="*/ 2176945 w 4228925"/>
                          <a:gd name="connsiteY9-650" fmla="*/ 316797 h 4108405"/>
                          <a:gd name="connsiteX10-651" fmla="*/ 2290461 w 4228925"/>
                          <a:gd name="connsiteY10-652" fmla="*/ 321469 h 4108405"/>
                          <a:gd name="connsiteX11-653" fmla="*/ 4228786 w 4228925"/>
                          <a:gd name="connsiteY11-654" fmla="*/ 2056565 h 4108405"/>
                          <a:gd name="connsiteX12-655" fmla="*/ 2176946 w 4228925"/>
                          <a:gd name="connsiteY12-656" fmla="*/ 4108405 h 4108405"/>
                          <a:gd name="connsiteX13-657" fmla="*/ 125105 w 4228925"/>
                          <a:gd name="connsiteY13-658" fmla="*/ 2056565 h 4108405"/>
                          <a:gd name="connsiteX14-659" fmla="*/ 437178 w 4228925"/>
                          <a:gd name="connsiteY14-660" fmla="*/ 2056564 h 4108405"/>
                          <a:gd name="connsiteX15-661" fmla="*/ 2176945 w 4228925"/>
                          <a:gd name="connsiteY15-662" fmla="*/ 3796331 h 4108405"/>
                          <a:gd name="connsiteX16-663" fmla="*/ 3916711 w 4228925"/>
                          <a:gd name="connsiteY16-664" fmla="*/ 2056564 h 4108405"/>
                          <a:gd name="connsiteX17-665" fmla="*/ 2290461 w 4228925"/>
                          <a:gd name="connsiteY17-666" fmla="*/ 321469 h 4108405"/>
                          <a:gd name="connsiteX18-667" fmla="*/ 2090436 w 4228925"/>
                          <a:gd name="connsiteY18-668" fmla="*/ 9092 h 4108405"/>
                          <a:gd name="connsiteX19-669" fmla="*/ 2090436 w 4228925"/>
                          <a:gd name="connsiteY19-670" fmla="*/ 321165 h 4108405"/>
                          <a:gd name="connsiteX20-671" fmla="*/ 739525 w 4228925"/>
                          <a:gd name="connsiteY20-672" fmla="*/ 1076860 h 4108405"/>
                          <a:gd name="connsiteX21-673" fmla="*/ 470434 w 4228925"/>
                          <a:gd name="connsiteY21-674" fmla="*/ 917744 h 4108405"/>
                          <a:gd name="connsiteX22-675" fmla="*/ 2090436 w 4228925"/>
                          <a:gd name="connsiteY22-676" fmla="*/ 9092 h 4108405"/>
                          <a:gd name="connsiteX23-677" fmla="*/ 2090436 w 4228925"/>
                          <a:gd name="connsiteY23-678" fmla="*/ 0 h 4108405"/>
                          <a:gd name="connsiteX24-679" fmla="*/ 2090436 w 4228925"/>
                          <a:gd name="connsiteY24-680" fmla="*/ 9092 h 4108405"/>
                          <a:gd name="connsiteX25-681" fmla="*/ 2090436 w 4228925"/>
                          <a:gd name="connsiteY25-682" fmla="*/ 0 h 4108405"/>
                          <a:gd name="connsiteX0-683" fmla="*/ 739525 w 4228925"/>
                          <a:gd name="connsiteY0-684" fmla="*/ 1076860 h 4108405"/>
                          <a:gd name="connsiteX1-685" fmla="*/ 742648 w 4228925"/>
                          <a:gd name="connsiteY1-686" fmla="*/ 1078706 h 4108405"/>
                          <a:gd name="connsiteX2-687" fmla="*/ 739525 w 4228925"/>
                          <a:gd name="connsiteY2-688" fmla="*/ 1076860 h 4108405"/>
                          <a:gd name="connsiteX3-689" fmla="*/ 468805 w 4228925"/>
                          <a:gd name="connsiteY3-690" fmla="*/ 916781 h 4108405"/>
                          <a:gd name="connsiteX4-691" fmla="*/ 470434 w 4228925"/>
                          <a:gd name="connsiteY4-692" fmla="*/ 917744 h 4108405"/>
                          <a:gd name="connsiteX5-693" fmla="*/ 468805 w 4228925"/>
                          <a:gd name="connsiteY5-694" fmla="*/ 916781 h 4108405"/>
                          <a:gd name="connsiteX6-695" fmla="*/ 2090436 w 4228925"/>
                          <a:gd name="connsiteY6-696" fmla="*/ 321165 h 4108405"/>
                          <a:gd name="connsiteX7-697" fmla="*/ 2090436 w 4228925"/>
                          <a:gd name="connsiteY7-698" fmla="*/ 321469 h 4108405"/>
                          <a:gd name="connsiteX8-699" fmla="*/ 2090436 w 4228925"/>
                          <a:gd name="connsiteY8-700" fmla="*/ 321165 h 4108405"/>
                          <a:gd name="connsiteX9-701" fmla="*/ 2290461 w 4228925"/>
                          <a:gd name="connsiteY9-702" fmla="*/ 321469 h 4108405"/>
                          <a:gd name="connsiteX10-703" fmla="*/ 4228786 w 4228925"/>
                          <a:gd name="connsiteY10-704" fmla="*/ 2056565 h 4108405"/>
                          <a:gd name="connsiteX11-705" fmla="*/ 2176946 w 4228925"/>
                          <a:gd name="connsiteY11-706" fmla="*/ 4108405 h 4108405"/>
                          <a:gd name="connsiteX12-707" fmla="*/ 125105 w 4228925"/>
                          <a:gd name="connsiteY12-708" fmla="*/ 2056565 h 4108405"/>
                          <a:gd name="connsiteX13-709" fmla="*/ 437178 w 4228925"/>
                          <a:gd name="connsiteY13-710" fmla="*/ 2056564 h 4108405"/>
                          <a:gd name="connsiteX14-711" fmla="*/ 2176945 w 4228925"/>
                          <a:gd name="connsiteY14-712" fmla="*/ 3796331 h 4108405"/>
                          <a:gd name="connsiteX15-713" fmla="*/ 3916711 w 4228925"/>
                          <a:gd name="connsiteY15-714" fmla="*/ 2056564 h 4108405"/>
                          <a:gd name="connsiteX16-715" fmla="*/ 2290461 w 4228925"/>
                          <a:gd name="connsiteY16-716" fmla="*/ 321469 h 4108405"/>
                          <a:gd name="connsiteX17-717" fmla="*/ 2090436 w 4228925"/>
                          <a:gd name="connsiteY17-718" fmla="*/ 9092 h 4108405"/>
                          <a:gd name="connsiteX18-719" fmla="*/ 2090436 w 4228925"/>
                          <a:gd name="connsiteY18-720" fmla="*/ 321165 h 4108405"/>
                          <a:gd name="connsiteX19-721" fmla="*/ 739525 w 4228925"/>
                          <a:gd name="connsiteY19-722" fmla="*/ 1076860 h 4108405"/>
                          <a:gd name="connsiteX20-723" fmla="*/ 470434 w 4228925"/>
                          <a:gd name="connsiteY20-724" fmla="*/ 917744 h 4108405"/>
                          <a:gd name="connsiteX21-725" fmla="*/ 2090436 w 4228925"/>
                          <a:gd name="connsiteY21-726" fmla="*/ 9092 h 4108405"/>
                          <a:gd name="connsiteX22-727" fmla="*/ 2090436 w 4228925"/>
                          <a:gd name="connsiteY22-728" fmla="*/ 0 h 4108405"/>
                          <a:gd name="connsiteX23-729" fmla="*/ 2090436 w 4228925"/>
                          <a:gd name="connsiteY23-730" fmla="*/ 9092 h 4108405"/>
                          <a:gd name="connsiteX24-731" fmla="*/ 2090436 w 4228925"/>
                          <a:gd name="connsiteY24-732" fmla="*/ 0 h 4108405"/>
                          <a:gd name="connsiteX0-733" fmla="*/ 739525 w 4228925"/>
                          <a:gd name="connsiteY0-734" fmla="*/ 1067768 h 4099313"/>
                          <a:gd name="connsiteX1-735" fmla="*/ 742648 w 4228925"/>
                          <a:gd name="connsiteY1-736" fmla="*/ 1069614 h 4099313"/>
                          <a:gd name="connsiteX2-737" fmla="*/ 739525 w 4228925"/>
                          <a:gd name="connsiteY2-738" fmla="*/ 1067768 h 4099313"/>
                          <a:gd name="connsiteX3-739" fmla="*/ 468805 w 4228925"/>
                          <a:gd name="connsiteY3-740" fmla="*/ 907689 h 4099313"/>
                          <a:gd name="connsiteX4-741" fmla="*/ 470434 w 4228925"/>
                          <a:gd name="connsiteY4-742" fmla="*/ 908652 h 4099313"/>
                          <a:gd name="connsiteX5-743" fmla="*/ 468805 w 4228925"/>
                          <a:gd name="connsiteY5-744" fmla="*/ 907689 h 4099313"/>
                          <a:gd name="connsiteX6-745" fmla="*/ 2090436 w 4228925"/>
                          <a:gd name="connsiteY6-746" fmla="*/ 312073 h 4099313"/>
                          <a:gd name="connsiteX7-747" fmla="*/ 2090436 w 4228925"/>
                          <a:gd name="connsiteY7-748" fmla="*/ 312377 h 4099313"/>
                          <a:gd name="connsiteX8-749" fmla="*/ 2090436 w 4228925"/>
                          <a:gd name="connsiteY8-750" fmla="*/ 312073 h 4099313"/>
                          <a:gd name="connsiteX9-751" fmla="*/ 2290461 w 4228925"/>
                          <a:gd name="connsiteY9-752" fmla="*/ 312377 h 4099313"/>
                          <a:gd name="connsiteX10-753" fmla="*/ 4228786 w 4228925"/>
                          <a:gd name="connsiteY10-754" fmla="*/ 2047473 h 4099313"/>
                          <a:gd name="connsiteX11-755" fmla="*/ 2176946 w 4228925"/>
                          <a:gd name="connsiteY11-756" fmla="*/ 4099313 h 4099313"/>
                          <a:gd name="connsiteX12-757" fmla="*/ 125105 w 4228925"/>
                          <a:gd name="connsiteY12-758" fmla="*/ 2047473 h 4099313"/>
                          <a:gd name="connsiteX13-759" fmla="*/ 437178 w 4228925"/>
                          <a:gd name="connsiteY13-760" fmla="*/ 2047472 h 4099313"/>
                          <a:gd name="connsiteX14-761" fmla="*/ 2176945 w 4228925"/>
                          <a:gd name="connsiteY14-762" fmla="*/ 3787239 h 4099313"/>
                          <a:gd name="connsiteX15-763" fmla="*/ 3916711 w 4228925"/>
                          <a:gd name="connsiteY15-764" fmla="*/ 2047472 h 4099313"/>
                          <a:gd name="connsiteX16-765" fmla="*/ 2290461 w 4228925"/>
                          <a:gd name="connsiteY16-766" fmla="*/ 312377 h 4099313"/>
                          <a:gd name="connsiteX17-767" fmla="*/ 2090436 w 4228925"/>
                          <a:gd name="connsiteY17-768" fmla="*/ 0 h 4099313"/>
                          <a:gd name="connsiteX18-769" fmla="*/ 2090436 w 4228925"/>
                          <a:gd name="connsiteY18-770" fmla="*/ 312073 h 4099313"/>
                          <a:gd name="connsiteX19-771" fmla="*/ 739525 w 4228925"/>
                          <a:gd name="connsiteY19-772" fmla="*/ 1067768 h 4099313"/>
                          <a:gd name="connsiteX20-773" fmla="*/ 470434 w 4228925"/>
                          <a:gd name="connsiteY20-774" fmla="*/ 908652 h 4099313"/>
                          <a:gd name="connsiteX21-775" fmla="*/ 2090436 w 4228925"/>
                          <a:gd name="connsiteY21-776" fmla="*/ 0 h 4099313"/>
                          <a:gd name="connsiteX0-777" fmla="*/ 739525 w 4353891"/>
                          <a:gd name="connsiteY0-778" fmla="*/ 1067768 h 4099313"/>
                          <a:gd name="connsiteX1-779" fmla="*/ 742648 w 4353891"/>
                          <a:gd name="connsiteY1-780" fmla="*/ 1069614 h 4099313"/>
                          <a:gd name="connsiteX2-781" fmla="*/ 739525 w 4353891"/>
                          <a:gd name="connsiteY2-782" fmla="*/ 1067768 h 4099313"/>
                          <a:gd name="connsiteX3-783" fmla="*/ 468805 w 4353891"/>
                          <a:gd name="connsiteY3-784" fmla="*/ 907689 h 4099313"/>
                          <a:gd name="connsiteX4-785" fmla="*/ 470434 w 4353891"/>
                          <a:gd name="connsiteY4-786" fmla="*/ 908652 h 4099313"/>
                          <a:gd name="connsiteX5-787" fmla="*/ 468805 w 4353891"/>
                          <a:gd name="connsiteY5-788" fmla="*/ 907689 h 4099313"/>
                          <a:gd name="connsiteX6-789" fmla="*/ 2090436 w 4353891"/>
                          <a:gd name="connsiteY6-790" fmla="*/ 312073 h 4099313"/>
                          <a:gd name="connsiteX7-791" fmla="*/ 2090436 w 4353891"/>
                          <a:gd name="connsiteY7-792" fmla="*/ 312377 h 4099313"/>
                          <a:gd name="connsiteX8-793" fmla="*/ 2090436 w 4353891"/>
                          <a:gd name="connsiteY8-794" fmla="*/ 312073 h 4099313"/>
                          <a:gd name="connsiteX9-795" fmla="*/ 3916711 w 4353891"/>
                          <a:gd name="connsiteY9-796" fmla="*/ 2047472 h 4099313"/>
                          <a:gd name="connsiteX10-797" fmla="*/ 4228786 w 4353891"/>
                          <a:gd name="connsiteY10-798" fmla="*/ 2047473 h 4099313"/>
                          <a:gd name="connsiteX11-799" fmla="*/ 2176946 w 4353891"/>
                          <a:gd name="connsiteY11-800" fmla="*/ 4099313 h 4099313"/>
                          <a:gd name="connsiteX12-801" fmla="*/ 125105 w 4353891"/>
                          <a:gd name="connsiteY12-802" fmla="*/ 2047473 h 4099313"/>
                          <a:gd name="connsiteX13-803" fmla="*/ 437178 w 4353891"/>
                          <a:gd name="connsiteY13-804" fmla="*/ 2047472 h 4099313"/>
                          <a:gd name="connsiteX14-805" fmla="*/ 2176945 w 4353891"/>
                          <a:gd name="connsiteY14-806" fmla="*/ 3787239 h 4099313"/>
                          <a:gd name="connsiteX15-807" fmla="*/ 3916711 w 4353891"/>
                          <a:gd name="connsiteY15-808" fmla="*/ 2047472 h 4099313"/>
                          <a:gd name="connsiteX16-809" fmla="*/ 2090436 w 4353891"/>
                          <a:gd name="connsiteY16-810" fmla="*/ 0 h 4099313"/>
                          <a:gd name="connsiteX17-811" fmla="*/ 2090436 w 4353891"/>
                          <a:gd name="connsiteY17-812" fmla="*/ 312073 h 4099313"/>
                          <a:gd name="connsiteX18-813" fmla="*/ 739525 w 4353891"/>
                          <a:gd name="connsiteY18-814" fmla="*/ 1067768 h 4099313"/>
                          <a:gd name="connsiteX19-815" fmla="*/ 470434 w 4353891"/>
                          <a:gd name="connsiteY19-816" fmla="*/ 908652 h 4099313"/>
                          <a:gd name="connsiteX20-817" fmla="*/ 2090436 w 4353891"/>
                          <a:gd name="connsiteY20-818" fmla="*/ 0 h 4099313"/>
                          <a:gd name="connsiteX0-819" fmla="*/ 614420 w 4228786"/>
                          <a:gd name="connsiteY0-820" fmla="*/ 1067768 h 4099313"/>
                          <a:gd name="connsiteX1-821" fmla="*/ 617543 w 4228786"/>
                          <a:gd name="connsiteY1-822" fmla="*/ 1069614 h 4099313"/>
                          <a:gd name="connsiteX2-823" fmla="*/ 614420 w 4228786"/>
                          <a:gd name="connsiteY2-824" fmla="*/ 1067768 h 4099313"/>
                          <a:gd name="connsiteX3-825" fmla="*/ 343700 w 4228786"/>
                          <a:gd name="connsiteY3-826" fmla="*/ 907689 h 4099313"/>
                          <a:gd name="connsiteX4-827" fmla="*/ 345329 w 4228786"/>
                          <a:gd name="connsiteY4-828" fmla="*/ 908652 h 4099313"/>
                          <a:gd name="connsiteX5-829" fmla="*/ 343700 w 4228786"/>
                          <a:gd name="connsiteY5-830" fmla="*/ 907689 h 4099313"/>
                          <a:gd name="connsiteX6-831" fmla="*/ 1965331 w 4228786"/>
                          <a:gd name="connsiteY6-832" fmla="*/ 312073 h 4099313"/>
                          <a:gd name="connsiteX7-833" fmla="*/ 1965331 w 4228786"/>
                          <a:gd name="connsiteY7-834" fmla="*/ 312377 h 4099313"/>
                          <a:gd name="connsiteX8-835" fmla="*/ 1965331 w 4228786"/>
                          <a:gd name="connsiteY8-836" fmla="*/ 312073 h 4099313"/>
                          <a:gd name="connsiteX9-837" fmla="*/ 3791606 w 4228786"/>
                          <a:gd name="connsiteY9-838" fmla="*/ 2047472 h 4099313"/>
                          <a:gd name="connsiteX10-839" fmla="*/ 4103681 w 4228786"/>
                          <a:gd name="connsiteY10-840" fmla="*/ 2047473 h 4099313"/>
                          <a:gd name="connsiteX11-841" fmla="*/ 2051841 w 4228786"/>
                          <a:gd name="connsiteY11-842" fmla="*/ 4099313 h 4099313"/>
                          <a:gd name="connsiteX12-843" fmla="*/ 0 w 4228786"/>
                          <a:gd name="connsiteY12-844" fmla="*/ 2047473 h 4099313"/>
                          <a:gd name="connsiteX13-845" fmla="*/ 2051840 w 4228786"/>
                          <a:gd name="connsiteY13-846" fmla="*/ 3787239 h 4099313"/>
                          <a:gd name="connsiteX14-847" fmla="*/ 3791606 w 4228786"/>
                          <a:gd name="connsiteY14-848" fmla="*/ 2047472 h 4099313"/>
                          <a:gd name="connsiteX15-849" fmla="*/ 1965331 w 4228786"/>
                          <a:gd name="connsiteY15-850" fmla="*/ 0 h 4099313"/>
                          <a:gd name="connsiteX16-851" fmla="*/ 1965331 w 4228786"/>
                          <a:gd name="connsiteY16-852" fmla="*/ 312073 h 4099313"/>
                          <a:gd name="connsiteX17-853" fmla="*/ 614420 w 4228786"/>
                          <a:gd name="connsiteY17-854" fmla="*/ 1067768 h 4099313"/>
                          <a:gd name="connsiteX18-855" fmla="*/ 345329 w 4228786"/>
                          <a:gd name="connsiteY18-856" fmla="*/ 908652 h 4099313"/>
                          <a:gd name="connsiteX19-857" fmla="*/ 1965331 w 4228786"/>
                          <a:gd name="connsiteY19-858" fmla="*/ 0 h 4099313"/>
                          <a:gd name="connsiteX0-859" fmla="*/ 270720 w 3885086"/>
                          <a:gd name="connsiteY0-860" fmla="*/ 1067768 h 4224418"/>
                          <a:gd name="connsiteX1-861" fmla="*/ 273843 w 3885086"/>
                          <a:gd name="connsiteY1-862" fmla="*/ 1069614 h 4224418"/>
                          <a:gd name="connsiteX2-863" fmla="*/ 270720 w 3885086"/>
                          <a:gd name="connsiteY2-864" fmla="*/ 1067768 h 4224418"/>
                          <a:gd name="connsiteX3-865" fmla="*/ 0 w 3885086"/>
                          <a:gd name="connsiteY3-866" fmla="*/ 907689 h 4224418"/>
                          <a:gd name="connsiteX4-867" fmla="*/ 1629 w 3885086"/>
                          <a:gd name="connsiteY4-868" fmla="*/ 908652 h 4224418"/>
                          <a:gd name="connsiteX5-869" fmla="*/ 0 w 3885086"/>
                          <a:gd name="connsiteY5-870" fmla="*/ 907689 h 4224418"/>
                          <a:gd name="connsiteX6-871" fmla="*/ 1621631 w 3885086"/>
                          <a:gd name="connsiteY6-872" fmla="*/ 312073 h 4224418"/>
                          <a:gd name="connsiteX7-873" fmla="*/ 1621631 w 3885086"/>
                          <a:gd name="connsiteY7-874" fmla="*/ 312377 h 4224418"/>
                          <a:gd name="connsiteX8-875" fmla="*/ 1621631 w 3885086"/>
                          <a:gd name="connsiteY8-876" fmla="*/ 312073 h 4224418"/>
                          <a:gd name="connsiteX9-877" fmla="*/ 3447906 w 3885086"/>
                          <a:gd name="connsiteY9-878" fmla="*/ 2047472 h 4224418"/>
                          <a:gd name="connsiteX10-879" fmla="*/ 3759981 w 3885086"/>
                          <a:gd name="connsiteY10-880" fmla="*/ 2047473 h 4224418"/>
                          <a:gd name="connsiteX11-881" fmla="*/ 1708141 w 3885086"/>
                          <a:gd name="connsiteY11-882" fmla="*/ 4099313 h 4224418"/>
                          <a:gd name="connsiteX12-883" fmla="*/ 1708140 w 3885086"/>
                          <a:gd name="connsiteY12-884" fmla="*/ 3787239 h 4224418"/>
                          <a:gd name="connsiteX13-885" fmla="*/ 3447906 w 3885086"/>
                          <a:gd name="connsiteY13-886" fmla="*/ 2047472 h 4224418"/>
                          <a:gd name="connsiteX14-887" fmla="*/ 1621631 w 3885086"/>
                          <a:gd name="connsiteY14-888" fmla="*/ 0 h 4224418"/>
                          <a:gd name="connsiteX15-889" fmla="*/ 1621631 w 3885086"/>
                          <a:gd name="connsiteY15-890" fmla="*/ 312073 h 4224418"/>
                          <a:gd name="connsiteX16-891" fmla="*/ 270720 w 3885086"/>
                          <a:gd name="connsiteY16-892" fmla="*/ 1067768 h 4224418"/>
                          <a:gd name="connsiteX17-893" fmla="*/ 1629 w 3885086"/>
                          <a:gd name="connsiteY17-894" fmla="*/ 908652 h 4224418"/>
                          <a:gd name="connsiteX18-895" fmla="*/ 1621631 w 3885086"/>
                          <a:gd name="connsiteY18-896" fmla="*/ 0 h 4224418"/>
                          <a:gd name="connsiteX0-897" fmla="*/ 270720 w 3885086"/>
                          <a:gd name="connsiteY0-898" fmla="*/ 1067768 h 4099313"/>
                          <a:gd name="connsiteX1-899" fmla="*/ 273843 w 3885086"/>
                          <a:gd name="connsiteY1-900" fmla="*/ 1069614 h 4099313"/>
                          <a:gd name="connsiteX2-901" fmla="*/ 270720 w 3885086"/>
                          <a:gd name="connsiteY2-902" fmla="*/ 1067768 h 4099313"/>
                          <a:gd name="connsiteX3-903" fmla="*/ 0 w 3885086"/>
                          <a:gd name="connsiteY3-904" fmla="*/ 907689 h 4099313"/>
                          <a:gd name="connsiteX4-905" fmla="*/ 1629 w 3885086"/>
                          <a:gd name="connsiteY4-906" fmla="*/ 908652 h 4099313"/>
                          <a:gd name="connsiteX5-907" fmla="*/ 0 w 3885086"/>
                          <a:gd name="connsiteY5-908" fmla="*/ 907689 h 4099313"/>
                          <a:gd name="connsiteX6-909" fmla="*/ 1621631 w 3885086"/>
                          <a:gd name="connsiteY6-910" fmla="*/ 312073 h 4099313"/>
                          <a:gd name="connsiteX7-911" fmla="*/ 1621631 w 3885086"/>
                          <a:gd name="connsiteY7-912" fmla="*/ 312377 h 4099313"/>
                          <a:gd name="connsiteX8-913" fmla="*/ 1621631 w 3885086"/>
                          <a:gd name="connsiteY8-914" fmla="*/ 312073 h 4099313"/>
                          <a:gd name="connsiteX9-915" fmla="*/ 3447906 w 3885086"/>
                          <a:gd name="connsiteY9-916" fmla="*/ 2047472 h 4099313"/>
                          <a:gd name="connsiteX10-917" fmla="*/ 3759981 w 3885086"/>
                          <a:gd name="connsiteY10-918" fmla="*/ 2047473 h 4099313"/>
                          <a:gd name="connsiteX11-919" fmla="*/ 1708141 w 3885086"/>
                          <a:gd name="connsiteY11-920" fmla="*/ 4099313 h 4099313"/>
                          <a:gd name="connsiteX12-921" fmla="*/ 3447906 w 3885086"/>
                          <a:gd name="connsiteY12-922" fmla="*/ 2047472 h 4099313"/>
                          <a:gd name="connsiteX13-923" fmla="*/ 1621631 w 3885086"/>
                          <a:gd name="connsiteY13-924" fmla="*/ 0 h 4099313"/>
                          <a:gd name="connsiteX14-925" fmla="*/ 1621631 w 3885086"/>
                          <a:gd name="connsiteY14-926" fmla="*/ 312073 h 4099313"/>
                          <a:gd name="connsiteX15-927" fmla="*/ 270720 w 3885086"/>
                          <a:gd name="connsiteY15-928" fmla="*/ 1067768 h 4099313"/>
                          <a:gd name="connsiteX16-929" fmla="*/ 1629 w 3885086"/>
                          <a:gd name="connsiteY16-930" fmla="*/ 908652 h 4099313"/>
                          <a:gd name="connsiteX17-931" fmla="*/ 1621631 w 3885086"/>
                          <a:gd name="connsiteY17-932" fmla="*/ 0 h 4099313"/>
                          <a:gd name="connsiteX0-933" fmla="*/ 270720 w 3760643"/>
                          <a:gd name="connsiteY0-934" fmla="*/ 1067768 h 2047473"/>
                          <a:gd name="connsiteX1-935" fmla="*/ 273843 w 3760643"/>
                          <a:gd name="connsiteY1-936" fmla="*/ 1069614 h 2047473"/>
                          <a:gd name="connsiteX2-937" fmla="*/ 270720 w 3760643"/>
                          <a:gd name="connsiteY2-938" fmla="*/ 1067768 h 2047473"/>
                          <a:gd name="connsiteX3-939" fmla="*/ 0 w 3760643"/>
                          <a:gd name="connsiteY3-940" fmla="*/ 907689 h 2047473"/>
                          <a:gd name="connsiteX4-941" fmla="*/ 1629 w 3760643"/>
                          <a:gd name="connsiteY4-942" fmla="*/ 908652 h 2047473"/>
                          <a:gd name="connsiteX5-943" fmla="*/ 0 w 3760643"/>
                          <a:gd name="connsiteY5-944" fmla="*/ 907689 h 2047473"/>
                          <a:gd name="connsiteX6-945" fmla="*/ 1621631 w 3760643"/>
                          <a:gd name="connsiteY6-946" fmla="*/ 312073 h 2047473"/>
                          <a:gd name="connsiteX7-947" fmla="*/ 1621631 w 3760643"/>
                          <a:gd name="connsiteY7-948" fmla="*/ 312377 h 2047473"/>
                          <a:gd name="connsiteX8-949" fmla="*/ 1621631 w 3760643"/>
                          <a:gd name="connsiteY8-950" fmla="*/ 312073 h 2047473"/>
                          <a:gd name="connsiteX9-951" fmla="*/ 3447906 w 3760643"/>
                          <a:gd name="connsiteY9-952" fmla="*/ 2047472 h 2047473"/>
                          <a:gd name="connsiteX10-953" fmla="*/ 3759981 w 3760643"/>
                          <a:gd name="connsiteY10-954" fmla="*/ 2047473 h 2047473"/>
                          <a:gd name="connsiteX11-955" fmla="*/ 3447906 w 3760643"/>
                          <a:gd name="connsiteY11-956" fmla="*/ 2047472 h 2047473"/>
                          <a:gd name="connsiteX12-957" fmla="*/ 1621631 w 3760643"/>
                          <a:gd name="connsiteY12-958" fmla="*/ 0 h 2047473"/>
                          <a:gd name="connsiteX13-959" fmla="*/ 1621631 w 3760643"/>
                          <a:gd name="connsiteY13-960" fmla="*/ 312073 h 2047473"/>
                          <a:gd name="connsiteX14-961" fmla="*/ 270720 w 3760643"/>
                          <a:gd name="connsiteY14-962" fmla="*/ 1067768 h 2047473"/>
                          <a:gd name="connsiteX15-963" fmla="*/ 1629 w 3760643"/>
                          <a:gd name="connsiteY15-964" fmla="*/ 908652 h 2047473"/>
                          <a:gd name="connsiteX16-965" fmla="*/ 1621631 w 3760643"/>
                          <a:gd name="connsiteY16-966" fmla="*/ 0 h 2047473"/>
                          <a:gd name="connsiteX0-967" fmla="*/ 270720 w 1621631"/>
                          <a:gd name="connsiteY0-968" fmla="*/ 1067768 h 1069614"/>
                          <a:gd name="connsiteX1-969" fmla="*/ 273843 w 1621631"/>
                          <a:gd name="connsiteY1-970" fmla="*/ 1069614 h 1069614"/>
                          <a:gd name="connsiteX2-971" fmla="*/ 270720 w 1621631"/>
                          <a:gd name="connsiteY2-972" fmla="*/ 1067768 h 1069614"/>
                          <a:gd name="connsiteX3-973" fmla="*/ 0 w 1621631"/>
                          <a:gd name="connsiteY3-974" fmla="*/ 907689 h 1069614"/>
                          <a:gd name="connsiteX4-975" fmla="*/ 1629 w 1621631"/>
                          <a:gd name="connsiteY4-976" fmla="*/ 908652 h 1069614"/>
                          <a:gd name="connsiteX5-977" fmla="*/ 0 w 1621631"/>
                          <a:gd name="connsiteY5-978" fmla="*/ 907689 h 1069614"/>
                          <a:gd name="connsiteX6-979" fmla="*/ 1621631 w 1621631"/>
                          <a:gd name="connsiteY6-980" fmla="*/ 312073 h 1069614"/>
                          <a:gd name="connsiteX7-981" fmla="*/ 1621631 w 1621631"/>
                          <a:gd name="connsiteY7-982" fmla="*/ 312377 h 1069614"/>
                          <a:gd name="connsiteX8-983" fmla="*/ 1621631 w 1621631"/>
                          <a:gd name="connsiteY8-984" fmla="*/ 312073 h 1069614"/>
                          <a:gd name="connsiteX9-985" fmla="*/ 1621631 w 1621631"/>
                          <a:gd name="connsiteY9-986" fmla="*/ 0 h 1069614"/>
                          <a:gd name="connsiteX10-987" fmla="*/ 1621631 w 1621631"/>
                          <a:gd name="connsiteY10-988" fmla="*/ 312073 h 1069614"/>
                          <a:gd name="connsiteX11-989" fmla="*/ 270720 w 1621631"/>
                          <a:gd name="connsiteY11-990" fmla="*/ 1067768 h 1069614"/>
                          <a:gd name="connsiteX12-991" fmla="*/ 1629 w 1621631"/>
                          <a:gd name="connsiteY12-992" fmla="*/ 908652 h 1069614"/>
                          <a:gd name="connsiteX13-993" fmla="*/ 1621631 w 1621631"/>
                          <a:gd name="connsiteY13-994" fmla="*/ 0 h 1069614"/>
                        </a:gdLst>
                        <a:ahLst/>
                        <a:cxnLst>
                          <a:cxn ang="0">
                            <a:pos x="connsiteX0-1" y="connsiteY0-2"/>
                          </a:cxn>
                          <a:cxn ang="0">
                            <a:pos x="connsiteX1-3" y="connsiteY1-4"/>
                          </a:cxn>
                          <a:cxn ang="0">
                            <a:pos x="connsiteX2-5" y="connsiteY2-6"/>
                          </a:cxn>
                          <a:cxn ang="0">
                            <a:pos x="connsiteX3-7" y="connsiteY3-8"/>
                          </a:cxn>
                          <a:cxn ang="0">
                            <a:pos x="connsiteX4-9" y="connsiteY4-10"/>
                          </a:cxn>
                          <a:cxn ang="0">
                            <a:pos x="connsiteX5-11" y="connsiteY5-12"/>
                          </a:cxn>
                          <a:cxn ang="0">
                            <a:pos x="connsiteX6-13" y="connsiteY6-14"/>
                          </a:cxn>
                          <a:cxn ang="0">
                            <a:pos x="connsiteX7-15" y="connsiteY7-16"/>
                          </a:cxn>
                          <a:cxn ang="0">
                            <a:pos x="connsiteX8-17" y="connsiteY8-18"/>
                          </a:cxn>
                          <a:cxn ang="0">
                            <a:pos x="connsiteX9-19" y="connsiteY9-20"/>
                          </a:cxn>
                          <a:cxn ang="0">
                            <a:pos x="connsiteX10-21" y="connsiteY10-22"/>
                          </a:cxn>
                          <a:cxn ang="0">
                            <a:pos x="connsiteX11-23" y="connsiteY11-24"/>
                          </a:cxn>
                          <a:cxn ang="0">
                            <a:pos x="connsiteX12-25" y="connsiteY12-26"/>
                          </a:cxn>
                          <a:cxn ang="0">
                            <a:pos x="connsiteX13-27" y="connsiteY13-28"/>
                          </a:cxn>
                        </a:cxnLst>
                        <a:rect l="l" t="t" r="r" b="b"/>
                        <a:pathLst>
                          <a:path w="1621631" h="1069614">
                            <a:moveTo>
                              <a:pt x="270720" y="1067768"/>
                            </a:moveTo>
                            <a:lnTo>
                              <a:pt x="273843" y="1069614"/>
                            </a:lnTo>
                            <a:lnTo>
                              <a:pt x="270720" y="1067768"/>
                            </a:lnTo>
                            <a:close/>
                            <a:moveTo>
                              <a:pt x="0" y="907689"/>
                            </a:moveTo>
                            <a:lnTo>
                              <a:pt x="1629" y="908652"/>
                            </a:lnTo>
                            <a:lnTo>
                              <a:pt x="0" y="907689"/>
                            </a:lnTo>
                            <a:close/>
                            <a:moveTo>
                              <a:pt x="1621631" y="312073"/>
                            </a:moveTo>
                            <a:lnTo>
                              <a:pt x="1621631" y="312377"/>
                            </a:lnTo>
                            <a:lnTo>
                              <a:pt x="1621631" y="312073"/>
                            </a:lnTo>
                            <a:close/>
                            <a:moveTo>
                              <a:pt x="1621631" y="0"/>
                            </a:moveTo>
                            <a:lnTo>
                              <a:pt x="1621631" y="312073"/>
                            </a:lnTo>
                            <a:cubicBezTo>
                              <a:pt x="1059988" y="337356"/>
                              <a:pt x="568425" y="631117"/>
                              <a:pt x="270720" y="1067768"/>
                            </a:cubicBezTo>
                            <a:lnTo>
                              <a:pt x="1629" y="908652"/>
                            </a:lnTo>
                            <a:cubicBezTo>
                              <a:pt x="354259" y="380480"/>
                              <a:pt x="945677" y="25494"/>
                              <a:pt x="1621631" y="0"/>
                            </a:cubicBezTo>
                            <a:close/>
                          </a:path>
                        </a:pathLst>
                      </a:custGeom>
                      <a:grpFill/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2"/>
                      </a:lnRef>
                      <a:fillRef idx="3">
                        <a:schemeClr val="accent2"/>
                      </a:fillRef>
                      <a:effectRef idx="2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lIns="93247" tIns="46623" rIns="46623" bIns="93247" anchor="b"/>
                      <a:lstStyle/>
                      <a:p>
                        <a:pPr algn="ctr" defTabSz="931545" eaLnBrk="1" hangingPunct="1">
                          <a:defRPr/>
                        </a:pPr>
                        <a:endParaRPr lang="en-US" spc="-51" dirty="0">
                          <a:gradFill>
                            <a:gsLst>
                              <a:gs pos="0">
                                <a:srgbClr val="FFFFFF"/>
                              </a:gs>
                              <a:gs pos="100000">
                                <a:srgbClr val="FFFFFF"/>
                              </a:gs>
                            </a:gsLst>
                            <a:lin ang="5400000" scaled="0"/>
                          </a:gradFill>
                          <a:ea typeface="Segoe UI" panose="020B0502040204020203" pitchFamily="34" charset="0"/>
                          <a:cs typeface="Segoe UI" panose="020B0502040204020203" pitchFamily="34" charset="0"/>
                        </a:endParaRPr>
                      </a:p>
                    </p:txBody>
                  </p:sp>
                </p:grpSp>
                <p:sp>
                  <p:nvSpPr>
                    <p:cNvPr id="112" name="Freeform 118"/>
                    <p:cNvSpPr/>
                    <p:nvPr/>
                  </p:nvSpPr>
                  <p:spPr bwMode="auto">
                    <a:xfrm rot="17954294">
                      <a:off x="5349785" y="3127550"/>
                      <a:ext cx="1621631" cy="1069614"/>
                    </a:xfrm>
                    <a:custGeom>
                      <a:avLst/>
                      <a:gdLst>
                        <a:gd name="connsiteX0" fmla="*/ 668844 w 4158105"/>
                        <a:gd name="connsiteY0" fmla="*/ 1079241 h 4110786"/>
                        <a:gd name="connsiteX1" fmla="*/ 671967 w 4158105"/>
                        <a:gd name="connsiteY1" fmla="*/ 1081087 h 4110786"/>
                        <a:gd name="connsiteX2" fmla="*/ 576717 w 4158105"/>
                        <a:gd name="connsiteY2" fmla="*/ 1235869 h 4110786"/>
                        <a:gd name="connsiteX3" fmla="*/ 574232 w 4158105"/>
                        <a:gd name="connsiteY3" fmla="*/ 1234330 h 4110786"/>
                        <a:gd name="connsiteX4" fmla="*/ 668844 w 4158105"/>
                        <a:gd name="connsiteY4" fmla="*/ 1079241 h 4110786"/>
                        <a:gd name="connsiteX5" fmla="*/ 398124 w 4158105"/>
                        <a:gd name="connsiteY5" fmla="*/ 919162 h 4110786"/>
                        <a:gd name="connsiteX6" fmla="*/ 399753 w 4158105"/>
                        <a:gd name="connsiteY6" fmla="*/ 920125 h 4110786"/>
                        <a:gd name="connsiteX7" fmla="*/ 308772 w 4158105"/>
                        <a:gd name="connsiteY7" fmla="*/ 1069886 h 4110786"/>
                        <a:gd name="connsiteX8" fmla="*/ 307636 w 4158105"/>
                        <a:gd name="connsiteY8" fmla="*/ 1069182 h 4110786"/>
                        <a:gd name="connsiteX9" fmla="*/ 398124 w 4158105"/>
                        <a:gd name="connsiteY9" fmla="*/ 919162 h 4110786"/>
                        <a:gd name="connsiteX10" fmla="*/ 2106264 w 4158105"/>
                        <a:gd name="connsiteY10" fmla="*/ 319178 h 4110786"/>
                        <a:gd name="connsiteX11" fmla="*/ 2198792 w 4158105"/>
                        <a:gd name="connsiteY11" fmla="*/ 323850 h 4110786"/>
                        <a:gd name="connsiteX12" fmla="*/ 2019755 w 4158105"/>
                        <a:gd name="connsiteY12" fmla="*/ 323850 h 4110786"/>
                        <a:gd name="connsiteX13" fmla="*/ 2019755 w 4158105"/>
                        <a:gd name="connsiteY13" fmla="*/ 323546 h 4110786"/>
                        <a:gd name="connsiteX14" fmla="*/ 2106264 w 4158105"/>
                        <a:gd name="connsiteY14" fmla="*/ 319178 h 4110786"/>
                        <a:gd name="connsiteX15" fmla="*/ 2224351 w 4158105"/>
                        <a:gd name="connsiteY15" fmla="*/ 13068 h 4110786"/>
                        <a:gd name="connsiteX16" fmla="*/ 4158105 w 4158105"/>
                        <a:gd name="connsiteY16" fmla="*/ 2058946 h 4110786"/>
                        <a:gd name="connsiteX17" fmla="*/ 2106265 w 4158105"/>
                        <a:gd name="connsiteY17" fmla="*/ 4110786 h 4110786"/>
                        <a:gd name="connsiteX18" fmla="*/ 54424 w 4158105"/>
                        <a:gd name="connsiteY18" fmla="*/ 2058946 h 4110786"/>
                        <a:gd name="connsiteX19" fmla="*/ 574232 w 4158105"/>
                        <a:gd name="connsiteY19" fmla="*/ 1234330 h 4110786"/>
                        <a:gd name="connsiteX20" fmla="*/ 366497 w 4158105"/>
                        <a:gd name="connsiteY20" fmla="*/ 2058945 h 4110786"/>
                        <a:gd name="connsiteX21" fmla="*/ 2106264 w 4158105"/>
                        <a:gd name="connsiteY21" fmla="*/ 3798712 h 4110786"/>
                        <a:gd name="connsiteX22" fmla="*/ 3846030 w 4158105"/>
                        <a:gd name="connsiteY22" fmla="*/ 2058945 h 4110786"/>
                        <a:gd name="connsiteX23" fmla="*/ 2198792 w 4158105"/>
                        <a:gd name="connsiteY23" fmla="*/ 323850 h 4110786"/>
                        <a:gd name="connsiteX24" fmla="*/ 2219780 w 4158105"/>
                        <a:gd name="connsiteY24" fmla="*/ 323850 h 4110786"/>
                        <a:gd name="connsiteX25" fmla="*/ 2224351 w 4158105"/>
                        <a:gd name="connsiteY25" fmla="*/ 13068 h 4110786"/>
                        <a:gd name="connsiteX26" fmla="*/ 2019755 w 4158105"/>
                        <a:gd name="connsiteY26" fmla="*/ 11473 h 4110786"/>
                        <a:gd name="connsiteX27" fmla="*/ 2019755 w 4158105"/>
                        <a:gd name="connsiteY27" fmla="*/ 323546 h 4110786"/>
                        <a:gd name="connsiteX28" fmla="*/ 668844 w 4158105"/>
                        <a:gd name="connsiteY28" fmla="*/ 1079241 h 4110786"/>
                        <a:gd name="connsiteX29" fmla="*/ 399753 w 4158105"/>
                        <a:gd name="connsiteY29" fmla="*/ 920125 h 4110786"/>
                        <a:gd name="connsiteX30" fmla="*/ 2019755 w 4158105"/>
                        <a:gd name="connsiteY30" fmla="*/ 11473 h 4110786"/>
                        <a:gd name="connsiteX31" fmla="*/ 2224543 w 4158105"/>
                        <a:gd name="connsiteY31" fmla="*/ 0 h 4110786"/>
                        <a:gd name="connsiteX32" fmla="*/ 2224351 w 4158105"/>
                        <a:gd name="connsiteY32" fmla="*/ 13068 h 4110786"/>
                        <a:gd name="connsiteX33" fmla="*/ 2106265 w 4158105"/>
                        <a:gd name="connsiteY33" fmla="*/ 7105 h 4110786"/>
                        <a:gd name="connsiteX34" fmla="*/ 2019755 w 4158105"/>
                        <a:gd name="connsiteY34" fmla="*/ 11473 h 4110786"/>
                        <a:gd name="connsiteX35" fmla="*/ 2019755 w 4158105"/>
                        <a:gd name="connsiteY35" fmla="*/ 2381 h 4110786"/>
                        <a:gd name="connsiteX36" fmla="*/ 2224543 w 4158105"/>
                        <a:gd name="connsiteY36" fmla="*/ 0 h 4110786"/>
                        <a:gd name="connsiteX0-1" fmla="*/ 668844 w 4158105"/>
                        <a:gd name="connsiteY0-2" fmla="*/ 1079241 h 4110786"/>
                        <a:gd name="connsiteX1-3" fmla="*/ 671967 w 4158105"/>
                        <a:gd name="connsiteY1-4" fmla="*/ 1081087 h 4110786"/>
                        <a:gd name="connsiteX2-5" fmla="*/ 576717 w 4158105"/>
                        <a:gd name="connsiteY2-6" fmla="*/ 1235869 h 4110786"/>
                        <a:gd name="connsiteX3-7" fmla="*/ 574232 w 4158105"/>
                        <a:gd name="connsiteY3-8" fmla="*/ 1234330 h 4110786"/>
                        <a:gd name="connsiteX4-9" fmla="*/ 668844 w 4158105"/>
                        <a:gd name="connsiteY4-10" fmla="*/ 1079241 h 4110786"/>
                        <a:gd name="connsiteX5-11" fmla="*/ 398124 w 4158105"/>
                        <a:gd name="connsiteY5-12" fmla="*/ 919162 h 4110786"/>
                        <a:gd name="connsiteX6-13" fmla="*/ 399753 w 4158105"/>
                        <a:gd name="connsiteY6-14" fmla="*/ 920125 h 4110786"/>
                        <a:gd name="connsiteX7-15" fmla="*/ 308772 w 4158105"/>
                        <a:gd name="connsiteY7-16" fmla="*/ 1069886 h 4110786"/>
                        <a:gd name="connsiteX8-17" fmla="*/ 398124 w 4158105"/>
                        <a:gd name="connsiteY8-18" fmla="*/ 919162 h 4110786"/>
                        <a:gd name="connsiteX9-19" fmla="*/ 2106264 w 4158105"/>
                        <a:gd name="connsiteY9-20" fmla="*/ 319178 h 4110786"/>
                        <a:gd name="connsiteX10-21" fmla="*/ 2198792 w 4158105"/>
                        <a:gd name="connsiteY10-22" fmla="*/ 323850 h 4110786"/>
                        <a:gd name="connsiteX11-23" fmla="*/ 2019755 w 4158105"/>
                        <a:gd name="connsiteY11-24" fmla="*/ 323850 h 4110786"/>
                        <a:gd name="connsiteX12-25" fmla="*/ 2019755 w 4158105"/>
                        <a:gd name="connsiteY12-26" fmla="*/ 323546 h 4110786"/>
                        <a:gd name="connsiteX13-27" fmla="*/ 2106264 w 4158105"/>
                        <a:gd name="connsiteY13-28" fmla="*/ 319178 h 4110786"/>
                        <a:gd name="connsiteX14-29" fmla="*/ 2224351 w 4158105"/>
                        <a:gd name="connsiteY14-30" fmla="*/ 13068 h 4110786"/>
                        <a:gd name="connsiteX15-31" fmla="*/ 4158105 w 4158105"/>
                        <a:gd name="connsiteY15-32" fmla="*/ 2058946 h 4110786"/>
                        <a:gd name="connsiteX16-33" fmla="*/ 2106265 w 4158105"/>
                        <a:gd name="connsiteY16-34" fmla="*/ 4110786 h 4110786"/>
                        <a:gd name="connsiteX17-35" fmla="*/ 54424 w 4158105"/>
                        <a:gd name="connsiteY17-36" fmla="*/ 2058946 h 4110786"/>
                        <a:gd name="connsiteX18-37" fmla="*/ 574232 w 4158105"/>
                        <a:gd name="connsiteY18-38" fmla="*/ 1234330 h 4110786"/>
                        <a:gd name="connsiteX19-39" fmla="*/ 366497 w 4158105"/>
                        <a:gd name="connsiteY19-40" fmla="*/ 2058945 h 4110786"/>
                        <a:gd name="connsiteX20-41" fmla="*/ 2106264 w 4158105"/>
                        <a:gd name="connsiteY20-42" fmla="*/ 3798712 h 4110786"/>
                        <a:gd name="connsiteX21-43" fmla="*/ 3846030 w 4158105"/>
                        <a:gd name="connsiteY21-44" fmla="*/ 2058945 h 4110786"/>
                        <a:gd name="connsiteX22-45" fmla="*/ 2198792 w 4158105"/>
                        <a:gd name="connsiteY22-46" fmla="*/ 323850 h 4110786"/>
                        <a:gd name="connsiteX23-47" fmla="*/ 2219780 w 4158105"/>
                        <a:gd name="connsiteY23-48" fmla="*/ 323850 h 4110786"/>
                        <a:gd name="connsiteX24-49" fmla="*/ 2224351 w 4158105"/>
                        <a:gd name="connsiteY24-50" fmla="*/ 13068 h 4110786"/>
                        <a:gd name="connsiteX25-51" fmla="*/ 2019755 w 4158105"/>
                        <a:gd name="connsiteY25-52" fmla="*/ 11473 h 4110786"/>
                        <a:gd name="connsiteX26-53" fmla="*/ 2019755 w 4158105"/>
                        <a:gd name="connsiteY26-54" fmla="*/ 323546 h 4110786"/>
                        <a:gd name="connsiteX27-55" fmla="*/ 668844 w 4158105"/>
                        <a:gd name="connsiteY27-56" fmla="*/ 1079241 h 4110786"/>
                        <a:gd name="connsiteX28-57" fmla="*/ 399753 w 4158105"/>
                        <a:gd name="connsiteY28-58" fmla="*/ 920125 h 4110786"/>
                        <a:gd name="connsiteX29-59" fmla="*/ 2019755 w 4158105"/>
                        <a:gd name="connsiteY29-60" fmla="*/ 11473 h 4110786"/>
                        <a:gd name="connsiteX30-61" fmla="*/ 2224543 w 4158105"/>
                        <a:gd name="connsiteY30-62" fmla="*/ 0 h 4110786"/>
                        <a:gd name="connsiteX31-63" fmla="*/ 2224351 w 4158105"/>
                        <a:gd name="connsiteY31-64" fmla="*/ 13068 h 4110786"/>
                        <a:gd name="connsiteX32-65" fmla="*/ 2106265 w 4158105"/>
                        <a:gd name="connsiteY32-66" fmla="*/ 7105 h 4110786"/>
                        <a:gd name="connsiteX33-67" fmla="*/ 2019755 w 4158105"/>
                        <a:gd name="connsiteY33-68" fmla="*/ 11473 h 4110786"/>
                        <a:gd name="connsiteX34-69" fmla="*/ 2019755 w 4158105"/>
                        <a:gd name="connsiteY34-70" fmla="*/ 2381 h 4110786"/>
                        <a:gd name="connsiteX35-71" fmla="*/ 2224543 w 4158105"/>
                        <a:gd name="connsiteY35-72" fmla="*/ 0 h 4110786"/>
                        <a:gd name="connsiteX0-73" fmla="*/ 668844 w 4158105"/>
                        <a:gd name="connsiteY0-74" fmla="*/ 1079241 h 4110786"/>
                        <a:gd name="connsiteX1-75" fmla="*/ 671967 w 4158105"/>
                        <a:gd name="connsiteY1-76" fmla="*/ 1081087 h 4110786"/>
                        <a:gd name="connsiteX2-77" fmla="*/ 576717 w 4158105"/>
                        <a:gd name="connsiteY2-78" fmla="*/ 1235869 h 4110786"/>
                        <a:gd name="connsiteX3-79" fmla="*/ 574232 w 4158105"/>
                        <a:gd name="connsiteY3-80" fmla="*/ 1234330 h 4110786"/>
                        <a:gd name="connsiteX4-81" fmla="*/ 668844 w 4158105"/>
                        <a:gd name="connsiteY4-82" fmla="*/ 1079241 h 4110786"/>
                        <a:gd name="connsiteX5-83" fmla="*/ 398124 w 4158105"/>
                        <a:gd name="connsiteY5-84" fmla="*/ 919162 h 4110786"/>
                        <a:gd name="connsiteX6-85" fmla="*/ 399753 w 4158105"/>
                        <a:gd name="connsiteY6-86" fmla="*/ 920125 h 4110786"/>
                        <a:gd name="connsiteX7-87" fmla="*/ 398124 w 4158105"/>
                        <a:gd name="connsiteY7-88" fmla="*/ 919162 h 4110786"/>
                        <a:gd name="connsiteX8-89" fmla="*/ 2106264 w 4158105"/>
                        <a:gd name="connsiteY8-90" fmla="*/ 319178 h 4110786"/>
                        <a:gd name="connsiteX9-91" fmla="*/ 2198792 w 4158105"/>
                        <a:gd name="connsiteY9-92" fmla="*/ 323850 h 4110786"/>
                        <a:gd name="connsiteX10-93" fmla="*/ 2019755 w 4158105"/>
                        <a:gd name="connsiteY10-94" fmla="*/ 323850 h 4110786"/>
                        <a:gd name="connsiteX11-95" fmla="*/ 2019755 w 4158105"/>
                        <a:gd name="connsiteY11-96" fmla="*/ 323546 h 4110786"/>
                        <a:gd name="connsiteX12-97" fmla="*/ 2106264 w 4158105"/>
                        <a:gd name="connsiteY12-98" fmla="*/ 319178 h 4110786"/>
                        <a:gd name="connsiteX13-99" fmla="*/ 2224351 w 4158105"/>
                        <a:gd name="connsiteY13-100" fmla="*/ 13068 h 4110786"/>
                        <a:gd name="connsiteX14-101" fmla="*/ 4158105 w 4158105"/>
                        <a:gd name="connsiteY14-102" fmla="*/ 2058946 h 4110786"/>
                        <a:gd name="connsiteX15-103" fmla="*/ 2106265 w 4158105"/>
                        <a:gd name="connsiteY15-104" fmla="*/ 4110786 h 4110786"/>
                        <a:gd name="connsiteX16-105" fmla="*/ 54424 w 4158105"/>
                        <a:gd name="connsiteY16-106" fmla="*/ 2058946 h 4110786"/>
                        <a:gd name="connsiteX17-107" fmla="*/ 574232 w 4158105"/>
                        <a:gd name="connsiteY17-108" fmla="*/ 1234330 h 4110786"/>
                        <a:gd name="connsiteX18-109" fmla="*/ 366497 w 4158105"/>
                        <a:gd name="connsiteY18-110" fmla="*/ 2058945 h 4110786"/>
                        <a:gd name="connsiteX19-111" fmla="*/ 2106264 w 4158105"/>
                        <a:gd name="connsiteY19-112" fmla="*/ 3798712 h 4110786"/>
                        <a:gd name="connsiteX20-113" fmla="*/ 3846030 w 4158105"/>
                        <a:gd name="connsiteY20-114" fmla="*/ 2058945 h 4110786"/>
                        <a:gd name="connsiteX21-115" fmla="*/ 2198792 w 4158105"/>
                        <a:gd name="connsiteY21-116" fmla="*/ 323850 h 4110786"/>
                        <a:gd name="connsiteX22-117" fmla="*/ 2219780 w 4158105"/>
                        <a:gd name="connsiteY22-118" fmla="*/ 323850 h 4110786"/>
                        <a:gd name="connsiteX23-119" fmla="*/ 2224351 w 4158105"/>
                        <a:gd name="connsiteY23-120" fmla="*/ 13068 h 4110786"/>
                        <a:gd name="connsiteX24-121" fmla="*/ 2019755 w 4158105"/>
                        <a:gd name="connsiteY24-122" fmla="*/ 11473 h 4110786"/>
                        <a:gd name="connsiteX25-123" fmla="*/ 2019755 w 4158105"/>
                        <a:gd name="connsiteY25-124" fmla="*/ 323546 h 4110786"/>
                        <a:gd name="connsiteX26-125" fmla="*/ 668844 w 4158105"/>
                        <a:gd name="connsiteY26-126" fmla="*/ 1079241 h 4110786"/>
                        <a:gd name="connsiteX27-127" fmla="*/ 399753 w 4158105"/>
                        <a:gd name="connsiteY27-128" fmla="*/ 920125 h 4110786"/>
                        <a:gd name="connsiteX28-129" fmla="*/ 2019755 w 4158105"/>
                        <a:gd name="connsiteY28-130" fmla="*/ 11473 h 4110786"/>
                        <a:gd name="connsiteX29-131" fmla="*/ 2224543 w 4158105"/>
                        <a:gd name="connsiteY29-132" fmla="*/ 0 h 4110786"/>
                        <a:gd name="connsiteX30-133" fmla="*/ 2224351 w 4158105"/>
                        <a:gd name="connsiteY30-134" fmla="*/ 13068 h 4110786"/>
                        <a:gd name="connsiteX31-135" fmla="*/ 2106265 w 4158105"/>
                        <a:gd name="connsiteY31-136" fmla="*/ 7105 h 4110786"/>
                        <a:gd name="connsiteX32-137" fmla="*/ 2019755 w 4158105"/>
                        <a:gd name="connsiteY32-138" fmla="*/ 11473 h 4110786"/>
                        <a:gd name="connsiteX33-139" fmla="*/ 2019755 w 4158105"/>
                        <a:gd name="connsiteY33-140" fmla="*/ 2381 h 4110786"/>
                        <a:gd name="connsiteX34-141" fmla="*/ 2224543 w 4158105"/>
                        <a:gd name="connsiteY34-142" fmla="*/ 0 h 4110786"/>
                        <a:gd name="connsiteX0-143" fmla="*/ 739525 w 4228786"/>
                        <a:gd name="connsiteY0-144" fmla="*/ 1079241 h 4110786"/>
                        <a:gd name="connsiteX1-145" fmla="*/ 742648 w 4228786"/>
                        <a:gd name="connsiteY1-146" fmla="*/ 1081087 h 4110786"/>
                        <a:gd name="connsiteX2-147" fmla="*/ 647398 w 4228786"/>
                        <a:gd name="connsiteY2-148" fmla="*/ 1235869 h 4110786"/>
                        <a:gd name="connsiteX3-149" fmla="*/ 644913 w 4228786"/>
                        <a:gd name="connsiteY3-150" fmla="*/ 1234330 h 4110786"/>
                        <a:gd name="connsiteX4-151" fmla="*/ 739525 w 4228786"/>
                        <a:gd name="connsiteY4-152" fmla="*/ 1079241 h 4110786"/>
                        <a:gd name="connsiteX5-153" fmla="*/ 468805 w 4228786"/>
                        <a:gd name="connsiteY5-154" fmla="*/ 919162 h 4110786"/>
                        <a:gd name="connsiteX6-155" fmla="*/ 470434 w 4228786"/>
                        <a:gd name="connsiteY6-156" fmla="*/ 920125 h 4110786"/>
                        <a:gd name="connsiteX7-157" fmla="*/ 468805 w 4228786"/>
                        <a:gd name="connsiteY7-158" fmla="*/ 919162 h 4110786"/>
                        <a:gd name="connsiteX8-159" fmla="*/ 2176945 w 4228786"/>
                        <a:gd name="connsiteY8-160" fmla="*/ 319178 h 4110786"/>
                        <a:gd name="connsiteX9-161" fmla="*/ 2269473 w 4228786"/>
                        <a:gd name="connsiteY9-162" fmla="*/ 323850 h 4110786"/>
                        <a:gd name="connsiteX10-163" fmla="*/ 2090436 w 4228786"/>
                        <a:gd name="connsiteY10-164" fmla="*/ 323850 h 4110786"/>
                        <a:gd name="connsiteX11-165" fmla="*/ 2090436 w 4228786"/>
                        <a:gd name="connsiteY11-166" fmla="*/ 323546 h 4110786"/>
                        <a:gd name="connsiteX12-167" fmla="*/ 2176945 w 4228786"/>
                        <a:gd name="connsiteY12-168" fmla="*/ 319178 h 4110786"/>
                        <a:gd name="connsiteX13-169" fmla="*/ 2295032 w 4228786"/>
                        <a:gd name="connsiteY13-170" fmla="*/ 13068 h 4110786"/>
                        <a:gd name="connsiteX14-171" fmla="*/ 4228786 w 4228786"/>
                        <a:gd name="connsiteY14-172" fmla="*/ 2058946 h 4110786"/>
                        <a:gd name="connsiteX15-173" fmla="*/ 2176946 w 4228786"/>
                        <a:gd name="connsiteY15-174" fmla="*/ 4110786 h 4110786"/>
                        <a:gd name="connsiteX16-175" fmla="*/ 125105 w 4228786"/>
                        <a:gd name="connsiteY16-176" fmla="*/ 2058946 h 4110786"/>
                        <a:gd name="connsiteX17-177" fmla="*/ 437178 w 4228786"/>
                        <a:gd name="connsiteY17-178" fmla="*/ 2058945 h 4110786"/>
                        <a:gd name="connsiteX18-179" fmla="*/ 2176945 w 4228786"/>
                        <a:gd name="connsiteY18-180" fmla="*/ 3798712 h 4110786"/>
                        <a:gd name="connsiteX19-181" fmla="*/ 3916711 w 4228786"/>
                        <a:gd name="connsiteY19-182" fmla="*/ 2058945 h 4110786"/>
                        <a:gd name="connsiteX20-183" fmla="*/ 2269473 w 4228786"/>
                        <a:gd name="connsiteY20-184" fmla="*/ 323850 h 4110786"/>
                        <a:gd name="connsiteX21-185" fmla="*/ 2290461 w 4228786"/>
                        <a:gd name="connsiteY21-186" fmla="*/ 323850 h 4110786"/>
                        <a:gd name="connsiteX22-187" fmla="*/ 2295032 w 4228786"/>
                        <a:gd name="connsiteY22-188" fmla="*/ 13068 h 4110786"/>
                        <a:gd name="connsiteX23-189" fmla="*/ 2090436 w 4228786"/>
                        <a:gd name="connsiteY23-190" fmla="*/ 11473 h 4110786"/>
                        <a:gd name="connsiteX24-191" fmla="*/ 2090436 w 4228786"/>
                        <a:gd name="connsiteY24-192" fmla="*/ 323546 h 4110786"/>
                        <a:gd name="connsiteX25-193" fmla="*/ 739525 w 4228786"/>
                        <a:gd name="connsiteY25-194" fmla="*/ 1079241 h 4110786"/>
                        <a:gd name="connsiteX26-195" fmla="*/ 470434 w 4228786"/>
                        <a:gd name="connsiteY26-196" fmla="*/ 920125 h 4110786"/>
                        <a:gd name="connsiteX27-197" fmla="*/ 2090436 w 4228786"/>
                        <a:gd name="connsiteY27-198" fmla="*/ 11473 h 4110786"/>
                        <a:gd name="connsiteX28-199" fmla="*/ 2295224 w 4228786"/>
                        <a:gd name="connsiteY28-200" fmla="*/ 0 h 4110786"/>
                        <a:gd name="connsiteX29-201" fmla="*/ 2295032 w 4228786"/>
                        <a:gd name="connsiteY29-202" fmla="*/ 13068 h 4110786"/>
                        <a:gd name="connsiteX30-203" fmla="*/ 2176946 w 4228786"/>
                        <a:gd name="connsiteY30-204" fmla="*/ 7105 h 4110786"/>
                        <a:gd name="connsiteX31-205" fmla="*/ 2090436 w 4228786"/>
                        <a:gd name="connsiteY31-206" fmla="*/ 11473 h 4110786"/>
                        <a:gd name="connsiteX32-207" fmla="*/ 2090436 w 4228786"/>
                        <a:gd name="connsiteY32-208" fmla="*/ 2381 h 4110786"/>
                        <a:gd name="connsiteX33-209" fmla="*/ 2295224 w 4228786"/>
                        <a:gd name="connsiteY33-210" fmla="*/ 0 h 4110786"/>
                        <a:gd name="connsiteX0-211" fmla="*/ 739525 w 4228786"/>
                        <a:gd name="connsiteY0-212" fmla="*/ 1079241 h 4110786"/>
                        <a:gd name="connsiteX1-213" fmla="*/ 742648 w 4228786"/>
                        <a:gd name="connsiteY1-214" fmla="*/ 1081087 h 4110786"/>
                        <a:gd name="connsiteX2-215" fmla="*/ 647398 w 4228786"/>
                        <a:gd name="connsiteY2-216" fmla="*/ 1235869 h 4110786"/>
                        <a:gd name="connsiteX3-217" fmla="*/ 739525 w 4228786"/>
                        <a:gd name="connsiteY3-218" fmla="*/ 1079241 h 4110786"/>
                        <a:gd name="connsiteX4-219" fmla="*/ 468805 w 4228786"/>
                        <a:gd name="connsiteY4-220" fmla="*/ 919162 h 4110786"/>
                        <a:gd name="connsiteX5-221" fmla="*/ 470434 w 4228786"/>
                        <a:gd name="connsiteY5-222" fmla="*/ 920125 h 4110786"/>
                        <a:gd name="connsiteX6-223" fmla="*/ 468805 w 4228786"/>
                        <a:gd name="connsiteY6-224" fmla="*/ 919162 h 4110786"/>
                        <a:gd name="connsiteX7-225" fmla="*/ 2176945 w 4228786"/>
                        <a:gd name="connsiteY7-226" fmla="*/ 319178 h 4110786"/>
                        <a:gd name="connsiteX8-227" fmla="*/ 2269473 w 4228786"/>
                        <a:gd name="connsiteY8-228" fmla="*/ 323850 h 4110786"/>
                        <a:gd name="connsiteX9-229" fmla="*/ 2090436 w 4228786"/>
                        <a:gd name="connsiteY9-230" fmla="*/ 323850 h 4110786"/>
                        <a:gd name="connsiteX10-231" fmla="*/ 2090436 w 4228786"/>
                        <a:gd name="connsiteY10-232" fmla="*/ 323546 h 4110786"/>
                        <a:gd name="connsiteX11-233" fmla="*/ 2176945 w 4228786"/>
                        <a:gd name="connsiteY11-234" fmla="*/ 319178 h 4110786"/>
                        <a:gd name="connsiteX12-235" fmla="*/ 2295032 w 4228786"/>
                        <a:gd name="connsiteY12-236" fmla="*/ 13068 h 4110786"/>
                        <a:gd name="connsiteX13-237" fmla="*/ 4228786 w 4228786"/>
                        <a:gd name="connsiteY13-238" fmla="*/ 2058946 h 4110786"/>
                        <a:gd name="connsiteX14-239" fmla="*/ 2176946 w 4228786"/>
                        <a:gd name="connsiteY14-240" fmla="*/ 4110786 h 4110786"/>
                        <a:gd name="connsiteX15-241" fmla="*/ 125105 w 4228786"/>
                        <a:gd name="connsiteY15-242" fmla="*/ 2058946 h 4110786"/>
                        <a:gd name="connsiteX16-243" fmla="*/ 437178 w 4228786"/>
                        <a:gd name="connsiteY16-244" fmla="*/ 2058945 h 4110786"/>
                        <a:gd name="connsiteX17-245" fmla="*/ 2176945 w 4228786"/>
                        <a:gd name="connsiteY17-246" fmla="*/ 3798712 h 4110786"/>
                        <a:gd name="connsiteX18-247" fmla="*/ 3916711 w 4228786"/>
                        <a:gd name="connsiteY18-248" fmla="*/ 2058945 h 4110786"/>
                        <a:gd name="connsiteX19-249" fmla="*/ 2269473 w 4228786"/>
                        <a:gd name="connsiteY19-250" fmla="*/ 323850 h 4110786"/>
                        <a:gd name="connsiteX20-251" fmla="*/ 2290461 w 4228786"/>
                        <a:gd name="connsiteY20-252" fmla="*/ 323850 h 4110786"/>
                        <a:gd name="connsiteX21-253" fmla="*/ 2295032 w 4228786"/>
                        <a:gd name="connsiteY21-254" fmla="*/ 13068 h 4110786"/>
                        <a:gd name="connsiteX22-255" fmla="*/ 2090436 w 4228786"/>
                        <a:gd name="connsiteY22-256" fmla="*/ 11473 h 4110786"/>
                        <a:gd name="connsiteX23-257" fmla="*/ 2090436 w 4228786"/>
                        <a:gd name="connsiteY23-258" fmla="*/ 323546 h 4110786"/>
                        <a:gd name="connsiteX24-259" fmla="*/ 739525 w 4228786"/>
                        <a:gd name="connsiteY24-260" fmla="*/ 1079241 h 4110786"/>
                        <a:gd name="connsiteX25-261" fmla="*/ 470434 w 4228786"/>
                        <a:gd name="connsiteY25-262" fmla="*/ 920125 h 4110786"/>
                        <a:gd name="connsiteX26-263" fmla="*/ 2090436 w 4228786"/>
                        <a:gd name="connsiteY26-264" fmla="*/ 11473 h 4110786"/>
                        <a:gd name="connsiteX27-265" fmla="*/ 2295224 w 4228786"/>
                        <a:gd name="connsiteY27-266" fmla="*/ 0 h 4110786"/>
                        <a:gd name="connsiteX28-267" fmla="*/ 2295032 w 4228786"/>
                        <a:gd name="connsiteY28-268" fmla="*/ 13068 h 4110786"/>
                        <a:gd name="connsiteX29-269" fmla="*/ 2176946 w 4228786"/>
                        <a:gd name="connsiteY29-270" fmla="*/ 7105 h 4110786"/>
                        <a:gd name="connsiteX30-271" fmla="*/ 2090436 w 4228786"/>
                        <a:gd name="connsiteY30-272" fmla="*/ 11473 h 4110786"/>
                        <a:gd name="connsiteX31-273" fmla="*/ 2090436 w 4228786"/>
                        <a:gd name="connsiteY31-274" fmla="*/ 2381 h 4110786"/>
                        <a:gd name="connsiteX32-275" fmla="*/ 2295224 w 4228786"/>
                        <a:gd name="connsiteY32-276" fmla="*/ 0 h 4110786"/>
                        <a:gd name="connsiteX0-277" fmla="*/ 739525 w 4228786"/>
                        <a:gd name="connsiteY0-278" fmla="*/ 1079241 h 4110786"/>
                        <a:gd name="connsiteX1-279" fmla="*/ 742648 w 4228786"/>
                        <a:gd name="connsiteY1-280" fmla="*/ 1081087 h 4110786"/>
                        <a:gd name="connsiteX2-281" fmla="*/ 739525 w 4228786"/>
                        <a:gd name="connsiteY2-282" fmla="*/ 1079241 h 4110786"/>
                        <a:gd name="connsiteX3-283" fmla="*/ 468805 w 4228786"/>
                        <a:gd name="connsiteY3-284" fmla="*/ 919162 h 4110786"/>
                        <a:gd name="connsiteX4-285" fmla="*/ 470434 w 4228786"/>
                        <a:gd name="connsiteY4-286" fmla="*/ 920125 h 4110786"/>
                        <a:gd name="connsiteX5-287" fmla="*/ 468805 w 4228786"/>
                        <a:gd name="connsiteY5-288" fmla="*/ 919162 h 4110786"/>
                        <a:gd name="connsiteX6-289" fmla="*/ 2176945 w 4228786"/>
                        <a:gd name="connsiteY6-290" fmla="*/ 319178 h 4110786"/>
                        <a:gd name="connsiteX7-291" fmla="*/ 2269473 w 4228786"/>
                        <a:gd name="connsiteY7-292" fmla="*/ 323850 h 4110786"/>
                        <a:gd name="connsiteX8-293" fmla="*/ 2090436 w 4228786"/>
                        <a:gd name="connsiteY8-294" fmla="*/ 323850 h 4110786"/>
                        <a:gd name="connsiteX9-295" fmla="*/ 2090436 w 4228786"/>
                        <a:gd name="connsiteY9-296" fmla="*/ 323546 h 4110786"/>
                        <a:gd name="connsiteX10-297" fmla="*/ 2176945 w 4228786"/>
                        <a:gd name="connsiteY10-298" fmla="*/ 319178 h 4110786"/>
                        <a:gd name="connsiteX11-299" fmla="*/ 2295032 w 4228786"/>
                        <a:gd name="connsiteY11-300" fmla="*/ 13068 h 4110786"/>
                        <a:gd name="connsiteX12-301" fmla="*/ 4228786 w 4228786"/>
                        <a:gd name="connsiteY12-302" fmla="*/ 2058946 h 4110786"/>
                        <a:gd name="connsiteX13-303" fmla="*/ 2176946 w 4228786"/>
                        <a:gd name="connsiteY13-304" fmla="*/ 4110786 h 4110786"/>
                        <a:gd name="connsiteX14-305" fmla="*/ 125105 w 4228786"/>
                        <a:gd name="connsiteY14-306" fmla="*/ 2058946 h 4110786"/>
                        <a:gd name="connsiteX15-307" fmla="*/ 437178 w 4228786"/>
                        <a:gd name="connsiteY15-308" fmla="*/ 2058945 h 4110786"/>
                        <a:gd name="connsiteX16-309" fmla="*/ 2176945 w 4228786"/>
                        <a:gd name="connsiteY16-310" fmla="*/ 3798712 h 4110786"/>
                        <a:gd name="connsiteX17-311" fmla="*/ 3916711 w 4228786"/>
                        <a:gd name="connsiteY17-312" fmla="*/ 2058945 h 4110786"/>
                        <a:gd name="connsiteX18-313" fmla="*/ 2269473 w 4228786"/>
                        <a:gd name="connsiteY18-314" fmla="*/ 323850 h 4110786"/>
                        <a:gd name="connsiteX19-315" fmla="*/ 2290461 w 4228786"/>
                        <a:gd name="connsiteY19-316" fmla="*/ 323850 h 4110786"/>
                        <a:gd name="connsiteX20-317" fmla="*/ 2295032 w 4228786"/>
                        <a:gd name="connsiteY20-318" fmla="*/ 13068 h 4110786"/>
                        <a:gd name="connsiteX21-319" fmla="*/ 2090436 w 4228786"/>
                        <a:gd name="connsiteY21-320" fmla="*/ 11473 h 4110786"/>
                        <a:gd name="connsiteX22-321" fmla="*/ 2090436 w 4228786"/>
                        <a:gd name="connsiteY22-322" fmla="*/ 323546 h 4110786"/>
                        <a:gd name="connsiteX23-323" fmla="*/ 739525 w 4228786"/>
                        <a:gd name="connsiteY23-324" fmla="*/ 1079241 h 4110786"/>
                        <a:gd name="connsiteX24-325" fmla="*/ 470434 w 4228786"/>
                        <a:gd name="connsiteY24-326" fmla="*/ 920125 h 4110786"/>
                        <a:gd name="connsiteX25-327" fmla="*/ 2090436 w 4228786"/>
                        <a:gd name="connsiteY25-328" fmla="*/ 11473 h 4110786"/>
                        <a:gd name="connsiteX26-329" fmla="*/ 2295224 w 4228786"/>
                        <a:gd name="connsiteY26-330" fmla="*/ 0 h 4110786"/>
                        <a:gd name="connsiteX27-331" fmla="*/ 2295032 w 4228786"/>
                        <a:gd name="connsiteY27-332" fmla="*/ 13068 h 4110786"/>
                        <a:gd name="connsiteX28-333" fmla="*/ 2176946 w 4228786"/>
                        <a:gd name="connsiteY28-334" fmla="*/ 7105 h 4110786"/>
                        <a:gd name="connsiteX29-335" fmla="*/ 2090436 w 4228786"/>
                        <a:gd name="connsiteY29-336" fmla="*/ 11473 h 4110786"/>
                        <a:gd name="connsiteX30-337" fmla="*/ 2090436 w 4228786"/>
                        <a:gd name="connsiteY30-338" fmla="*/ 2381 h 4110786"/>
                        <a:gd name="connsiteX31-339" fmla="*/ 2295224 w 4228786"/>
                        <a:gd name="connsiteY31-340" fmla="*/ 0 h 4110786"/>
                        <a:gd name="connsiteX0-341" fmla="*/ 739525 w 4228786"/>
                        <a:gd name="connsiteY0-342" fmla="*/ 1079241 h 4110786"/>
                        <a:gd name="connsiteX1-343" fmla="*/ 742648 w 4228786"/>
                        <a:gd name="connsiteY1-344" fmla="*/ 1081087 h 4110786"/>
                        <a:gd name="connsiteX2-345" fmla="*/ 739525 w 4228786"/>
                        <a:gd name="connsiteY2-346" fmla="*/ 1079241 h 4110786"/>
                        <a:gd name="connsiteX3-347" fmla="*/ 468805 w 4228786"/>
                        <a:gd name="connsiteY3-348" fmla="*/ 919162 h 4110786"/>
                        <a:gd name="connsiteX4-349" fmla="*/ 470434 w 4228786"/>
                        <a:gd name="connsiteY4-350" fmla="*/ 920125 h 4110786"/>
                        <a:gd name="connsiteX5-351" fmla="*/ 468805 w 4228786"/>
                        <a:gd name="connsiteY5-352" fmla="*/ 919162 h 4110786"/>
                        <a:gd name="connsiteX6-353" fmla="*/ 2176945 w 4228786"/>
                        <a:gd name="connsiteY6-354" fmla="*/ 319178 h 4110786"/>
                        <a:gd name="connsiteX7-355" fmla="*/ 2269473 w 4228786"/>
                        <a:gd name="connsiteY7-356" fmla="*/ 323850 h 4110786"/>
                        <a:gd name="connsiteX8-357" fmla="*/ 2090436 w 4228786"/>
                        <a:gd name="connsiteY8-358" fmla="*/ 323850 h 4110786"/>
                        <a:gd name="connsiteX9-359" fmla="*/ 2090436 w 4228786"/>
                        <a:gd name="connsiteY9-360" fmla="*/ 323546 h 4110786"/>
                        <a:gd name="connsiteX10-361" fmla="*/ 2176945 w 4228786"/>
                        <a:gd name="connsiteY10-362" fmla="*/ 319178 h 4110786"/>
                        <a:gd name="connsiteX11-363" fmla="*/ 2295032 w 4228786"/>
                        <a:gd name="connsiteY11-364" fmla="*/ 13068 h 4110786"/>
                        <a:gd name="connsiteX12-365" fmla="*/ 4228786 w 4228786"/>
                        <a:gd name="connsiteY12-366" fmla="*/ 2058946 h 4110786"/>
                        <a:gd name="connsiteX13-367" fmla="*/ 2176946 w 4228786"/>
                        <a:gd name="connsiteY13-368" fmla="*/ 4110786 h 4110786"/>
                        <a:gd name="connsiteX14-369" fmla="*/ 125105 w 4228786"/>
                        <a:gd name="connsiteY14-370" fmla="*/ 2058946 h 4110786"/>
                        <a:gd name="connsiteX15-371" fmla="*/ 437178 w 4228786"/>
                        <a:gd name="connsiteY15-372" fmla="*/ 2058945 h 4110786"/>
                        <a:gd name="connsiteX16-373" fmla="*/ 2176945 w 4228786"/>
                        <a:gd name="connsiteY16-374" fmla="*/ 3798712 h 4110786"/>
                        <a:gd name="connsiteX17-375" fmla="*/ 3916711 w 4228786"/>
                        <a:gd name="connsiteY17-376" fmla="*/ 2058945 h 4110786"/>
                        <a:gd name="connsiteX18-377" fmla="*/ 2269473 w 4228786"/>
                        <a:gd name="connsiteY18-378" fmla="*/ 323850 h 4110786"/>
                        <a:gd name="connsiteX19-379" fmla="*/ 2290461 w 4228786"/>
                        <a:gd name="connsiteY19-380" fmla="*/ 323850 h 4110786"/>
                        <a:gd name="connsiteX20-381" fmla="*/ 2295032 w 4228786"/>
                        <a:gd name="connsiteY20-382" fmla="*/ 13068 h 4110786"/>
                        <a:gd name="connsiteX21-383" fmla="*/ 2090436 w 4228786"/>
                        <a:gd name="connsiteY21-384" fmla="*/ 11473 h 4110786"/>
                        <a:gd name="connsiteX22-385" fmla="*/ 2090436 w 4228786"/>
                        <a:gd name="connsiteY22-386" fmla="*/ 323546 h 4110786"/>
                        <a:gd name="connsiteX23-387" fmla="*/ 739525 w 4228786"/>
                        <a:gd name="connsiteY23-388" fmla="*/ 1079241 h 4110786"/>
                        <a:gd name="connsiteX24-389" fmla="*/ 470434 w 4228786"/>
                        <a:gd name="connsiteY24-390" fmla="*/ 920125 h 4110786"/>
                        <a:gd name="connsiteX25-391" fmla="*/ 2090436 w 4228786"/>
                        <a:gd name="connsiteY25-392" fmla="*/ 11473 h 4110786"/>
                        <a:gd name="connsiteX26-393" fmla="*/ 2295224 w 4228786"/>
                        <a:gd name="connsiteY26-394" fmla="*/ 0 h 4110786"/>
                        <a:gd name="connsiteX27-395" fmla="*/ 2176946 w 4228786"/>
                        <a:gd name="connsiteY27-396" fmla="*/ 7105 h 4110786"/>
                        <a:gd name="connsiteX28-397" fmla="*/ 2090436 w 4228786"/>
                        <a:gd name="connsiteY28-398" fmla="*/ 11473 h 4110786"/>
                        <a:gd name="connsiteX29-399" fmla="*/ 2090436 w 4228786"/>
                        <a:gd name="connsiteY29-400" fmla="*/ 2381 h 4110786"/>
                        <a:gd name="connsiteX30-401" fmla="*/ 2295224 w 4228786"/>
                        <a:gd name="connsiteY30-402" fmla="*/ 0 h 4110786"/>
                        <a:gd name="connsiteX0-403" fmla="*/ 739525 w 4228949"/>
                        <a:gd name="connsiteY0-404" fmla="*/ 1079241 h 4110786"/>
                        <a:gd name="connsiteX1-405" fmla="*/ 742648 w 4228949"/>
                        <a:gd name="connsiteY1-406" fmla="*/ 1081087 h 4110786"/>
                        <a:gd name="connsiteX2-407" fmla="*/ 739525 w 4228949"/>
                        <a:gd name="connsiteY2-408" fmla="*/ 1079241 h 4110786"/>
                        <a:gd name="connsiteX3-409" fmla="*/ 468805 w 4228949"/>
                        <a:gd name="connsiteY3-410" fmla="*/ 919162 h 4110786"/>
                        <a:gd name="connsiteX4-411" fmla="*/ 470434 w 4228949"/>
                        <a:gd name="connsiteY4-412" fmla="*/ 920125 h 4110786"/>
                        <a:gd name="connsiteX5-413" fmla="*/ 468805 w 4228949"/>
                        <a:gd name="connsiteY5-414" fmla="*/ 919162 h 4110786"/>
                        <a:gd name="connsiteX6-415" fmla="*/ 2176945 w 4228949"/>
                        <a:gd name="connsiteY6-416" fmla="*/ 319178 h 4110786"/>
                        <a:gd name="connsiteX7-417" fmla="*/ 2269473 w 4228949"/>
                        <a:gd name="connsiteY7-418" fmla="*/ 323850 h 4110786"/>
                        <a:gd name="connsiteX8-419" fmla="*/ 2090436 w 4228949"/>
                        <a:gd name="connsiteY8-420" fmla="*/ 323850 h 4110786"/>
                        <a:gd name="connsiteX9-421" fmla="*/ 2090436 w 4228949"/>
                        <a:gd name="connsiteY9-422" fmla="*/ 323546 h 4110786"/>
                        <a:gd name="connsiteX10-423" fmla="*/ 2176945 w 4228949"/>
                        <a:gd name="connsiteY10-424" fmla="*/ 319178 h 4110786"/>
                        <a:gd name="connsiteX11-425" fmla="*/ 2290461 w 4228949"/>
                        <a:gd name="connsiteY11-426" fmla="*/ 323850 h 4110786"/>
                        <a:gd name="connsiteX12-427" fmla="*/ 4228786 w 4228949"/>
                        <a:gd name="connsiteY12-428" fmla="*/ 2058946 h 4110786"/>
                        <a:gd name="connsiteX13-429" fmla="*/ 2176946 w 4228949"/>
                        <a:gd name="connsiteY13-430" fmla="*/ 4110786 h 4110786"/>
                        <a:gd name="connsiteX14-431" fmla="*/ 125105 w 4228949"/>
                        <a:gd name="connsiteY14-432" fmla="*/ 2058946 h 4110786"/>
                        <a:gd name="connsiteX15-433" fmla="*/ 437178 w 4228949"/>
                        <a:gd name="connsiteY15-434" fmla="*/ 2058945 h 4110786"/>
                        <a:gd name="connsiteX16-435" fmla="*/ 2176945 w 4228949"/>
                        <a:gd name="connsiteY16-436" fmla="*/ 3798712 h 4110786"/>
                        <a:gd name="connsiteX17-437" fmla="*/ 3916711 w 4228949"/>
                        <a:gd name="connsiteY17-438" fmla="*/ 2058945 h 4110786"/>
                        <a:gd name="connsiteX18-439" fmla="*/ 2269473 w 4228949"/>
                        <a:gd name="connsiteY18-440" fmla="*/ 323850 h 4110786"/>
                        <a:gd name="connsiteX19-441" fmla="*/ 2290461 w 4228949"/>
                        <a:gd name="connsiteY19-442" fmla="*/ 323850 h 4110786"/>
                        <a:gd name="connsiteX20-443" fmla="*/ 2090436 w 4228949"/>
                        <a:gd name="connsiteY20-444" fmla="*/ 11473 h 4110786"/>
                        <a:gd name="connsiteX21-445" fmla="*/ 2090436 w 4228949"/>
                        <a:gd name="connsiteY21-446" fmla="*/ 323546 h 4110786"/>
                        <a:gd name="connsiteX22-447" fmla="*/ 739525 w 4228949"/>
                        <a:gd name="connsiteY22-448" fmla="*/ 1079241 h 4110786"/>
                        <a:gd name="connsiteX23-449" fmla="*/ 470434 w 4228949"/>
                        <a:gd name="connsiteY23-450" fmla="*/ 920125 h 4110786"/>
                        <a:gd name="connsiteX24-451" fmla="*/ 2090436 w 4228949"/>
                        <a:gd name="connsiteY24-452" fmla="*/ 11473 h 4110786"/>
                        <a:gd name="connsiteX25-453" fmla="*/ 2295224 w 4228949"/>
                        <a:gd name="connsiteY25-454" fmla="*/ 0 h 4110786"/>
                        <a:gd name="connsiteX26-455" fmla="*/ 2176946 w 4228949"/>
                        <a:gd name="connsiteY26-456" fmla="*/ 7105 h 4110786"/>
                        <a:gd name="connsiteX27-457" fmla="*/ 2090436 w 4228949"/>
                        <a:gd name="connsiteY27-458" fmla="*/ 11473 h 4110786"/>
                        <a:gd name="connsiteX28-459" fmla="*/ 2090436 w 4228949"/>
                        <a:gd name="connsiteY28-460" fmla="*/ 2381 h 4110786"/>
                        <a:gd name="connsiteX29-461" fmla="*/ 2295224 w 4228949"/>
                        <a:gd name="connsiteY29-462" fmla="*/ 0 h 4110786"/>
                        <a:gd name="connsiteX0-463" fmla="*/ 739525 w 4228949"/>
                        <a:gd name="connsiteY0-464" fmla="*/ 1076860 h 4108405"/>
                        <a:gd name="connsiteX1-465" fmla="*/ 742648 w 4228949"/>
                        <a:gd name="connsiteY1-466" fmla="*/ 1078706 h 4108405"/>
                        <a:gd name="connsiteX2-467" fmla="*/ 739525 w 4228949"/>
                        <a:gd name="connsiteY2-468" fmla="*/ 1076860 h 4108405"/>
                        <a:gd name="connsiteX3-469" fmla="*/ 468805 w 4228949"/>
                        <a:gd name="connsiteY3-470" fmla="*/ 916781 h 4108405"/>
                        <a:gd name="connsiteX4-471" fmla="*/ 470434 w 4228949"/>
                        <a:gd name="connsiteY4-472" fmla="*/ 917744 h 4108405"/>
                        <a:gd name="connsiteX5-473" fmla="*/ 468805 w 4228949"/>
                        <a:gd name="connsiteY5-474" fmla="*/ 916781 h 4108405"/>
                        <a:gd name="connsiteX6-475" fmla="*/ 2176945 w 4228949"/>
                        <a:gd name="connsiteY6-476" fmla="*/ 316797 h 4108405"/>
                        <a:gd name="connsiteX7-477" fmla="*/ 2269473 w 4228949"/>
                        <a:gd name="connsiteY7-478" fmla="*/ 321469 h 4108405"/>
                        <a:gd name="connsiteX8-479" fmla="*/ 2090436 w 4228949"/>
                        <a:gd name="connsiteY8-480" fmla="*/ 321469 h 4108405"/>
                        <a:gd name="connsiteX9-481" fmla="*/ 2090436 w 4228949"/>
                        <a:gd name="connsiteY9-482" fmla="*/ 321165 h 4108405"/>
                        <a:gd name="connsiteX10-483" fmla="*/ 2176945 w 4228949"/>
                        <a:gd name="connsiteY10-484" fmla="*/ 316797 h 4108405"/>
                        <a:gd name="connsiteX11-485" fmla="*/ 2290461 w 4228949"/>
                        <a:gd name="connsiteY11-486" fmla="*/ 321469 h 4108405"/>
                        <a:gd name="connsiteX12-487" fmla="*/ 4228786 w 4228949"/>
                        <a:gd name="connsiteY12-488" fmla="*/ 2056565 h 4108405"/>
                        <a:gd name="connsiteX13-489" fmla="*/ 2176946 w 4228949"/>
                        <a:gd name="connsiteY13-490" fmla="*/ 4108405 h 4108405"/>
                        <a:gd name="connsiteX14-491" fmla="*/ 125105 w 4228949"/>
                        <a:gd name="connsiteY14-492" fmla="*/ 2056565 h 4108405"/>
                        <a:gd name="connsiteX15-493" fmla="*/ 437178 w 4228949"/>
                        <a:gd name="connsiteY15-494" fmla="*/ 2056564 h 4108405"/>
                        <a:gd name="connsiteX16-495" fmla="*/ 2176945 w 4228949"/>
                        <a:gd name="connsiteY16-496" fmla="*/ 3796331 h 4108405"/>
                        <a:gd name="connsiteX17-497" fmla="*/ 3916711 w 4228949"/>
                        <a:gd name="connsiteY17-498" fmla="*/ 2056564 h 4108405"/>
                        <a:gd name="connsiteX18-499" fmla="*/ 2269473 w 4228949"/>
                        <a:gd name="connsiteY18-500" fmla="*/ 321469 h 4108405"/>
                        <a:gd name="connsiteX19-501" fmla="*/ 2290461 w 4228949"/>
                        <a:gd name="connsiteY19-502" fmla="*/ 321469 h 4108405"/>
                        <a:gd name="connsiteX20-503" fmla="*/ 2090436 w 4228949"/>
                        <a:gd name="connsiteY20-504" fmla="*/ 9092 h 4108405"/>
                        <a:gd name="connsiteX21-505" fmla="*/ 2090436 w 4228949"/>
                        <a:gd name="connsiteY21-506" fmla="*/ 321165 h 4108405"/>
                        <a:gd name="connsiteX22-507" fmla="*/ 739525 w 4228949"/>
                        <a:gd name="connsiteY22-508" fmla="*/ 1076860 h 4108405"/>
                        <a:gd name="connsiteX23-509" fmla="*/ 470434 w 4228949"/>
                        <a:gd name="connsiteY23-510" fmla="*/ 917744 h 4108405"/>
                        <a:gd name="connsiteX24-511" fmla="*/ 2090436 w 4228949"/>
                        <a:gd name="connsiteY24-512" fmla="*/ 9092 h 4108405"/>
                        <a:gd name="connsiteX25-513" fmla="*/ 2090436 w 4228949"/>
                        <a:gd name="connsiteY25-514" fmla="*/ 0 h 4108405"/>
                        <a:gd name="connsiteX26-515" fmla="*/ 2176946 w 4228949"/>
                        <a:gd name="connsiteY26-516" fmla="*/ 4724 h 4108405"/>
                        <a:gd name="connsiteX27-517" fmla="*/ 2090436 w 4228949"/>
                        <a:gd name="connsiteY27-518" fmla="*/ 9092 h 4108405"/>
                        <a:gd name="connsiteX28-519" fmla="*/ 2090436 w 4228949"/>
                        <a:gd name="connsiteY28-520" fmla="*/ 0 h 4108405"/>
                        <a:gd name="connsiteX0-521" fmla="*/ 739525 w 4228949"/>
                        <a:gd name="connsiteY0-522" fmla="*/ 1076860 h 4108405"/>
                        <a:gd name="connsiteX1-523" fmla="*/ 742648 w 4228949"/>
                        <a:gd name="connsiteY1-524" fmla="*/ 1078706 h 4108405"/>
                        <a:gd name="connsiteX2-525" fmla="*/ 739525 w 4228949"/>
                        <a:gd name="connsiteY2-526" fmla="*/ 1076860 h 4108405"/>
                        <a:gd name="connsiteX3-527" fmla="*/ 468805 w 4228949"/>
                        <a:gd name="connsiteY3-528" fmla="*/ 916781 h 4108405"/>
                        <a:gd name="connsiteX4-529" fmla="*/ 470434 w 4228949"/>
                        <a:gd name="connsiteY4-530" fmla="*/ 917744 h 4108405"/>
                        <a:gd name="connsiteX5-531" fmla="*/ 468805 w 4228949"/>
                        <a:gd name="connsiteY5-532" fmla="*/ 916781 h 4108405"/>
                        <a:gd name="connsiteX6-533" fmla="*/ 2176945 w 4228949"/>
                        <a:gd name="connsiteY6-534" fmla="*/ 316797 h 4108405"/>
                        <a:gd name="connsiteX7-535" fmla="*/ 2269473 w 4228949"/>
                        <a:gd name="connsiteY7-536" fmla="*/ 321469 h 4108405"/>
                        <a:gd name="connsiteX8-537" fmla="*/ 2090436 w 4228949"/>
                        <a:gd name="connsiteY8-538" fmla="*/ 321469 h 4108405"/>
                        <a:gd name="connsiteX9-539" fmla="*/ 2090436 w 4228949"/>
                        <a:gd name="connsiteY9-540" fmla="*/ 321165 h 4108405"/>
                        <a:gd name="connsiteX10-541" fmla="*/ 2176945 w 4228949"/>
                        <a:gd name="connsiteY10-542" fmla="*/ 316797 h 4108405"/>
                        <a:gd name="connsiteX11-543" fmla="*/ 2290461 w 4228949"/>
                        <a:gd name="connsiteY11-544" fmla="*/ 321469 h 4108405"/>
                        <a:gd name="connsiteX12-545" fmla="*/ 4228786 w 4228949"/>
                        <a:gd name="connsiteY12-546" fmla="*/ 2056565 h 4108405"/>
                        <a:gd name="connsiteX13-547" fmla="*/ 2176946 w 4228949"/>
                        <a:gd name="connsiteY13-548" fmla="*/ 4108405 h 4108405"/>
                        <a:gd name="connsiteX14-549" fmla="*/ 125105 w 4228949"/>
                        <a:gd name="connsiteY14-550" fmla="*/ 2056565 h 4108405"/>
                        <a:gd name="connsiteX15-551" fmla="*/ 437178 w 4228949"/>
                        <a:gd name="connsiteY15-552" fmla="*/ 2056564 h 4108405"/>
                        <a:gd name="connsiteX16-553" fmla="*/ 2176945 w 4228949"/>
                        <a:gd name="connsiteY16-554" fmla="*/ 3796331 h 4108405"/>
                        <a:gd name="connsiteX17-555" fmla="*/ 3916711 w 4228949"/>
                        <a:gd name="connsiteY17-556" fmla="*/ 2056564 h 4108405"/>
                        <a:gd name="connsiteX18-557" fmla="*/ 2269473 w 4228949"/>
                        <a:gd name="connsiteY18-558" fmla="*/ 321469 h 4108405"/>
                        <a:gd name="connsiteX19-559" fmla="*/ 2290461 w 4228949"/>
                        <a:gd name="connsiteY19-560" fmla="*/ 321469 h 4108405"/>
                        <a:gd name="connsiteX20-561" fmla="*/ 2090436 w 4228949"/>
                        <a:gd name="connsiteY20-562" fmla="*/ 9092 h 4108405"/>
                        <a:gd name="connsiteX21-563" fmla="*/ 2090436 w 4228949"/>
                        <a:gd name="connsiteY21-564" fmla="*/ 321165 h 4108405"/>
                        <a:gd name="connsiteX22-565" fmla="*/ 739525 w 4228949"/>
                        <a:gd name="connsiteY22-566" fmla="*/ 1076860 h 4108405"/>
                        <a:gd name="connsiteX23-567" fmla="*/ 470434 w 4228949"/>
                        <a:gd name="connsiteY23-568" fmla="*/ 917744 h 4108405"/>
                        <a:gd name="connsiteX24-569" fmla="*/ 2090436 w 4228949"/>
                        <a:gd name="connsiteY24-570" fmla="*/ 9092 h 4108405"/>
                        <a:gd name="connsiteX25-571" fmla="*/ 2090436 w 4228949"/>
                        <a:gd name="connsiteY25-572" fmla="*/ 0 h 4108405"/>
                        <a:gd name="connsiteX26-573" fmla="*/ 2090436 w 4228949"/>
                        <a:gd name="connsiteY26-574" fmla="*/ 9092 h 4108405"/>
                        <a:gd name="connsiteX27-575" fmla="*/ 2090436 w 4228949"/>
                        <a:gd name="connsiteY27-576" fmla="*/ 0 h 4108405"/>
                        <a:gd name="connsiteX0-577" fmla="*/ 739525 w 4228925"/>
                        <a:gd name="connsiteY0-578" fmla="*/ 1076860 h 4108405"/>
                        <a:gd name="connsiteX1-579" fmla="*/ 742648 w 4228925"/>
                        <a:gd name="connsiteY1-580" fmla="*/ 1078706 h 4108405"/>
                        <a:gd name="connsiteX2-581" fmla="*/ 739525 w 4228925"/>
                        <a:gd name="connsiteY2-582" fmla="*/ 1076860 h 4108405"/>
                        <a:gd name="connsiteX3-583" fmla="*/ 468805 w 4228925"/>
                        <a:gd name="connsiteY3-584" fmla="*/ 916781 h 4108405"/>
                        <a:gd name="connsiteX4-585" fmla="*/ 470434 w 4228925"/>
                        <a:gd name="connsiteY4-586" fmla="*/ 917744 h 4108405"/>
                        <a:gd name="connsiteX5-587" fmla="*/ 468805 w 4228925"/>
                        <a:gd name="connsiteY5-588" fmla="*/ 916781 h 4108405"/>
                        <a:gd name="connsiteX6-589" fmla="*/ 2176945 w 4228925"/>
                        <a:gd name="connsiteY6-590" fmla="*/ 316797 h 4108405"/>
                        <a:gd name="connsiteX7-591" fmla="*/ 2269473 w 4228925"/>
                        <a:gd name="connsiteY7-592" fmla="*/ 321469 h 4108405"/>
                        <a:gd name="connsiteX8-593" fmla="*/ 2090436 w 4228925"/>
                        <a:gd name="connsiteY8-594" fmla="*/ 321469 h 4108405"/>
                        <a:gd name="connsiteX9-595" fmla="*/ 2090436 w 4228925"/>
                        <a:gd name="connsiteY9-596" fmla="*/ 321165 h 4108405"/>
                        <a:gd name="connsiteX10-597" fmla="*/ 2176945 w 4228925"/>
                        <a:gd name="connsiteY10-598" fmla="*/ 316797 h 4108405"/>
                        <a:gd name="connsiteX11-599" fmla="*/ 2290461 w 4228925"/>
                        <a:gd name="connsiteY11-600" fmla="*/ 321469 h 4108405"/>
                        <a:gd name="connsiteX12-601" fmla="*/ 4228786 w 4228925"/>
                        <a:gd name="connsiteY12-602" fmla="*/ 2056565 h 4108405"/>
                        <a:gd name="connsiteX13-603" fmla="*/ 2176946 w 4228925"/>
                        <a:gd name="connsiteY13-604" fmla="*/ 4108405 h 4108405"/>
                        <a:gd name="connsiteX14-605" fmla="*/ 125105 w 4228925"/>
                        <a:gd name="connsiteY14-606" fmla="*/ 2056565 h 4108405"/>
                        <a:gd name="connsiteX15-607" fmla="*/ 437178 w 4228925"/>
                        <a:gd name="connsiteY15-608" fmla="*/ 2056564 h 4108405"/>
                        <a:gd name="connsiteX16-609" fmla="*/ 2176945 w 4228925"/>
                        <a:gd name="connsiteY16-610" fmla="*/ 3796331 h 4108405"/>
                        <a:gd name="connsiteX17-611" fmla="*/ 3916711 w 4228925"/>
                        <a:gd name="connsiteY17-612" fmla="*/ 2056564 h 4108405"/>
                        <a:gd name="connsiteX18-613" fmla="*/ 2290461 w 4228925"/>
                        <a:gd name="connsiteY18-614" fmla="*/ 321469 h 4108405"/>
                        <a:gd name="connsiteX19-615" fmla="*/ 2090436 w 4228925"/>
                        <a:gd name="connsiteY19-616" fmla="*/ 9092 h 4108405"/>
                        <a:gd name="connsiteX20-617" fmla="*/ 2090436 w 4228925"/>
                        <a:gd name="connsiteY20-618" fmla="*/ 321165 h 4108405"/>
                        <a:gd name="connsiteX21-619" fmla="*/ 739525 w 4228925"/>
                        <a:gd name="connsiteY21-620" fmla="*/ 1076860 h 4108405"/>
                        <a:gd name="connsiteX22-621" fmla="*/ 470434 w 4228925"/>
                        <a:gd name="connsiteY22-622" fmla="*/ 917744 h 4108405"/>
                        <a:gd name="connsiteX23-623" fmla="*/ 2090436 w 4228925"/>
                        <a:gd name="connsiteY23-624" fmla="*/ 9092 h 4108405"/>
                        <a:gd name="connsiteX24-625" fmla="*/ 2090436 w 4228925"/>
                        <a:gd name="connsiteY24-626" fmla="*/ 0 h 4108405"/>
                        <a:gd name="connsiteX25-627" fmla="*/ 2090436 w 4228925"/>
                        <a:gd name="connsiteY25-628" fmla="*/ 9092 h 4108405"/>
                        <a:gd name="connsiteX26-629" fmla="*/ 2090436 w 4228925"/>
                        <a:gd name="connsiteY26-630" fmla="*/ 0 h 4108405"/>
                        <a:gd name="connsiteX0-631" fmla="*/ 739525 w 4228925"/>
                        <a:gd name="connsiteY0-632" fmla="*/ 1076860 h 4108405"/>
                        <a:gd name="connsiteX1-633" fmla="*/ 742648 w 4228925"/>
                        <a:gd name="connsiteY1-634" fmla="*/ 1078706 h 4108405"/>
                        <a:gd name="connsiteX2-635" fmla="*/ 739525 w 4228925"/>
                        <a:gd name="connsiteY2-636" fmla="*/ 1076860 h 4108405"/>
                        <a:gd name="connsiteX3-637" fmla="*/ 468805 w 4228925"/>
                        <a:gd name="connsiteY3-638" fmla="*/ 916781 h 4108405"/>
                        <a:gd name="connsiteX4-639" fmla="*/ 470434 w 4228925"/>
                        <a:gd name="connsiteY4-640" fmla="*/ 917744 h 4108405"/>
                        <a:gd name="connsiteX5-641" fmla="*/ 468805 w 4228925"/>
                        <a:gd name="connsiteY5-642" fmla="*/ 916781 h 4108405"/>
                        <a:gd name="connsiteX6-643" fmla="*/ 2176945 w 4228925"/>
                        <a:gd name="connsiteY6-644" fmla="*/ 316797 h 4108405"/>
                        <a:gd name="connsiteX7-645" fmla="*/ 2090436 w 4228925"/>
                        <a:gd name="connsiteY7-646" fmla="*/ 321469 h 4108405"/>
                        <a:gd name="connsiteX8-647" fmla="*/ 2090436 w 4228925"/>
                        <a:gd name="connsiteY8-648" fmla="*/ 321165 h 4108405"/>
                        <a:gd name="connsiteX9-649" fmla="*/ 2176945 w 4228925"/>
                        <a:gd name="connsiteY9-650" fmla="*/ 316797 h 4108405"/>
                        <a:gd name="connsiteX10-651" fmla="*/ 2290461 w 4228925"/>
                        <a:gd name="connsiteY10-652" fmla="*/ 321469 h 4108405"/>
                        <a:gd name="connsiteX11-653" fmla="*/ 4228786 w 4228925"/>
                        <a:gd name="connsiteY11-654" fmla="*/ 2056565 h 4108405"/>
                        <a:gd name="connsiteX12-655" fmla="*/ 2176946 w 4228925"/>
                        <a:gd name="connsiteY12-656" fmla="*/ 4108405 h 4108405"/>
                        <a:gd name="connsiteX13-657" fmla="*/ 125105 w 4228925"/>
                        <a:gd name="connsiteY13-658" fmla="*/ 2056565 h 4108405"/>
                        <a:gd name="connsiteX14-659" fmla="*/ 437178 w 4228925"/>
                        <a:gd name="connsiteY14-660" fmla="*/ 2056564 h 4108405"/>
                        <a:gd name="connsiteX15-661" fmla="*/ 2176945 w 4228925"/>
                        <a:gd name="connsiteY15-662" fmla="*/ 3796331 h 4108405"/>
                        <a:gd name="connsiteX16-663" fmla="*/ 3916711 w 4228925"/>
                        <a:gd name="connsiteY16-664" fmla="*/ 2056564 h 4108405"/>
                        <a:gd name="connsiteX17-665" fmla="*/ 2290461 w 4228925"/>
                        <a:gd name="connsiteY17-666" fmla="*/ 321469 h 4108405"/>
                        <a:gd name="connsiteX18-667" fmla="*/ 2090436 w 4228925"/>
                        <a:gd name="connsiteY18-668" fmla="*/ 9092 h 4108405"/>
                        <a:gd name="connsiteX19-669" fmla="*/ 2090436 w 4228925"/>
                        <a:gd name="connsiteY19-670" fmla="*/ 321165 h 4108405"/>
                        <a:gd name="connsiteX20-671" fmla="*/ 739525 w 4228925"/>
                        <a:gd name="connsiteY20-672" fmla="*/ 1076860 h 4108405"/>
                        <a:gd name="connsiteX21-673" fmla="*/ 470434 w 4228925"/>
                        <a:gd name="connsiteY21-674" fmla="*/ 917744 h 4108405"/>
                        <a:gd name="connsiteX22-675" fmla="*/ 2090436 w 4228925"/>
                        <a:gd name="connsiteY22-676" fmla="*/ 9092 h 4108405"/>
                        <a:gd name="connsiteX23-677" fmla="*/ 2090436 w 4228925"/>
                        <a:gd name="connsiteY23-678" fmla="*/ 0 h 4108405"/>
                        <a:gd name="connsiteX24-679" fmla="*/ 2090436 w 4228925"/>
                        <a:gd name="connsiteY24-680" fmla="*/ 9092 h 4108405"/>
                        <a:gd name="connsiteX25-681" fmla="*/ 2090436 w 4228925"/>
                        <a:gd name="connsiteY25-682" fmla="*/ 0 h 4108405"/>
                        <a:gd name="connsiteX0-683" fmla="*/ 739525 w 4228925"/>
                        <a:gd name="connsiteY0-684" fmla="*/ 1076860 h 4108405"/>
                        <a:gd name="connsiteX1-685" fmla="*/ 742648 w 4228925"/>
                        <a:gd name="connsiteY1-686" fmla="*/ 1078706 h 4108405"/>
                        <a:gd name="connsiteX2-687" fmla="*/ 739525 w 4228925"/>
                        <a:gd name="connsiteY2-688" fmla="*/ 1076860 h 4108405"/>
                        <a:gd name="connsiteX3-689" fmla="*/ 468805 w 4228925"/>
                        <a:gd name="connsiteY3-690" fmla="*/ 916781 h 4108405"/>
                        <a:gd name="connsiteX4-691" fmla="*/ 470434 w 4228925"/>
                        <a:gd name="connsiteY4-692" fmla="*/ 917744 h 4108405"/>
                        <a:gd name="connsiteX5-693" fmla="*/ 468805 w 4228925"/>
                        <a:gd name="connsiteY5-694" fmla="*/ 916781 h 4108405"/>
                        <a:gd name="connsiteX6-695" fmla="*/ 2090436 w 4228925"/>
                        <a:gd name="connsiteY6-696" fmla="*/ 321165 h 4108405"/>
                        <a:gd name="connsiteX7-697" fmla="*/ 2090436 w 4228925"/>
                        <a:gd name="connsiteY7-698" fmla="*/ 321469 h 4108405"/>
                        <a:gd name="connsiteX8-699" fmla="*/ 2090436 w 4228925"/>
                        <a:gd name="connsiteY8-700" fmla="*/ 321165 h 4108405"/>
                        <a:gd name="connsiteX9-701" fmla="*/ 2290461 w 4228925"/>
                        <a:gd name="connsiteY9-702" fmla="*/ 321469 h 4108405"/>
                        <a:gd name="connsiteX10-703" fmla="*/ 4228786 w 4228925"/>
                        <a:gd name="connsiteY10-704" fmla="*/ 2056565 h 4108405"/>
                        <a:gd name="connsiteX11-705" fmla="*/ 2176946 w 4228925"/>
                        <a:gd name="connsiteY11-706" fmla="*/ 4108405 h 4108405"/>
                        <a:gd name="connsiteX12-707" fmla="*/ 125105 w 4228925"/>
                        <a:gd name="connsiteY12-708" fmla="*/ 2056565 h 4108405"/>
                        <a:gd name="connsiteX13-709" fmla="*/ 437178 w 4228925"/>
                        <a:gd name="connsiteY13-710" fmla="*/ 2056564 h 4108405"/>
                        <a:gd name="connsiteX14-711" fmla="*/ 2176945 w 4228925"/>
                        <a:gd name="connsiteY14-712" fmla="*/ 3796331 h 4108405"/>
                        <a:gd name="connsiteX15-713" fmla="*/ 3916711 w 4228925"/>
                        <a:gd name="connsiteY15-714" fmla="*/ 2056564 h 4108405"/>
                        <a:gd name="connsiteX16-715" fmla="*/ 2290461 w 4228925"/>
                        <a:gd name="connsiteY16-716" fmla="*/ 321469 h 4108405"/>
                        <a:gd name="connsiteX17-717" fmla="*/ 2090436 w 4228925"/>
                        <a:gd name="connsiteY17-718" fmla="*/ 9092 h 4108405"/>
                        <a:gd name="connsiteX18-719" fmla="*/ 2090436 w 4228925"/>
                        <a:gd name="connsiteY18-720" fmla="*/ 321165 h 4108405"/>
                        <a:gd name="connsiteX19-721" fmla="*/ 739525 w 4228925"/>
                        <a:gd name="connsiteY19-722" fmla="*/ 1076860 h 4108405"/>
                        <a:gd name="connsiteX20-723" fmla="*/ 470434 w 4228925"/>
                        <a:gd name="connsiteY20-724" fmla="*/ 917744 h 4108405"/>
                        <a:gd name="connsiteX21-725" fmla="*/ 2090436 w 4228925"/>
                        <a:gd name="connsiteY21-726" fmla="*/ 9092 h 4108405"/>
                        <a:gd name="connsiteX22-727" fmla="*/ 2090436 w 4228925"/>
                        <a:gd name="connsiteY22-728" fmla="*/ 0 h 4108405"/>
                        <a:gd name="connsiteX23-729" fmla="*/ 2090436 w 4228925"/>
                        <a:gd name="connsiteY23-730" fmla="*/ 9092 h 4108405"/>
                        <a:gd name="connsiteX24-731" fmla="*/ 2090436 w 4228925"/>
                        <a:gd name="connsiteY24-732" fmla="*/ 0 h 4108405"/>
                        <a:gd name="connsiteX0-733" fmla="*/ 739525 w 4228925"/>
                        <a:gd name="connsiteY0-734" fmla="*/ 1067768 h 4099313"/>
                        <a:gd name="connsiteX1-735" fmla="*/ 742648 w 4228925"/>
                        <a:gd name="connsiteY1-736" fmla="*/ 1069614 h 4099313"/>
                        <a:gd name="connsiteX2-737" fmla="*/ 739525 w 4228925"/>
                        <a:gd name="connsiteY2-738" fmla="*/ 1067768 h 4099313"/>
                        <a:gd name="connsiteX3-739" fmla="*/ 468805 w 4228925"/>
                        <a:gd name="connsiteY3-740" fmla="*/ 907689 h 4099313"/>
                        <a:gd name="connsiteX4-741" fmla="*/ 470434 w 4228925"/>
                        <a:gd name="connsiteY4-742" fmla="*/ 908652 h 4099313"/>
                        <a:gd name="connsiteX5-743" fmla="*/ 468805 w 4228925"/>
                        <a:gd name="connsiteY5-744" fmla="*/ 907689 h 4099313"/>
                        <a:gd name="connsiteX6-745" fmla="*/ 2090436 w 4228925"/>
                        <a:gd name="connsiteY6-746" fmla="*/ 312073 h 4099313"/>
                        <a:gd name="connsiteX7-747" fmla="*/ 2090436 w 4228925"/>
                        <a:gd name="connsiteY7-748" fmla="*/ 312377 h 4099313"/>
                        <a:gd name="connsiteX8-749" fmla="*/ 2090436 w 4228925"/>
                        <a:gd name="connsiteY8-750" fmla="*/ 312073 h 4099313"/>
                        <a:gd name="connsiteX9-751" fmla="*/ 2290461 w 4228925"/>
                        <a:gd name="connsiteY9-752" fmla="*/ 312377 h 4099313"/>
                        <a:gd name="connsiteX10-753" fmla="*/ 4228786 w 4228925"/>
                        <a:gd name="connsiteY10-754" fmla="*/ 2047473 h 4099313"/>
                        <a:gd name="connsiteX11-755" fmla="*/ 2176946 w 4228925"/>
                        <a:gd name="connsiteY11-756" fmla="*/ 4099313 h 4099313"/>
                        <a:gd name="connsiteX12-757" fmla="*/ 125105 w 4228925"/>
                        <a:gd name="connsiteY12-758" fmla="*/ 2047473 h 4099313"/>
                        <a:gd name="connsiteX13-759" fmla="*/ 437178 w 4228925"/>
                        <a:gd name="connsiteY13-760" fmla="*/ 2047472 h 4099313"/>
                        <a:gd name="connsiteX14-761" fmla="*/ 2176945 w 4228925"/>
                        <a:gd name="connsiteY14-762" fmla="*/ 3787239 h 4099313"/>
                        <a:gd name="connsiteX15-763" fmla="*/ 3916711 w 4228925"/>
                        <a:gd name="connsiteY15-764" fmla="*/ 2047472 h 4099313"/>
                        <a:gd name="connsiteX16-765" fmla="*/ 2290461 w 4228925"/>
                        <a:gd name="connsiteY16-766" fmla="*/ 312377 h 4099313"/>
                        <a:gd name="connsiteX17-767" fmla="*/ 2090436 w 4228925"/>
                        <a:gd name="connsiteY17-768" fmla="*/ 0 h 4099313"/>
                        <a:gd name="connsiteX18-769" fmla="*/ 2090436 w 4228925"/>
                        <a:gd name="connsiteY18-770" fmla="*/ 312073 h 4099313"/>
                        <a:gd name="connsiteX19-771" fmla="*/ 739525 w 4228925"/>
                        <a:gd name="connsiteY19-772" fmla="*/ 1067768 h 4099313"/>
                        <a:gd name="connsiteX20-773" fmla="*/ 470434 w 4228925"/>
                        <a:gd name="connsiteY20-774" fmla="*/ 908652 h 4099313"/>
                        <a:gd name="connsiteX21-775" fmla="*/ 2090436 w 4228925"/>
                        <a:gd name="connsiteY21-776" fmla="*/ 0 h 4099313"/>
                        <a:gd name="connsiteX0-777" fmla="*/ 739525 w 4353891"/>
                        <a:gd name="connsiteY0-778" fmla="*/ 1067768 h 4099313"/>
                        <a:gd name="connsiteX1-779" fmla="*/ 742648 w 4353891"/>
                        <a:gd name="connsiteY1-780" fmla="*/ 1069614 h 4099313"/>
                        <a:gd name="connsiteX2-781" fmla="*/ 739525 w 4353891"/>
                        <a:gd name="connsiteY2-782" fmla="*/ 1067768 h 4099313"/>
                        <a:gd name="connsiteX3-783" fmla="*/ 468805 w 4353891"/>
                        <a:gd name="connsiteY3-784" fmla="*/ 907689 h 4099313"/>
                        <a:gd name="connsiteX4-785" fmla="*/ 470434 w 4353891"/>
                        <a:gd name="connsiteY4-786" fmla="*/ 908652 h 4099313"/>
                        <a:gd name="connsiteX5-787" fmla="*/ 468805 w 4353891"/>
                        <a:gd name="connsiteY5-788" fmla="*/ 907689 h 4099313"/>
                        <a:gd name="connsiteX6-789" fmla="*/ 2090436 w 4353891"/>
                        <a:gd name="connsiteY6-790" fmla="*/ 312073 h 4099313"/>
                        <a:gd name="connsiteX7-791" fmla="*/ 2090436 w 4353891"/>
                        <a:gd name="connsiteY7-792" fmla="*/ 312377 h 4099313"/>
                        <a:gd name="connsiteX8-793" fmla="*/ 2090436 w 4353891"/>
                        <a:gd name="connsiteY8-794" fmla="*/ 312073 h 4099313"/>
                        <a:gd name="connsiteX9-795" fmla="*/ 3916711 w 4353891"/>
                        <a:gd name="connsiteY9-796" fmla="*/ 2047472 h 4099313"/>
                        <a:gd name="connsiteX10-797" fmla="*/ 4228786 w 4353891"/>
                        <a:gd name="connsiteY10-798" fmla="*/ 2047473 h 4099313"/>
                        <a:gd name="connsiteX11-799" fmla="*/ 2176946 w 4353891"/>
                        <a:gd name="connsiteY11-800" fmla="*/ 4099313 h 4099313"/>
                        <a:gd name="connsiteX12-801" fmla="*/ 125105 w 4353891"/>
                        <a:gd name="connsiteY12-802" fmla="*/ 2047473 h 4099313"/>
                        <a:gd name="connsiteX13-803" fmla="*/ 437178 w 4353891"/>
                        <a:gd name="connsiteY13-804" fmla="*/ 2047472 h 4099313"/>
                        <a:gd name="connsiteX14-805" fmla="*/ 2176945 w 4353891"/>
                        <a:gd name="connsiteY14-806" fmla="*/ 3787239 h 4099313"/>
                        <a:gd name="connsiteX15-807" fmla="*/ 3916711 w 4353891"/>
                        <a:gd name="connsiteY15-808" fmla="*/ 2047472 h 4099313"/>
                        <a:gd name="connsiteX16-809" fmla="*/ 2090436 w 4353891"/>
                        <a:gd name="connsiteY16-810" fmla="*/ 0 h 4099313"/>
                        <a:gd name="connsiteX17-811" fmla="*/ 2090436 w 4353891"/>
                        <a:gd name="connsiteY17-812" fmla="*/ 312073 h 4099313"/>
                        <a:gd name="connsiteX18-813" fmla="*/ 739525 w 4353891"/>
                        <a:gd name="connsiteY18-814" fmla="*/ 1067768 h 4099313"/>
                        <a:gd name="connsiteX19-815" fmla="*/ 470434 w 4353891"/>
                        <a:gd name="connsiteY19-816" fmla="*/ 908652 h 4099313"/>
                        <a:gd name="connsiteX20-817" fmla="*/ 2090436 w 4353891"/>
                        <a:gd name="connsiteY20-818" fmla="*/ 0 h 4099313"/>
                        <a:gd name="connsiteX0-819" fmla="*/ 614420 w 4228786"/>
                        <a:gd name="connsiteY0-820" fmla="*/ 1067768 h 4099313"/>
                        <a:gd name="connsiteX1-821" fmla="*/ 617543 w 4228786"/>
                        <a:gd name="connsiteY1-822" fmla="*/ 1069614 h 4099313"/>
                        <a:gd name="connsiteX2-823" fmla="*/ 614420 w 4228786"/>
                        <a:gd name="connsiteY2-824" fmla="*/ 1067768 h 4099313"/>
                        <a:gd name="connsiteX3-825" fmla="*/ 343700 w 4228786"/>
                        <a:gd name="connsiteY3-826" fmla="*/ 907689 h 4099313"/>
                        <a:gd name="connsiteX4-827" fmla="*/ 345329 w 4228786"/>
                        <a:gd name="connsiteY4-828" fmla="*/ 908652 h 4099313"/>
                        <a:gd name="connsiteX5-829" fmla="*/ 343700 w 4228786"/>
                        <a:gd name="connsiteY5-830" fmla="*/ 907689 h 4099313"/>
                        <a:gd name="connsiteX6-831" fmla="*/ 1965331 w 4228786"/>
                        <a:gd name="connsiteY6-832" fmla="*/ 312073 h 4099313"/>
                        <a:gd name="connsiteX7-833" fmla="*/ 1965331 w 4228786"/>
                        <a:gd name="connsiteY7-834" fmla="*/ 312377 h 4099313"/>
                        <a:gd name="connsiteX8-835" fmla="*/ 1965331 w 4228786"/>
                        <a:gd name="connsiteY8-836" fmla="*/ 312073 h 4099313"/>
                        <a:gd name="connsiteX9-837" fmla="*/ 3791606 w 4228786"/>
                        <a:gd name="connsiteY9-838" fmla="*/ 2047472 h 4099313"/>
                        <a:gd name="connsiteX10-839" fmla="*/ 4103681 w 4228786"/>
                        <a:gd name="connsiteY10-840" fmla="*/ 2047473 h 4099313"/>
                        <a:gd name="connsiteX11-841" fmla="*/ 2051841 w 4228786"/>
                        <a:gd name="connsiteY11-842" fmla="*/ 4099313 h 4099313"/>
                        <a:gd name="connsiteX12-843" fmla="*/ 0 w 4228786"/>
                        <a:gd name="connsiteY12-844" fmla="*/ 2047473 h 4099313"/>
                        <a:gd name="connsiteX13-845" fmla="*/ 2051840 w 4228786"/>
                        <a:gd name="connsiteY13-846" fmla="*/ 3787239 h 4099313"/>
                        <a:gd name="connsiteX14-847" fmla="*/ 3791606 w 4228786"/>
                        <a:gd name="connsiteY14-848" fmla="*/ 2047472 h 4099313"/>
                        <a:gd name="connsiteX15-849" fmla="*/ 1965331 w 4228786"/>
                        <a:gd name="connsiteY15-850" fmla="*/ 0 h 4099313"/>
                        <a:gd name="connsiteX16-851" fmla="*/ 1965331 w 4228786"/>
                        <a:gd name="connsiteY16-852" fmla="*/ 312073 h 4099313"/>
                        <a:gd name="connsiteX17-853" fmla="*/ 614420 w 4228786"/>
                        <a:gd name="connsiteY17-854" fmla="*/ 1067768 h 4099313"/>
                        <a:gd name="connsiteX18-855" fmla="*/ 345329 w 4228786"/>
                        <a:gd name="connsiteY18-856" fmla="*/ 908652 h 4099313"/>
                        <a:gd name="connsiteX19-857" fmla="*/ 1965331 w 4228786"/>
                        <a:gd name="connsiteY19-858" fmla="*/ 0 h 4099313"/>
                        <a:gd name="connsiteX0-859" fmla="*/ 270720 w 3885086"/>
                        <a:gd name="connsiteY0-860" fmla="*/ 1067768 h 4224418"/>
                        <a:gd name="connsiteX1-861" fmla="*/ 273843 w 3885086"/>
                        <a:gd name="connsiteY1-862" fmla="*/ 1069614 h 4224418"/>
                        <a:gd name="connsiteX2-863" fmla="*/ 270720 w 3885086"/>
                        <a:gd name="connsiteY2-864" fmla="*/ 1067768 h 4224418"/>
                        <a:gd name="connsiteX3-865" fmla="*/ 0 w 3885086"/>
                        <a:gd name="connsiteY3-866" fmla="*/ 907689 h 4224418"/>
                        <a:gd name="connsiteX4-867" fmla="*/ 1629 w 3885086"/>
                        <a:gd name="connsiteY4-868" fmla="*/ 908652 h 4224418"/>
                        <a:gd name="connsiteX5-869" fmla="*/ 0 w 3885086"/>
                        <a:gd name="connsiteY5-870" fmla="*/ 907689 h 4224418"/>
                        <a:gd name="connsiteX6-871" fmla="*/ 1621631 w 3885086"/>
                        <a:gd name="connsiteY6-872" fmla="*/ 312073 h 4224418"/>
                        <a:gd name="connsiteX7-873" fmla="*/ 1621631 w 3885086"/>
                        <a:gd name="connsiteY7-874" fmla="*/ 312377 h 4224418"/>
                        <a:gd name="connsiteX8-875" fmla="*/ 1621631 w 3885086"/>
                        <a:gd name="connsiteY8-876" fmla="*/ 312073 h 4224418"/>
                        <a:gd name="connsiteX9-877" fmla="*/ 3447906 w 3885086"/>
                        <a:gd name="connsiteY9-878" fmla="*/ 2047472 h 4224418"/>
                        <a:gd name="connsiteX10-879" fmla="*/ 3759981 w 3885086"/>
                        <a:gd name="connsiteY10-880" fmla="*/ 2047473 h 4224418"/>
                        <a:gd name="connsiteX11-881" fmla="*/ 1708141 w 3885086"/>
                        <a:gd name="connsiteY11-882" fmla="*/ 4099313 h 4224418"/>
                        <a:gd name="connsiteX12-883" fmla="*/ 1708140 w 3885086"/>
                        <a:gd name="connsiteY12-884" fmla="*/ 3787239 h 4224418"/>
                        <a:gd name="connsiteX13-885" fmla="*/ 3447906 w 3885086"/>
                        <a:gd name="connsiteY13-886" fmla="*/ 2047472 h 4224418"/>
                        <a:gd name="connsiteX14-887" fmla="*/ 1621631 w 3885086"/>
                        <a:gd name="connsiteY14-888" fmla="*/ 0 h 4224418"/>
                        <a:gd name="connsiteX15-889" fmla="*/ 1621631 w 3885086"/>
                        <a:gd name="connsiteY15-890" fmla="*/ 312073 h 4224418"/>
                        <a:gd name="connsiteX16-891" fmla="*/ 270720 w 3885086"/>
                        <a:gd name="connsiteY16-892" fmla="*/ 1067768 h 4224418"/>
                        <a:gd name="connsiteX17-893" fmla="*/ 1629 w 3885086"/>
                        <a:gd name="connsiteY17-894" fmla="*/ 908652 h 4224418"/>
                        <a:gd name="connsiteX18-895" fmla="*/ 1621631 w 3885086"/>
                        <a:gd name="connsiteY18-896" fmla="*/ 0 h 4224418"/>
                        <a:gd name="connsiteX0-897" fmla="*/ 270720 w 3885086"/>
                        <a:gd name="connsiteY0-898" fmla="*/ 1067768 h 4099313"/>
                        <a:gd name="connsiteX1-899" fmla="*/ 273843 w 3885086"/>
                        <a:gd name="connsiteY1-900" fmla="*/ 1069614 h 4099313"/>
                        <a:gd name="connsiteX2-901" fmla="*/ 270720 w 3885086"/>
                        <a:gd name="connsiteY2-902" fmla="*/ 1067768 h 4099313"/>
                        <a:gd name="connsiteX3-903" fmla="*/ 0 w 3885086"/>
                        <a:gd name="connsiteY3-904" fmla="*/ 907689 h 4099313"/>
                        <a:gd name="connsiteX4-905" fmla="*/ 1629 w 3885086"/>
                        <a:gd name="connsiteY4-906" fmla="*/ 908652 h 4099313"/>
                        <a:gd name="connsiteX5-907" fmla="*/ 0 w 3885086"/>
                        <a:gd name="connsiteY5-908" fmla="*/ 907689 h 4099313"/>
                        <a:gd name="connsiteX6-909" fmla="*/ 1621631 w 3885086"/>
                        <a:gd name="connsiteY6-910" fmla="*/ 312073 h 4099313"/>
                        <a:gd name="connsiteX7-911" fmla="*/ 1621631 w 3885086"/>
                        <a:gd name="connsiteY7-912" fmla="*/ 312377 h 4099313"/>
                        <a:gd name="connsiteX8-913" fmla="*/ 1621631 w 3885086"/>
                        <a:gd name="connsiteY8-914" fmla="*/ 312073 h 4099313"/>
                        <a:gd name="connsiteX9-915" fmla="*/ 3447906 w 3885086"/>
                        <a:gd name="connsiteY9-916" fmla="*/ 2047472 h 4099313"/>
                        <a:gd name="connsiteX10-917" fmla="*/ 3759981 w 3885086"/>
                        <a:gd name="connsiteY10-918" fmla="*/ 2047473 h 4099313"/>
                        <a:gd name="connsiteX11-919" fmla="*/ 1708141 w 3885086"/>
                        <a:gd name="connsiteY11-920" fmla="*/ 4099313 h 4099313"/>
                        <a:gd name="connsiteX12-921" fmla="*/ 3447906 w 3885086"/>
                        <a:gd name="connsiteY12-922" fmla="*/ 2047472 h 4099313"/>
                        <a:gd name="connsiteX13-923" fmla="*/ 1621631 w 3885086"/>
                        <a:gd name="connsiteY13-924" fmla="*/ 0 h 4099313"/>
                        <a:gd name="connsiteX14-925" fmla="*/ 1621631 w 3885086"/>
                        <a:gd name="connsiteY14-926" fmla="*/ 312073 h 4099313"/>
                        <a:gd name="connsiteX15-927" fmla="*/ 270720 w 3885086"/>
                        <a:gd name="connsiteY15-928" fmla="*/ 1067768 h 4099313"/>
                        <a:gd name="connsiteX16-929" fmla="*/ 1629 w 3885086"/>
                        <a:gd name="connsiteY16-930" fmla="*/ 908652 h 4099313"/>
                        <a:gd name="connsiteX17-931" fmla="*/ 1621631 w 3885086"/>
                        <a:gd name="connsiteY17-932" fmla="*/ 0 h 4099313"/>
                        <a:gd name="connsiteX0-933" fmla="*/ 270720 w 3760643"/>
                        <a:gd name="connsiteY0-934" fmla="*/ 1067768 h 2047473"/>
                        <a:gd name="connsiteX1-935" fmla="*/ 273843 w 3760643"/>
                        <a:gd name="connsiteY1-936" fmla="*/ 1069614 h 2047473"/>
                        <a:gd name="connsiteX2-937" fmla="*/ 270720 w 3760643"/>
                        <a:gd name="connsiteY2-938" fmla="*/ 1067768 h 2047473"/>
                        <a:gd name="connsiteX3-939" fmla="*/ 0 w 3760643"/>
                        <a:gd name="connsiteY3-940" fmla="*/ 907689 h 2047473"/>
                        <a:gd name="connsiteX4-941" fmla="*/ 1629 w 3760643"/>
                        <a:gd name="connsiteY4-942" fmla="*/ 908652 h 2047473"/>
                        <a:gd name="connsiteX5-943" fmla="*/ 0 w 3760643"/>
                        <a:gd name="connsiteY5-944" fmla="*/ 907689 h 2047473"/>
                        <a:gd name="connsiteX6-945" fmla="*/ 1621631 w 3760643"/>
                        <a:gd name="connsiteY6-946" fmla="*/ 312073 h 2047473"/>
                        <a:gd name="connsiteX7-947" fmla="*/ 1621631 w 3760643"/>
                        <a:gd name="connsiteY7-948" fmla="*/ 312377 h 2047473"/>
                        <a:gd name="connsiteX8-949" fmla="*/ 1621631 w 3760643"/>
                        <a:gd name="connsiteY8-950" fmla="*/ 312073 h 2047473"/>
                        <a:gd name="connsiteX9-951" fmla="*/ 3447906 w 3760643"/>
                        <a:gd name="connsiteY9-952" fmla="*/ 2047472 h 2047473"/>
                        <a:gd name="connsiteX10-953" fmla="*/ 3759981 w 3760643"/>
                        <a:gd name="connsiteY10-954" fmla="*/ 2047473 h 2047473"/>
                        <a:gd name="connsiteX11-955" fmla="*/ 3447906 w 3760643"/>
                        <a:gd name="connsiteY11-956" fmla="*/ 2047472 h 2047473"/>
                        <a:gd name="connsiteX12-957" fmla="*/ 1621631 w 3760643"/>
                        <a:gd name="connsiteY12-958" fmla="*/ 0 h 2047473"/>
                        <a:gd name="connsiteX13-959" fmla="*/ 1621631 w 3760643"/>
                        <a:gd name="connsiteY13-960" fmla="*/ 312073 h 2047473"/>
                        <a:gd name="connsiteX14-961" fmla="*/ 270720 w 3760643"/>
                        <a:gd name="connsiteY14-962" fmla="*/ 1067768 h 2047473"/>
                        <a:gd name="connsiteX15-963" fmla="*/ 1629 w 3760643"/>
                        <a:gd name="connsiteY15-964" fmla="*/ 908652 h 2047473"/>
                        <a:gd name="connsiteX16-965" fmla="*/ 1621631 w 3760643"/>
                        <a:gd name="connsiteY16-966" fmla="*/ 0 h 2047473"/>
                        <a:gd name="connsiteX0-967" fmla="*/ 270720 w 1621631"/>
                        <a:gd name="connsiteY0-968" fmla="*/ 1067768 h 1069614"/>
                        <a:gd name="connsiteX1-969" fmla="*/ 273843 w 1621631"/>
                        <a:gd name="connsiteY1-970" fmla="*/ 1069614 h 1069614"/>
                        <a:gd name="connsiteX2-971" fmla="*/ 270720 w 1621631"/>
                        <a:gd name="connsiteY2-972" fmla="*/ 1067768 h 1069614"/>
                        <a:gd name="connsiteX3-973" fmla="*/ 0 w 1621631"/>
                        <a:gd name="connsiteY3-974" fmla="*/ 907689 h 1069614"/>
                        <a:gd name="connsiteX4-975" fmla="*/ 1629 w 1621631"/>
                        <a:gd name="connsiteY4-976" fmla="*/ 908652 h 1069614"/>
                        <a:gd name="connsiteX5-977" fmla="*/ 0 w 1621631"/>
                        <a:gd name="connsiteY5-978" fmla="*/ 907689 h 1069614"/>
                        <a:gd name="connsiteX6-979" fmla="*/ 1621631 w 1621631"/>
                        <a:gd name="connsiteY6-980" fmla="*/ 312073 h 1069614"/>
                        <a:gd name="connsiteX7-981" fmla="*/ 1621631 w 1621631"/>
                        <a:gd name="connsiteY7-982" fmla="*/ 312377 h 1069614"/>
                        <a:gd name="connsiteX8-983" fmla="*/ 1621631 w 1621631"/>
                        <a:gd name="connsiteY8-984" fmla="*/ 312073 h 1069614"/>
                        <a:gd name="connsiteX9-985" fmla="*/ 1621631 w 1621631"/>
                        <a:gd name="connsiteY9-986" fmla="*/ 0 h 1069614"/>
                        <a:gd name="connsiteX10-987" fmla="*/ 1621631 w 1621631"/>
                        <a:gd name="connsiteY10-988" fmla="*/ 312073 h 1069614"/>
                        <a:gd name="connsiteX11-989" fmla="*/ 270720 w 1621631"/>
                        <a:gd name="connsiteY11-990" fmla="*/ 1067768 h 1069614"/>
                        <a:gd name="connsiteX12-991" fmla="*/ 1629 w 1621631"/>
                        <a:gd name="connsiteY12-992" fmla="*/ 908652 h 1069614"/>
                        <a:gd name="connsiteX13-993" fmla="*/ 1621631 w 1621631"/>
                        <a:gd name="connsiteY13-994" fmla="*/ 0 h 1069614"/>
                      </a:gdLst>
                      <a:ahLst/>
                      <a:cxnLst>
                        <a:cxn ang="0">
                          <a:pos x="connsiteX0-1" y="connsiteY0-2"/>
                        </a:cxn>
                        <a:cxn ang="0">
                          <a:pos x="connsiteX1-3" y="connsiteY1-4"/>
                        </a:cxn>
                        <a:cxn ang="0">
                          <a:pos x="connsiteX2-5" y="connsiteY2-6"/>
                        </a:cxn>
                        <a:cxn ang="0">
                          <a:pos x="connsiteX3-7" y="connsiteY3-8"/>
                        </a:cxn>
                        <a:cxn ang="0">
                          <a:pos x="connsiteX4-9" y="connsiteY4-10"/>
                        </a:cxn>
                        <a:cxn ang="0">
                          <a:pos x="connsiteX5-11" y="connsiteY5-12"/>
                        </a:cxn>
                        <a:cxn ang="0">
                          <a:pos x="connsiteX6-13" y="connsiteY6-14"/>
                        </a:cxn>
                        <a:cxn ang="0">
                          <a:pos x="connsiteX7-15" y="connsiteY7-16"/>
                        </a:cxn>
                        <a:cxn ang="0">
                          <a:pos x="connsiteX8-17" y="connsiteY8-18"/>
                        </a:cxn>
                        <a:cxn ang="0">
                          <a:pos x="connsiteX9-19" y="connsiteY9-20"/>
                        </a:cxn>
                        <a:cxn ang="0">
                          <a:pos x="connsiteX10-21" y="connsiteY10-22"/>
                        </a:cxn>
                        <a:cxn ang="0">
                          <a:pos x="connsiteX11-23" y="connsiteY11-24"/>
                        </a:cxn>
                        <a:cxn ang="0">
                          <a:pos x="connsiteX12-25" y="connsiteY12-26"/>
                        </a:cxn>
                        <a:cxn ang="0">
                          <a:pos x="connsiteX13-27" y="connsiteY13-28"/>
                        </a:cxn>
                      </a:cxnLst>
                      <a:rect l="l" t="t" r="r" b="b"/>
                      <a:pathLst>
                        <a:path w="1621631" h="1069614">
                          <a:moveTo>
                            <a:pt x="270720" y="1067768"/>
                          </a:moveTo>
                          <a:lnTo>
                            <a:pt x="273843" y="1069614"/>
                          </a:lnTo>
                          <a:lnTo>
                            <a:pt x="270720" y="1067768"/>
                          </a:lnTo>
                          <a:close/>
                          <a:moveTo>
                            <a:pt x="0" y="907689"/>
                          </a:moveTo>
                          <a:lnTo>
                            <a:pt x="1629" y="908652"/>
                          </a:lnTo>
                          <a:lnTo>
                            <a:pt x="0" y="907689"/>
                          </a:lnTo>
                          <a:close/>
                          <a:moveTo>
                            <a:pt x="1621631" y="312073"/>
                          </a:moveTo>
                          <a:lnTo>
                            <a:pt x="1621631" y="312377"/>
                          </a:lnTo>
                          <a:lnTo>
                            <a:pt x="1621631" y="312073"/>
                          </a:lnTo>
                          <a:close/>
                          <a:moveTo>
                            <a:pt x="1621631" y="0"/>
                          </a:moveTo>
                          <a:lnTo>
                            <a:pt x="1621631" y="312073"/>
                          </a:lnTo>
                          <a:cubicBezTo>
                            <a:pt x="1059988" y="337356"/>
                            <a:pt x="568425" y="631117"/>
                            <a:pt x="270720" y="1067768"/>
                          </a:cubicBezTo>
                          <a:lnTo>
                            <a:pt x="1629" y="908652"/>
                          </a:lnTo>
                          <a:cubicBezTo>
                            <a:pt x="354259" y="380480"/>
                            <a:pt x="945677" y="25494"/>
                            <a:pt x="1621631" y="0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lIns="93247" tIns="46623" rIns="46623" bIns="93247" anchor="b"/>
                    <a:lstStyle/>
                    <a:p>
                      <a:pPr algn="ctr" defTabSz="931545" eaLnBrk="1" hangingPunct="1">
                        <a:defRPr/>
                      </a:pPr>
                      <a:endParaRPr lang="en-US" spc="-51" dirty="0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p:txBody>
                </p:sp>
                <p:sp>
                  <p:nvSpPr>
                    <p:cNvPr id="113" name="Freeform 119"/>
                    <p:cNvSpPr/>
                    <p:nvPr/>
                  </p:nvSpPr>
                  <p:spPr bwMode="auto">
                    <a:xfrm rot="3645706" flipH="1">
                      <a:off x="8875073" y="3127550"/>
                      <a:ext cx="1621631" cy="1069614"/>
                    </a:xfrm>
                    <a:custGeom>
                      <a:avLst/>
                      <a:gdLst>
                        <a:gd name="connsiteX0" fmla="*/ 668844 w 4158105"/>
                        <a:gd name="connsiteY0" fmla="*/ 1079241 h 4110786"/>
                        <a:gd name="connsiteX1" fmla="*/ 671967 w 4158105"/>
                        <a:gd name="connsiteY1" fmla="*/ 1081087 h 4110786"/>
                        <a:gd name="connsiteX2" fmla="*/ 576717 w 4158105"/>
                        <a:gd name="connsiteY2" fmla="*/ 1235869 h 4110786"/>
                        <a:gd name="connsiteX3" fmla="*/ 574232 w 4158105"/>
                        <a:gd name="connsiteY3" fmla="*/ 1234330 h 4110786"/>
                        <a:gd name="connsiteX4" fmla="*/ 668844 w 4158105"/>
                        <a:gd name="connsiteY4" fmla="*/ 1079241 h 4110786"/>
                        <a:gd name="connsiteX5" fmla="*/ 398124 w 4158105"/>
                        <a:gd name="connsiteY5" fmla="*/ 919162 h 4110786"/>
                        <a:gd name="connsiteX6" fmla="*/ 399753 w 4158105"/>
                        <a:gd name="connsiteY6" fmla="*/ 920125 h 4110786"/>
                        <a:gd name="connsiteX7" fmla="*/ 308772 w 4158105"/>
                        <a:gd name="connsiteY7" fmla="*/ 1069886 h 4110786"/>
                        <a:gd name="connsiteX8" fmla="*/ 307636 w 4158105"/>
                        <a:gd name="connsiteY8" fmla="*/ 1069182 h 4110786"/>
                        <a:gd name="connsiteX9" fmla="*/ 398124 w 4158105"/>
                        <a:gd name="connsiteY9" fmla="*/ 919162 h 4110786"/>
                        <a:gd name="connsiteX10" fmla="*/ 2106264 w 4158105"/>
                        <a:gd name="connsiteY10" fmla="*/ 319178 h 4110786"/>
                        <a:gd name="connsiteX11" fmla="*/ 2198792 w 4158105"/>
                        <a:gd name="connsiteY11" fmla="*/ 323850 h 4110786"/>
                        <a:gd name="connsiteX12" fmla="*/ 2019755 w 4158105"/>
                        <a:gd name="connsiteY12" fmla="*/ 323850 h 4110786"/>
                        <a:gd name="connsiteX13" fmla="*/ 2019755 w 4158105"/>
                        <a:gd name="connsiteY13" fmla="*/ 323546 h 4110786"/>
                        <a:gd name="connsiteX14" fmla="*/ 2106264 w 4158105"/>
                        <a:gd name="connsiteY14" fmla="*/ 319178 h 4110786"/>
                        <a:gd name="connsiteX15" fmla="*/ 2224351 w 4158105"/>
                        <a:gd name="connsiteY15" fmla="*/ 13068 h 4110786"/>
                        <a:gd name="connsiteX16" fmla="*/ 4158105 w 4158105"/>
                        <a:gd name="connsiteY16" fmla="*/ 2058946 h 4110786"/>
                        <a:gd name="connsiteX17" fmla="*/ 2106265 w 4158105"/>
                        <a:gd name="connsiteY17" fmla="*/ 4110786 h 4110786"/>
                        <a:gd name="connsiteX18" fmla="*/ 54424 w 4158105"/>
                        <a:gd name="connsiteY18" fmla="*/ 2058946 h 4110786"/>
                        <a:gd name="connsiteX19" fmla="*/ 574232 w 4158105"/>
                        <a:gd name="connsiteY19" fmla="*/ 1234330 h 4110786"/>
                        <a:gd name="connsiteX20" fmla="*/ 366497 w 4158105"/>
                        <a:gd name="connsiteY20" fmla="*/ 2058945 h 4110786"/>
                        <a:gd name="connsiteX21" fmla="*/ 2106264 w 4158105"/>
                        <a:gd name="connsiteY21" fmla="*/ 3798712 h 4110786"/>
                        <a:gd name="connsiteX22" fmla="*/ 3846030 w 4158105"/>
                        <a:gd name="connsiteY22" fmla="*/ 2058945 h 4110786"/>
                        <a:gd name="connsiteX23" fmla="*/ 2198792 w 4158105"/>
                        <a:gd name="connsiteY23" fmla="*/ 323850 h 4110786"/>
                        <a:gd name="connsiteX24" fmla="*/ 2219780 w 4158105"/>
                        <a:gd name="connsiteY24" fmla="*/ 323850 h 4110786"/>
                        <a:gd name="connsiteX25" fmla="*/ 2224351 w 4158105"/>
                        <a:gd name="connsiteY25" fmla="*/ 13068 h 4110786"/>
                        <a:gd name="connsiteX26" fmla="*/ 2019755 w 4158105"/>
                        <a:gd name="connsiteY26" fmla="*/ 11473 h 4110786"/>
                        <a:gd name="connsiteX27" fmla="*/ 2019755 w 4158105"/>
                        <a:gd name="connsiteY27" fmla="*/ 323546 h 4110786"/>
                        <a:gd name="connsiteX28" fmla="*/ 668844 w 4158105"/>
                        <a:gd name="connsiteY28" fmla="*/ 1079241 h 4110786"/>
                        <a:gd name="connsiteX29" fmla="*/ 399753 w 4158105"/>
                        <a:gd name="connsiteY29" fmla="*/ 920125 h 4110786"/>
                        <a:gd name="connsiteX30" fmla="*/ 2019755 w 4158105"/>
                        <a:gd name="connsiteY30" fmla="*/ 11473 h 4110786"/>
                        <a:gd name="connsiteX31" fmla="*/ 2224543 w 4158105"/>
                        <a:gd name="connsiteY31" fmla="*/ 0 h 4110786"/>
                        <a:gd name="connsiteX32" fmla="*/ 2224351 w 4158105"/>
                        <a:gd name="connsiteY32" fmla="*/ 13068 h 4110786"/>
                        <a:gd name="connsiteX33" fmla="*/ 2106265 w 4158105"/>
                        <a:gd name="connsiteY33" fmla="*/ 7105 h 4110786"/>
                        <a:gd name="connsiteX34" fmla="*/ 2019755 w 4158105"/>
                        <a:gd name="connsiteY34" fmla="*/ 11473 h 4110786"/>
                        <a:gd name="connsiteX35" fmla="*/ 2019755 w 4158105"/>
                        <a:gd name="connsiteY35" fmla="*/ 2381 h 4110786"/>
                        <a:gd name="connsiteX36" fmla="*/ 2224543 w 4158105"/>
                        <a:gd name="connsiteY36" fmla="*/ 0 h 4110786"/>
                        <a:gd name="connsiteX0-1" fmla="*/ 668844 w 4158105"/>
                        <a:gd name="connsiteY0-2" fmla="*/ 1079241 h 4110786"/>
                        <a:gd name="connsiteX1-3" fmla="*/ 671967 w 4158105"/>
                        <a:gd name="connsiteY1-4" fmla="*/ 1081087 h 4110786"/>
                        <a:gd name="connsiteX2-5" fmla="*/ 576717 w 4158105"/>
                        <a:gd name="connsiteY2-6" fmla="*/ 1235869 h 4110786"/>
                        <a:gd name="connsiteX3-7" fmla="*/ 574232 w 4158105"/>
                        <a:gd name="connsiteY3-8" fmla="*/ 1234330 h 4110786"/>
                        <a:gd name="connsiteX4-9" fmla="*/ 668844 w 4158105"/>
                        <a:gd name="connsiteY4-10" fmla="*/ 1079241 h 4110786"/>
                        <a:gd name="connsiteX5-11" fmla="*/ 398124 w 4158105"/>
                        <a:gd name="connsiteY5-12" fmla="*/ 919162 h 4110786"/>
                        <a:gd name="connsiteX6-13" fmla="*/ 399753 w 4158105"/>
                        <a:gd name="connsiteY6-14" fmla="*/ 920125 h 4110786"/>
                        <a:gd name="connsiteX7-15" fmla="*/ 308772 w 4158105"/>
                        <a:gd name="connsiteY7-16" fmla="*/ 1069886 h 4110786"/>
                        <a:gd name="connsiteX8-17" fmla="*/ 398124 w 4158105"/>
                        <a:gd name="connsiteY8-18" fmla="*/ 919162 h 4110786"/>
                        <a:gd name="connsiteX9-19" fmla="*/ 2106264 w 4158105"/>
                        <a:gd name="connsiteY9-20" fmla="*/ 319178 h 4110786"/>
                        <a:gd name="connsiteX10-21" fmla="*/ 2198792 w 4158105"/>
                        <a:gd name="connsiteY10-22" fmla="*/ 323850 h 4110786"/>
                        <a:gd name="connsiteX11-23" fmla="*/ 2019755 w 4158105"/>
                        <a:gd name="connsiteY11-24" fmla="*/ 323850 h 4110786"/>
                        <a:gd name="connsiteX12-25" fmla="*/ 2019755 w 4158105"/>
                        <a:gd name="connsiteY12-26" fmla="*/ 323546 h 4110786"/>
                        <a:gd name="connsiteX13-27" fmla="*/ 2106264 w 4158105"/>
                        <a:gd name="connsiteY13-28" fmla="*/ 319178 h 4110786"/>
                        <a:gd name="connsiteX14-29" fmla="*/ 2224351 w 4158105"/>
                        <a:gd name="connsiteY14-30" fmla="*/ 13068 h 4110786"/>
                        <a:gd name="connsiteX15-31" fmla="*/ 4158105 w 4158105"/>
                        <a:gd name="connsiteY15-32" fmla="*/ 2058946 h 4110786"/>
                        <a:gd name="connsiteX16-33" fmla="*/ 2106265 w 4158105"/>
                        <a:gd name="connsiteY16-34" fmla="*/ 4110786 h 4110786"/>
                        <a:gd name="connsiteX17-35" fmla="*/ 54424 w 4158105"/>
                        <a:gd name="connsiteY17-36" fmla="*/ 2058946 h 4110786"/>
                        <a:gd name="connsiteX18-37" fmla="*/ 574232 w 4158105"/>
                        <a:gd name="connsiteY18-38" fmla="*/ 1234330 h 4110786"/>
                        <a:gd name="connsiteX19-39" fmla="*/ 366497 w 4158105"/>
                        <a:gd name="connsiteY19-40" fmla="*/ 2058945 h 4110786"/>
                        <a:gd name="connsiteX20-41" fmla="*/ 2106264 w 4158105"/>
                        <a:gd name="connsiteY20-42" fmla="*/ 3798712 h 4110786"/>
                        <a:gd name="connsiteX21-43" fmla="*/ 3846030 w 4158105"/>
                        <a:gd name="connsiteY21-44" fmla="*/ 2058945 h 4110786"/>
                        <a:gd name="connsiteX22-45" fmla="*/ 2198792 w 4158105"/>
                        <a:gd name="connsiteY22-46" fmla="*/ 323850 h 4110786"/>
                        <a:gd name="connsiteX23-47" fmla="*/ 2219780 w 4158105"/>
                        <a:gd name="connsiteY23-48" fmla="*/ 323850 h 4110786"/>
                        <a:gd name="connsiteX24-49" fmla="*/ 2224351 w 4158105"/>
                        <a:gd name="connsiteY24-50" fmla="*/ 13068 h 4110786"/>
                        <a:gd name="connsiteX25-51" fmla="*/ 2019755 w 4158105"/>
                        <a:gd name="connsiteY25-52" fmla="*/ 11473 h 4110786"/>
                        <a:gd name="connsiteX26-53" fmla="*/ 2019755 w 4158105"/>
                        <a:gd name="connsiteY26-54" fmla="*/ 323546 h 4110786"/>
                        <a:gd name="connsiteX27-55" fmla="*/ 668844 w 4158105"/>
                        <a:gd name="connsiteY27-56" fmla="*/ 1079241 h 4110786"/>
                        <a:gd name="connsiteX28-57" fmla="*/ 399753 w 4158105"/>
                        <a:gd name="connsiteY28-58" fmla="*/ 920125 h 4110786"/>
                        <a:gd name="connsiteX29-59" fmla="*/ 2019755 w 4158105"/>
                        <a:gd name="connsiteY29-60" fmla="*/ 11473 h 4110786"/>
                        <a:gd name="connsiteX30-61" fmla="*/ 2224543 w 4158105"/>
                        <a:gd name="connsiteY30-62" fmla="*/ 0 h 4110786"/>
                        <a:gd name="connsiteX31-63" fmla="*/ 2224351 w 4158105"/>
                        <a:gd name="connsiteY31-64" fmla="*/ 13068 h 4110786"/>
                        <a:gd name="connsiteX32-65" fmla="*/ 2106265 w 4158105"/>
                        <a:gd name="connsiteY32-66" fmla="*/ 7105 h 4110786"/>
                        <a:gd name="connsiteX33-67" fmla="*/ 2019755 w 4158105"/>
                        <a:gd name="connsiteY33-68" fmla="*/ 11473 h 4110786"/>
                        <a:gd name="connsiteX34-69" fmla="*/ 2019755 w 4158105"/>
                        <a:gd name="connsiteY34-70" fmla="*/ 2381 h 4110786"/>
                        <a:gd name="connsiteX35-71" fmla="*/ 2224543 w 4158105"/>
                        <a:gd name="connsiteY35-72" fmla="*/ 0 h 4110786"/>
                        <a:gd name="connsiteX0-73" fmla="*/ 668844 w 4158105"/>
                        <a:gd name="connsiteY0-74" fmla="*/ 1079241 h 4110786"/>
                        <a:gd name="connsiteX1-75" fmla="*/ 671967 w 4158105"/>
                        <a:gd name="connsiteY1-76" fmla="*/ 1081087 h 4110786"/>
                        <a:gd name="connsiteX2-77" fmla="*/ 576717 w 4158105"/>
                        <a:gd name="connsiteY2-78" fmla="*/ 1235869 h 4110786"/>
                        <a:gd name="connsiteX3-79" fmla="*/ 574232 w 4158105"/>
                        <a:gd name="connsiteY3-80" fmla="*/ 1234330 h 4110786"/>
                        <a:gd name="connsiteX4-81" fmla="*/ 668844 w 4158105"/>
                        <a:gd name="connsiteY4-82" fmla="*/ 1079241 h 4110786"/>
                        <a:gd name="connsiteX5-83" fmla="*/ 398124 w 4158105"/>
                        <a:gd name="connsiteY5-84" fmla="*/ 919162 h 4110786"/>
                        <a:gd name="connsiteX6-85" fmla="*/ 399753 w 4158105"/>
                        <a:gd name="connsiteY6-86" fmla="*/ 920125 h 4110786"/>
                        <a:gd name="connsiteX7-87" fmla="*/ 398124 w 4158105"/>
                        <a:gd name="connsiteY7-88" fmla="*/ 919162 h 4110786"/>
                        <a:gd name="connsiteX8-89" fmla="*/ 2106264 w 4158105"/>
                        <a:gd name="connsiteY8-90" fmla="*/ 319178 h 4110786"/>
                        <a:gd name="connsiteX9-91" fmla="*/ 2198792 w 4158105"/>
                        <a:gd name="connsiteY9-92" fmla="*/ 323850 h 4110786"/>
                        <a:gd name="connsiteX10-93" fmla="*/ 2019755 w 4158105"/>
                        <a:gd name="connsiteY10-94" fmla="*/ 323850 h 4110786"/>
                        <a:gd name="connsiteX11-95" fmla="*/ 2019755 w 4158105"/>
                        <a:gd name="connsiteY11-96" fmla="*/ 323546 h 4110786"/>
                        <a:gd name="connsiteX12-97" fmla="*/ 2106264 w 4158105"/>
                        <a:gd name="connsiteY12-98" fmla="*/ 319178 h 4110786"/>
                        <a:gd name="connsiteX13-99" fmla="*/ 2224351 w 4158105"/>
                        <a:gd name="connsiteY13-100" fmla="*/ 13068 h 4110786"/>
                        <a:gd name="connsiteX14-101" fmla="*/ 4158105 w 4158105"/>
                        <a:gd name="connsiteY14-102" fmla="*/ 2058946 h 4110786"/>
                        <a:gd name="connsiteX15-103" fmla="*/ 2106265 w 4158105"/>
                        <a:gd name="connsiteY15-104" fmla="*/ 4110786 h 4110786"/>
                        <a:gd name="connsiteX16-105" fmla="*/ 54424 w 4158105"/>
                        <a:gd name="connsiteY16-106" fmla="*/ 2058946 h 4110786"/>
                        <a:gd name="connsiteX17-107" fmla="*/ 574232 w 4158105"/>
                        <a:gd name="connsiteY17-108" fmla="*/ 1234330 h 4110786"/>
                        <a:gd name="connsiteX18-109" fmla="*/ 366497 w 4158105"/>
                        <a:gd name="connsiteY18-110" fmla="*/ 2058945 h 4110786"/>
                        <a:gd name="connsiteX19-111" fmla="*/ 2106264 w 4158105"/>
                        <a:gd name="connsiteY19-112" fmla="*/ 3798712 h 4110786"/>
                        <a:gd name="connsiteX20-113" fmla="*/ 3846030 w 4158105"/>
                        <a:gd name="connsiteY20-114" fmla="*/ 2058945 h 4110786"/>
                        <a:gd name="connsiteX21-115" fmla="*/ 2198792 w 4158105"/>
                        <a:gd name="connsiteY21-116" fmla="*/ 323850 h 4110786"/>
                        <a:gd name="connsiteX22-117" fmla="*/ 2219780 w 4158105"/>
                        <a:gd name="connsiteY22-118" fmla="*/ 323850 h 4110786"/>
                        <a:gd name="connsiteX23-119" fmla="*/ 2224351 w 4158105"/>
                        <a:gd name="connsiteY23-120" fmla="*/ 13068 h 4110786"/>
                        <a:gd name="connsiteX24-121" fmla="*/ 2019755 w 4158105"/>
                        <a:gd name="connsiteY24-122" fmla="*/ 11473 h 4110786"/>
                        <a:gd name="connsiteX25-123" fmla="*/ 2019755 w 4158105"/>
                        <a:gd name="connsiteY25-124" fmla="*/ 323546 h 4110786"/>
                        <a:gd name="connsiteX26-125" fmla="*/ 668844 w 4158105"/>
                        <a:gd name="connsiteY26-126" fmla="*/ 1079241 h 4110786"/>
                        <a:gd name="connsiteX27-127" fmla="*/ 399753 w 4158105"/>
                        <a:gd name="connsiteY27-128" fmla="*/ 920125 h 4110786"/>
                        <a:gd name="connsiteX28-129" fmla="*/ 2019755 w 4158105"/>
                        <a:gd name="connsiteY28-130" fmla="*/ 11473 h 4110786"/>
                        <a:gd name="connsiteX29-131" fmla="*/ 2224543 w 4158105"/>
                        <a:gd name="connsiteY29-132" fmla="*/ 0 h 4110786"/>
                        <a:gd name="connsiteX30-133" fmla="*/ 2224351 w 4158105"/>
                        <a:gd name="connsiteY30-134" fmla="*/ 13068 h 4110786"/>
                        <a:gd name="connsiteX31-135" fmla="*/ 2106265 w 4158105"/>
                        <a:gd name="connsiteY31-136" fmla="*/ 7105 h 4110786"/>
                        <a:gd name="connsiteX32-137" fmla="*/ 2019755 w 4158105"/>
                        <a:gd name="connsiteY32-138" fmla="*/ 11473 h 4110786"/>
                        <a:gd name="connsiteX33-139" fmla="*/ 2019755 w 4158105"/>
                        <a:gd name="connsiteY33-140" fmla="*/ 2381 h 4110786"/>
                        <a:gd name="connsiteX34-141" fmla="*/ 2224543 w 4158105"/>
                        <a:gd name="connsiteY34-142" fmla="*/ 0 h 4110786"/>
                        <a:gd name="connsiteX0-143" fmla="*/ 739525 w 4228786"/>
                        <a:gd name="connsiteY0-144" fmla="*/ 1079241 h 4110786"/>
                        <a:gd name="connsiteX1-145" fmla="*/ 742648 w 4228786"/>
                        <a:gd name="connsiteY1-146" fmla="*/ 1081087 h 4110786"/>
                        <a:gd name="connsiteX2-147" fmla="*/ 647398 w 4228786"/>
                        <a:gd name="connsiteY2-148" fmla="*/ 1235869 h 4110786"/>
                        <a:gd name="connsiteX3-149" fmla="*/ 644913 w 4228786"/>
                        <a:gd name="connsiteY3-150" fmla="*/ 1234330 h 4110786"/>
                        <a:gd name="connsiteX4-151" fmla="*/ 739525 w 4228786"/>
                        <a:gd name="connsiteY4-152" fmla="*/ 1079241 h 4110786"/>
                        <a:gd name="connsiteX5-153" fmla="*/ 468805 w 4228786"/>
                        <a:gd name="connsiteY5-154" fmla="*/ 919162 h 4110786"/>
                        <a:gd name="connsiteX6-155" fmla="*/ 470434 w 4228786"/>
                        <a:gd name="connsiteY6-156" fmla="*/ 920125 h 4110786"/>
                        <a:gd name="connsiteX7-157" fmla="*/ 468805 w 4228786"/>
                        <a:gd name="connsiteY7-158" fmla="*/ 919162 h 4110786"/>
                        <a:gd name="connsiteX8-159" fmla="*/ 2176945 w 4228786"/>
                        <a:gd name="connsiteY8-160" fmla="*/ 319178 h 4110786"/>
                        <a:gd name="connsiteX9-161" fmla="*/ 2269473 w 4228786"/>
                        <a:gd name="connsiteY9-162" fmla="*/ 323850 h 4110786"/>
                        <a:gd name="connsiteX10-163" fmla="*/ 2090436 w 4228786"/>
                        <a:gd name="connsiteY10-164" fmla="*/ 323850 h 4110786"/>
                        <a:gd name="connsiteX11-165" fmla="*/ 2090436 w 4228786"/>
                        <a:gd name="connsiteY11-166" fmla="*/ 323546 h 4110786"/>
                        <a:gd name="connsiteX12-167" fmla="*/ 2176945 w 4228786"/>
                        <a:gd name="connsiteY12-168" fmla="*/ 319178 h 4110786"/>
                        <a:gd name="connsiteX13-169" fmla="*/ 2295032 w 4228786"/>
                        <a:gd name="connsiteY13-170" fmla="*/ 13068 h 4110786"/>
                        <a:gd name="connsiteX14-171" fmla="*/ 4228786 w 4228786"/>
                        <a:gd name="connsiteY14-172" fmla="*/ 2058946 h 4110786"/>
                        <a:gd name="connsiteX15-173" fmla="*/ 2176946 w 4228786"/>
                        <a:gd name="connsiteY15-174" fmla="*/ 4110786 h 4110786"/>
                        <a:gd name="connsiteX16-175" fmla="*/ 125105 w 4228786"/>
                        <a:gd name="connsiteY16-176" fmla="*/ 2058946 h 4110786"/>
                        <a:gd name="connsiteX17-177" fmla="*/ 437178 w 4228786"/>
                        <a:gd name="connsiteY17-178" fmla="*/ 2058945 h 4110786"/>
                        <a:gd name="connsiteX18-179" fmla="*/ 2176945 w 4228786"/>
                        <a:gd name="connsiteY18-180" fmla="*/ 3798712 h 4110786"/>
                        <a:gd name="connsiteX19-181" fmla="*/ 3916711 w 4228786"/>
                        <a:gd name="connsiteY19-182" fmla="*/ 2058945 h 4110786"/>
                        <a:gd name="connsiteX20-183" fmla="*/ 2269473 w 4228786"/>
                        <a:gd name="connsiteY20-184" fmla="*/ 323850 h 4110786"/>
                        <a:gd name="connsiteX21-185" fmla="*/ 2290461 w 4228786"/>
                        <a:gd name="connsiteY21-186" fmla="*/ 323850 h 4110786"/>
                        <a:gd name="connsiteX22-187" fmla="*/ 2295032 w 4228786"/>
                        <a:gd name="connsiteY22-188" fmla="*/ 13068 h 4110786"/>
                        <a:gd name="connsiteX23-189" fmla="*/ 2090436 w 4228786"/>
                        <a:gd name="connsiteY23-190" fmla="*/ 11473 h 4110786"/>
                        <a:gd name="connsiteX24-191" fmla="*/ 2090436 w 4228786"/>
                        <a:gd name="connsiteY24-192" fmla="*/ 323546 h 4110786"/>
                        <a:gd name="connsiteX25-193" fmla="*/ 739525 w 4228786"/>
                        <a:gd name="connsiteY25-194" fmla="*/ 1079241 h 4110786"/>
                        <a:gd name="connsiteX26-195" fmla="*/ 470434 w 4228786"/>
                        <a:gd name="connsiteY26-196" fmla="*/ 920125 h 4110786"/>
                        <a:gd name="connsiteX27-197" fmla="*/ 2090436 w 4228786"/>
                        <a:gd name="connsiteY27-198" fmla="*/ 11473 h 4110786"/>
                        <a:gd name="connsiteX28-199" fmla="*/ 2295224 w 4228786"/>
                        <a:gd name="connsiteY28-200" fmla="*/ 0 h 4110786"/>
                        <a:gd name="connsiteX29-201" fmla="*/ 2295032 w 4228786"/>
                        <a:gd name="connsiteY29-202" fmla="*/ 13068 h 4110786"/>
                        <a:gd name="connsiteX30-203" fmla="*/ 2176946 w 4228786"/>
                        <a:gd name="connsiteY30-204" fmla="*/ 7105 h 4110786"/>
                        <a:gd name="connsiteX31-205" fmla="*/ 2090436 w 4228786"/>
                        <a:gd name="connsiteY31-206" fmla="*/ 11473 h 4110786"/>
                        <a:gd name="connsiteX32-207" fmla="*/ 2090436 w 4228786"/>
                        <a:gd name="connsiteY32-208" fmla="*/ 2381 h 4110786"/>
                        <a:gd name="connsiteX33-209" fmla="*/ 2295224 w 4228786"/>
                        <a:gd name="connsiteY33-210" fmla="*/ 0 h 4110786"/>
                        <a:gd name="connsiteX0-211" fmla="*/ 739525 w 4228786"/>
                        <a:gd name="connsiteY0-212" fmla="*/ 1079241 h 4110786"/>
                        <a:gd name="connsiteX1-213" fmla="*/ 742648 w 4228786"/>
                        <a:gd name="connsiteY1-214" fmla="*/ 1081087 h 4110786"/>
                        <a:gd name="connsiteX2-215" fmla="*/ 647398 w 4228786"/>
                        <a:gd name="connsiteY2-216" fmla="*/ 1235869 h 4110786"/>
                        <a:gd name="connsiteX3-217" fmla="*/ 739525 w 4228786"/>
                        <a:gd name="connsiteY3-218" fmla="*/ 1079241 h 4110786"/>
                        <a:gd name="connsiteX4-219" fmla="*/ 468805 w 4228786"/>
                        <a:gd name="connsiteY4-220" fmla="*/ 919162 h 4110786"/>
                        <a:gd name="connsiteX5-221" fmla="*/ 470434 w 4228786"/>
                        <a:gd name="connsiteY5-222" fmla="*/ 920125 h 4110786"/>
                        <a:gd name="connsiteX6-223" fmla="*/ 468805 w 4228786"/>
                        <a:gd name="connsiteY6-224" fmla="*/ 919162 h 4110786"/>
                        <a:gd name="connsiteX7-225" fmla="*/ 2176945 w 4228786"/>
                        <a:gd name="connsiteY7-226" fmla="*/ 319178 h 4110786"/>
                        <a:gd name="connsiteX8-227" fmla="*/ 2269473 w 4228786"/>
                        <a:gd name="connsiteY8-228" fmla="*/ 323850 h 4110786"/>
                        <a:gd name="connsiteX9-229" fmla="*/ 2090436 w 4228786"/>
                        <a:gd name="connsiteY9-230" fmla="*/ 323850 h 4110786"/>
                        <a:gd name="connsiteX10-231" fmla="*/ 2090436 w 4228786"/>
                        <a:gd name="connsiteY10-232" fmla="*/ 323546 h 4110786"/>
                        <a:gd name="connsiteX11-233" fmla="*/ 2176945 w 4228786"/>
                        <a:gd name="connsiteY11-234" fmla="*/ 319178 h 4110786"/>
                        <a:gd name="connsiteX12-235" fmla="*/ 2295032 w 4228786"/>
                        <a:gd name="connsiteY12-236" fmla="*/ 13068 h 4110786"/>
                        <a:gd name="connsiteX13-237" fmla="*/ 4228786 w 4228786"/>
                        <a:gd name="connsiteY13-238" fmla="*/ 2058946 h 4110786"/>
                        <a:gd name="connsiteX14-239" fmla="*/ 2176946 w 4228786"/>
                        <a:gd name="connsiteY14-240" fmla="*/ 4110786 h 4110786"/>
                        <a:gd name="connsiteX15-241" fmla="*/ 125105 w 4228786"/>
                        <a:gd name="connsiteY15-242" fmla="*/ 2058946 h 4110786"/>
                        <a:gd name="connsiteX16-243" fmla="*/ 437178 w 4228786"/>
                        <a:gd name="connsiteY16-244" fmla="*/ 2058945 h 4110786"/>
                        <a:gd name="connsiteX17-245" fmla="*/ 2176945 w 4228786"/>
                        <a:gd name="connsiteY17-246" fmla="*/ 3798712 h 4110786"/>
                        <a:gd name="connsiteX18-247" fmla="*/ 3916711 w 4228786"/>
                        <a:gd name="connsiteY18-248" fmla="*/ 2058945 h 4110786"/>
                        <a:gd name="connsiteX19-249" fmla="*/ 2269473 w 4228786"/>
                        <a:gd name="connsiteY19-250" fmla="*/ 323850 h 4110786"/>
                        <a:gd name="connsiteX20-251" fmla="*/ 2290461 w 4228786"/>
                        <a:gd name="connsiteY20-252" fmla="*/ 323850 h 4110786"/>
                        <a:gd name="connsiteX21-253" fmla="*/ 2295032 w 4228786"/>
                        <a:gd name="connsiteY21-254" fmla="*/ 13068 h 4110786"/>
                        <a:gd name="connsiteX22-255" fmla="*/ 2090436 w 4228786"/>
                        <a:gd name="connsiteY22-256" fmla="*/ 11473 h 4110786"/>
                        <a:gd name="connsiteX23-257" fmla="*/ 2090436 w 4228786"/>
                        <a:gd name="connsiteY23-258" fmla="*/ 323546 h 4110786"/>
                        <a:gd name="connsiteX24-259" fmla="*/ 739525 w 4228786"/>
                        <a:gd name="connsiteY24-260" fmla="*/ 1079241 h 4110786"/>
                        <a:gd name="connsiteX25-261" fmla="*/ 470434 w 4228786"/>
                        <a:gd name="connsiteY25-262" fmla="*/ 920125 h 4110786"/>
                        <a:gd name="connsiteX26-263" fmla="*/ 2090436 w 4228786"/>
                        <a:gd name="connsiteY26-264" fmla="*/ 11473 h 4110786"/>
                        <a:gd name="connsiteX27-265" fmla="*/ 2295224 w 4228786"/>
                        <a:gd name="connsiteY27-266" fmla="*/ 0 h 4110786"/>
                        <a:gd name="connsiteX28-267" fmla="*/ 2295032 w 4228786"/>
                        <a:gd name="connsiteY28-268" fmla="*/ 13068 h 4110786"/>
                        <a:gd name="connsiteX29-269" fmla="*/ 2176946 w 4228786"/>
                        <a:gd name="connsiteY29-270" fmla="*/ 7105 h 4110786"/>
                        <a:gd name="connsiteX30-271" fmla="*/ 2090436 w 4228786"/>
                        <a:gd name="connsiteY30-272" fmla="*/ 11473 h 4110786"/>
                        <a:gd name="connsiteX31-273" fmla="*/ 2090436 w 4228786"/>
                        <a:gd name="connsiteY31-274" fmla="*/ 2381 h 4110786"/>
                        <a:gd name="connsiteX32-275" fmla="*/ 2295224 w 4228786"/>
                        <a:gd name="connsiteY32-276" fmla="*/ 0 h 4110786"/>
                        <a:gd name="connsiteX0-277" fmla="*/ 739525 w 4228786"/>
                        <a:gd name="connsiteY0-278" fmla="*/ 1079241 h 4110786"/>
                        <a:gd name="connsiteX1-279" fmla="*/ 742648 w 4228786"/>
                        <a:gd name="connsiteY1-280" fmla="*/ 1081087 h 4110786"/>
                        <a:gd name="connsiteX2-281" fmla="*/ 739525 w 4228786"/>
                        <a:gd name="connsiteY2-282" fmla="*/ 1079241 h 4110786"/>
                        <a:gd name="connsiteX3-283" fmla="*/ 468805 w 4228786"/>
                        <a:gd name="connsiteY3-284" fmla="*/ 919162 h 4110786"/>
                        <a:gd name="connsiteX4-285" fmla="*/ 470434 w 4228786"/>
                        <a:gd name="connsiteY4-286" fmla="*/ 920125 h 4110786"/>
                        <a:gd name="connsiteX5-287" fmla="*/ 468805 w 4228786"/>
                        <a:gd name="connsiteY5-288" fmla="*/ 919162 h 4110786"/>
                        <a:gd name="connsiteX6-289" fmla="*/ 2176945 w 4228786"/>
                        <a:gd name="connsiteY6-290" fmla="*/ 319178 h 4110786"/>
                        <a:gd name="connsiteX7-291" fmla="*/ 2269473 w 4228786"/>
                        <a:gd name="connsiteY7-292" fmla="*/ 323850 h 4110786"/>
                        <a:gd name="connsiteX8-293" fmla="*/ 2090436 w 4228786"/>
                        <a:gd name="connsiteY8-294" fmla="*/ 323850 h 4110786"/>
                        <a:gd name="connsiteX9-295" fmla="*/ 2090436 w 4228786"/>
                        <a:gd name="connsiteY9-296" fmla="*/ 323546 h 4110786"/>
                        <a:gd name="connsiteX10-297" fmla="*/ 2176945 w 4228786"/>
                        <a:gd name="connsiteY10-298" fmla="*/ 319178 h 4110786"/>
                        <a:gd name="connsiteX11-299" fmla="*/ 2295032 w 4228786"/>
                        <a:gd name="connsiteY11-300" fmla="*/ 13068 h 4110786"/>
                        <a:gd name="connsiteX12-301" fmla="*/ 4228786 w 4228786"/>
                        <a:gd name="connsiteY12-302" fmla="*/ 2058946 h 4110786"/>
                        <a:gd name="connsiteX13-303" fmla="*/ 2176946 w 4228786"/>
                        <a:gd name="connsiteY13-304" fmla="*/ 4110786 h 4110786"/>
                        <a:gd name="connsiteX14-305" fmla="*/ 125105 w 4228786"/>
                        <a:gd name="connsiteY14-306" fmla="*/ 2058946 h 4110786"/>
                        <a:gd name="connsiteX15-307" fmla="*/ 437178 w 4228786"/>
                        <a:gd name="connsiteY15-308" fmla="*/ 2058945 h 4110786"/>
                        <a:gd name="connsiteX16-309" fmla="*/ 2176945 w 4228786"/>
                        <a:gd name="connsiteY16-310" fmla="*/ 3798712 h 4110786"/>
                        <a:gd name="connsiteX17-311" fmla="*/ 3916711 w 4228786"/>
                        <a:gd name="connsiteY17-312" fmla="*/ 2058945 h 4110786"/>
                        <a:gd name="connsiteX18-313" fmla="*/ 2269473 w 4228786"/>
                        <a:gd name="connsiteY18-314" fmla="*/ 323850 h 4110786"/>
                        <a:gd name="connsiteX19-315" fmla="*/ 2290461 w 4228786"/>
                        <a:gd name="connsiteY19-316" fmla="*/ 323850 h 4110786"/>
                        <a:gd name="connsiteX20-317" fmla="*/ 2295032 w 4228786"/>
                        <a:gd name="connsiteY20-318" fmla="*/ 13068 h 4110786"/>
                        <a:gd name="connsiteX21-319" fmla="*/ 2090436 w 4228786"/>
                        <a:gd name="connsiteY21-320" fmla="*/ 11473 h 4110786"/>
                        <a:gd name="connsiteX22-321" fmla="*/ 2090436 w 4228786"/>
                        <a:gd name="connsiteY22-322" fmla="*/ 323546 h 4110786"/>
                        <a:gd name="connsiteX23-323" fmla="*/ 739525 w 4228786"/>
                        <a:gd name="connsiteY23-324" fmla="*/ 1079241 h 4110786"/>
                        <a:gd name="connsiteX24-325" fmla="*/ 470434 w 4228786"/>
                        <a:gd name="connsiteY24-326" fmla="*/ 920125 h 4110786"/>
                        <a:gd name="connsiteX25-327" fmla="*/ 2090436 w 4228786"/>
                        <a:gd name="connsiteY25-328" fmla="*/ 11473 h 4110786"/>
                        <a:gd name="connsiteX26-329" fmla="*/ 2295224 w 4228786"/>
                        <a:gd name="connsiteY26-330" fmla="*/ 0 h 4110786"/>
                        <a:gd name="connsiteX27-331" fmla="*/ 2295032 w 4228786"/>
                        <a:gd name="connsiteY27-332" fmla="*/ 13068 h 4110786"/>
                        <a:gd name="connsiteX28-333" fmla="*/ 2176946 w 4228786"/>
                        <a:gd name="connsiteY28-334" fmla="*/ 7105 h 4110786"/>
                        <a:gd name="connsiteX29-335" fmla="*/ 2090436 w 4228786"/>
                        <a:gd name="connsiteY29-336" fmla="*/ 11473 h 4110786"/>
                        <a:gd name="connsiteX30-337" fmla="*/ 2090436 w 4228786"/>
                        <a:gd name="connsiteY30-338" fmla="*/ 2381 h 4110786"/>
                        <a:gd name="connsiteX31-339" fmla="*/ 2295224 w 4228786"/>
                        <a:gd name="connsiteY31-340" fmla="*/ 0 h 4110786"/>
                        <a:gd name="connsiteX0-341" fmla="*/ 739525 w 4228786"/>
                        <a:gd name="connsiteY0-342" fmla="*/ 1079241 h 4110786"/>
                        <a:gd name="connsiteX1-343" fmla="*/ 742648 w 4228786"/>
                        <a:gd name="connsiteY1-344" fmla="*/ 1081087 h 4110786"/>
                        <a:gd name="connsiteX2-345" fmla="*/ 739525 w 4228786"/>
                        <a:gd name="connsiteY2-346" fmla="*/ 1079241 h 4110786"/>
                        <a:gd name="connsiteX3-347" fmla="*/ 468805 w 4228786"/>
                        <a:gd name="connsiteY3-348" fmla="*/ 919162 h 4110786"/>
                        <a:gd name="connsiteX4-349" fmla="*/ 470434 w 4228786"/>
                        <a:gd name="connsiteY4-350" fmla="*/ 920125 h 4110786"/>
                        <a:gd name="connsiteX5-351" fmla="*/ 468805 w 4228786"/>
                        <a:gd name="connsiteY5-352" fmla="*/ 919162 h 4110786"/>
                        <a:gd name="connsiteX6-353" fmla="*/ 2176945 w 4228786"/>
                        <a:gd name="connsiteY6-354" fmla="*/ 319178 h 4110786"/>
                        <a:gd name="connsiteX7-355" fmla="*/ 2269473 w 4228786"/>
                        <a:gd name="connsiteY7-356" fmla="*/ 323850 h 4110786"/>
                        <a:gd name="connsiteX8-357" fmla="*/ 2090436 w 4228786"/>
                        <a:gd name="connsiteY8-358" fmla="*/ 323850 h 4110786"/>
                        <a:gd name="connsiteX9-359" fmla="*/ 2090436 w 4228786"/>
                        <a:gd name="connsiteY9-360" fmla="*/ 323546 h 4110786"/>
                        <a:gd name="connsiteX10-361" fmla="*/ 2176945 w 4228786"/>
                        <a:gd name="connsiteY10-362" fmla="*/ 319178 h 4110786"/>
                        <a:gd name="connsiteX11-363" fmla="*/ 2295032 w 4228786"/>
                        <a:gd name="connsiteY11-364" fmla="*/ 13068 h 4110786"/>
                        <a:gd name="connsiteX12-365" fmla="*/ 4228786 w 4228786"/>
                        <a:gd name="connsiteY12-366" fmla="*/ 2058946 h 4110786"/>
                        <a:gd name="connsiteX13-367" fmla="*/ 2176946 w 4228786"/>
                        <a:gd name="connsiteY13-368" fmla="*/ 4110786 h 4110786"/>
                        <a:gd name="connsiteX14-369" fmla="*/ 125105 w 4228786"/>
                        <a:gd name="connsiteY14-370" fmla="*/ 2058946 h 4110786"/>
                        <a:gd name="connsiteX15-371" fmla="*/ 437178 w 4228786"/>
                        <a:gd name="connsiteY15-372" fmla="*/ 2058945 h 4110786"/>
                        <a:gd name="connsiteX16-373" fmla="*/ 2176945 w 4228786"/>
                        <a:gd name="connsiteY16-374" fmla="*/ 3798712 h 4110786"/>
                        <a:gd name="connsiteX17-375" fmla="*/ 3916711 w 4228786"/>
                        <a:gd name="connsiteY17-376" fmla="*/ 2058945 h 4110786"/>
                        <a:gd name="connsiteX18-377" fmla="*/ 2269473 w 4228786"/>
                        <a:gd name="connsiteY18-378" fmla="*/ 323850 h 4110786"/>
                        <a:gd name="connsiteX19-379" fmla="*/ 2290461 w 4228786"/>
                        <a:gd name="connsiteY19-380" fmla="*/ 323850 h 4110786"/>
                        <a:gd name="connsiteX20-381" fmla="*/ 2295032 w 4228786"/>
                        <a:gd name="connsiteY20-382" fmla="*/ 13068 h 4110786"/>
                        <a:gd name="connsiteX21-383" fmla="*/ 2090436 w 4228786"/>
                        <a:gd name="connsiteY21-384" fmla="*/ 11473 h 4110786"/>
                        <a:gd name="connsiteX22-385" fmla="*/ 2090436 w 4228786"/>
                        <a:gd name="connsiteY22-386" fmla="*/ 323546 h 4110786"/>
                        <a:gd name="connsiteX23-387" fmla="*/ 739525 w 4228786"/>
                        <a:gd name="connsiteY23-388" fmla="*/ 1079241 h 4110786"/>
                        <a:gd name="connsiteX24-389" fmla="*/ 470434 w 4228786"/>
                        <a:gd name="connsiteY24-390" fmla="*/ 920125 h 4110786"/>
                        <a:gd name="connsiteX25-391" fmla="*/ 2090436 w 4228786"/>
                        <a:gd name="connsiteY25-392" fmla="*/ 11473 h 4110786"/>
                        <a:gd name="connsiteX26-393" fmla="*/ 2295224 w 4228786"/>
                        <a:gd name="connsiteY26-394" fmla="*/ 0 h 4110786"/>
                        <a:gd name="connsiteX27-395" fmla="*/ 2176946 w 4228786"/>
                        <a:gd name="connsiteY27-396" fmla="*/ 7105 h 4110786"/>
                        <a:gd name="connsiteX28-397" fmla="*/ 2090436 w 4228786"/>
                        <a:gd name="connsiteY28-398" fmla="*/ 11473 h 4110786"/>
                        <a:gd name="connsiteX29-399" fmla="*/ 2090436 w 4228786"/>
                        <a:gd name="connsiteY29-400" fmla="*/ 2381 h 4110786"/>
                        <a:gd name="connsiteX30-401" fmla="*/ 2295224 w 4228786"/>
                        <a:gd name="connsiteY30-402" fmla="*/ 0 h 4110786"/>
                        <a:gd name="connsiteX0-403" fmla="*/ 739525 w 4228949"/>
                        <a:gd name="connsiteY0-404" fmla="*/ 1079241 h 4110786"/>
                        <a:gd name="connsiteX1-405" fmla="*/ 742648 w 4228949"/>
                        <a:gd name="connsiteY1-406" fmla="*/ 1081087 h 4110786"/>
                        <a:gd name="connsiteX2-407" fmla="*/ 739525 w 4228949"/>
                        <a:gd name="connsiteY2-408" fmla="*/ 1079241 h 4110786"/>
                        <a:gd name="connsiteX3-409" fmla="*/ 468805 w 4228949"/>
                        <a:gd name="connsiteY3-410" fmla="*/ 919162 h 4110786"/>
                        <a:gd name="connsiteX4-411" fmla="*/ 470434 w 4228949"/>
                        <a:gd name="connsiteY4-412" fmla="*/ 920125 h 4110786"/>
                        <a:gd name="connsiteX5-413" fmla="*/ 468805 w 4228949"/>
                        <a:gd name="connsiteY5-414" fmla="*/ 919162 h 4110786"/>
                        <a:gd name="connsiteX6-415" fmla="*/ 2176945 w 4228949"/>
                        <a:gd name="connsiteY6-416" fmla="*/ 319178 h 4110786"/>
                        <a:gd name="connsiteX7-417" fmla="*/ 2269473 w 4228949"/>
                        <a:gd name="connsiteY7-418" fmla="*/ 323850 h 4110786"/>
                        <a:gd name="connsiteX8-419" fmla="*/ 2090436 w 4228949"/>
                        <a:gd name="connsiteY8-420" fmla="*/ 323850 h 4110786"/>
                        <a:gd name="connsiteX9-421" fmla="*/ 2090436 w 4228949"/>
                        <a:gd name="connsiteY9-422" fmla="*/ 323546 h 4110786"/>
                        <a:gd name="connsiteX10-423" fmla="*/ 2176945 w 4228949"/>
                        <a:gd name="connsiteY10-424" fmla="*/ 319178 h 4110786"/>
                        <a:gd name="connsiteX11-425" fmla="*/ 2290461 w 4228949"/>
                        <a:gd name="connsiteY11-426" fmla="*/ 323850 h 4110786"/>
                        <a:gd name="connsiteX12-427" fmla="*/ 4228786 w 4228949"/>
                        <a:gd name="connsiteY12-428" fmla="*/ 2058946 h 4110786"/>
                        <a:gd name="connsiteX13-429" fmla="*/ 2176946 w 4228949"/>
                        <a:gd name="connsiteY13-430" fmla="*/ 4110786 h 4110786"/>
                        <a:gd name="connsiteX14-431" fmla="*/ 125105 w 4228949"/>
                        <a:gd name="connsiteY14-432" fmla="*/ 2058946 h 4110786"/>
                        <a:gd name="connsiteX15-433" fmla="*/ 437178 w 4228949"/>
                        <a:gd name="connsiteY15-434" fmla="*/ 2058945 h 4110786"/>
                        <a:gd name="connsiteX16-435" fmla="*/ 2176945 w 4228949"/>
                        <a:gd name="connsiteY16-436" fmla="*/ 3798712 h 4110786"/>
                        <a:gd name="connsiteX17-437" fmla="*/ 3916711 w 4228949"/>
                        <a:gd name="connsiteY17-438" fmla="*/ 2058945 h 4110786"/>
                        <a:gd name="connsiteX18-439" fmla="*/ 2269473 w 4228949"/>
                        <a:gd name="connsiteY18-440" fmla="*/ 323850 h 4110786"/>
                        <a:gd name="connsiteX19-441" fmla="*/ 2290461 w 4228949"/>
                        <a:gd name="connsiteY19-442" fmla="*/ 323850 h 4110786"/>
                        <a:gd name="connsiteX20-443" fmla="*/ 2090436 w 4228949"/>
                        <a:gd name="connsiteY20-444" fmla="*/ 11473 h 4110786"/>
                        <a:gd name="connsiteX21-445" fmla="*/ 2090436 w 4228949"/>
                        <a:gd name="connsiteY21-446" fmla="*/ 323546 h 4110786"/>
                        <a:gd name="connsiteX22-447" fmla="*/ 739525 w 4228949"/>
                        <a:gd name="connsiteY22-448" fmla="*/ 1079241 h 4110786"/>
                        <a:gd name="connsiteX23-449" fmla="*/ 470434 w 4228949"/>
                        <a:gd name="connsiteY23-450" fmla="*/ 920125 h 4110786"/>
                        <a:gd name="connsiteX24-451" fmla="*/ 2090436 w 4228949"/>
                        <a:gd name="connsiteY24-452" fmla="*/ 11473 h 4110786"/>
                        <a:gd name="connsiteX25-453" fmla="*/ 2295224 w 4228949"/>
                        <a:gd name="connsiteY25-454" fmla="*/ 0 h 4110786"/>
                        <a:gd name="connsiteX26-455" fmla="*/ 2176946 w 4228949"/>
                        <a:gd name="connsiteY26-456" fmla="*/ 7105 h 4110786"/>
                        <a:gd name="connsiteX27-457" fmla="*/ 2090436 w 4228949"/>
                        <a:gd name="connsiteY27-458" fmla="*/ 11473 h 4110786"/>
                        <a:gd name="connsiteX28-459" fmla="*/ 2090436 w 4228949"/>
                        <a:gd name="connsiteY28-460" fmla="*/ 2381 h 4110786"/>
                        <a:gd name="connsiteX29-461" fmla="*/ 2295224 w 4228949"/>
                        <a:gd name="connsiteY29-462" fmla="*/ 0 h 4110786"/>
                        <a:gd name="connsiteX0-463" fmla="*/ 739525 w 4228949"/>
                        <a:gd name="connsiteY0-464" fmla="*/ 1076860 h 4108405"/>
                        <a:gd name="connsiteX1-465" fmla="*/ 742648 w 4228949"/>
                        <a:gd name="connsiteY1-466" fmla="*/ 1078706 h 4108405"/>
                        <a:gd name="connsiteX2-467" fmla="*/ 739525 w 4228949"/>
                        <a:gd name="connsiteY2-468" fmla="*/ 1076860 h 4108405"/>
                        <a:gd name="connsiteX3-469" fmla="*/ 468805 w 4228949"/>
                        <a:gd name="connsiteY3-470" fmla="*/ 916781 h 4108405"/>
                        <a:gd name="connsiteX4-471" fmla="*/ 470434 w 4228949"/>
                        <a:gd name="connsiteY4-472" fmla="*/ 917744 h 4108405"/>
                        <a:gd name="connsiteX5-473" fmla="*/ 468805 w 4228949"/>
                        <a:gd name="connsiteY5-474" fmla="*/ 916781 h 4108405"/>
                        <a:gd name="connsiteX6-475" fmla="*/ 2176945 w 4228949"/>
                        <a:gd name="connsiteY6-476" fmla="*/ 316797 h 4108405"/>
                        <a:gd name="connsiteX7-477" fmla="*/ 2269473 w 4228949"/>
                        <a:gd name="connsiteY7-478" fmla="*/ 321469 h 4108405"/>
                        <a:gd name="connsiteX8-479" fmla="*/ 2090436 w 4228949"/>
                        <a:gd name="connsiteY8-480" fmla="*/ 321469 h 4108405"/>
                        <a:gd name="connsiteX9-481" fmla="*/ 2090436 w 4228949"/>
                        <a:gd name="connsiteY9-482" fmla="*/ 321165 h 4108405"/>
                        <a:gd name="connsiteX10-483" fmla="*/ 2176945 w 4228949"/>
                        <a:gd name="connsiteY10-484" fmla="*/ 316797 h 4108405"/>
                        <a:gd name="connsiteX11-485" fmla="*/ 2290461 w 4228949"/>
                        <a:gd name="connsiteY11-486" fmla="*/ 321469 h 4108405"/>
                        <a:gd name="connsiteX12-487" fmla="*/ 4228786 w 4228949"/>
                        <a:gd name="connsiteY12-488" fmla="*/ 2056565 h 4108405"/>
                        <a:gd name="connsiteX13-489" fmla="*/ 2176946 w 4228949"/>
                        <a:gd name="connsiteY13-490" fmla="*/ 4108405 h 4108405"/>
                        <a:gd name="connsiteX14-491" fmla="*/ 125105 w 4228949"/>
                        <a:gd name="connsiteY14-492" fmla="*/ 2056565 h 4108405"/>
                        <a:gd name="connsiteX15-493" fmla="*/ 437178 w 4228949"/>
                        <a:gd name="connsiteY15-494" fmla="*/ 2056564 h 4108405"/>
                        <a:gd name="connsiteX16-495" fmla="*/ 2176945 w 4228949"/>
                        <a:gd name="connsiteY16-496" fmla="*/ 3796331 h 4108405"/>
                        <a:gd name="connsiteX17-497" fmla="*/ 3916711 w 4228949"/>
                        <a:gd name="connsiteY17-498" fmla="*/ 2056564 h 4108405"/>
                        <a:gd name="connsiteX18-499" fmla="*/ 2269473 w 4228949"/>
                        <a:gd name="connsiteY18-500" fmla="*/ 321469 h 4108405"/>
                        <a:gd name="connsiteX19-501" fmla="*/ 2290461 w 4228949"/>
                        <a:gd name="connsiteY19-502" fmla="*/ 321469 h 4108405"/>
                        <a:gd name="connsiteX20-503" fmla="*/ 2090436 w 4228949"/>
                        <a:gd name="connsiteY20-504" fmla="*/ 9092 h 4108405"/>
                        <a:gd name="connsiteX21-505" fmla="*/ 2090436 w 4228949"/>
                        <a:gd name="connsiteY21-506" fmla="*/ 321165 h 4108405"/>
                        <a:gd name="connsiteX22-507" fmla="*/ 739525 w 4228949"/>
                        <a:gd name="connsiteY22-508" fmla="*/ 1076860 h 4108405"/>
                        <a:gd name="connsiteX23-509" fmla="*/ 470434 w 4228949"/>
                        <a:gd name="connsiteY23-510" fmla="*/ 917744 h 4108405"/>
                        <a:gd name="connsiteX24-511" fmla="*/ 2090436 w 4228949"/>
                        <a:gd name="connsiteY24-512" fmla="*/ 9092 h 4108405"/>
                        <a:gd name="connsiteX25-513" fmla="*/ 2090436 w 4228949"/>
                        <a:gd name="connsiteY25-514" fmla="*/ 0 h 4108405"/>
                        <a:gd name="connsiteX26-515" fmla="*/ 2176946 w 4228949"/>
                        <a:gd name="connsiteY26-516" fmla="*/ 4724 h 4108405"/>
                        <a:gd name="connsiteX27-517" fmla="*/ 2090436 w 4228949"/>
                        <a:gd name="connsiteY27-518" fmla="*/ 9092 h 4108405"/>
                        <a:gd name="connsiteX28-519" fmla="*/ 2090436 w 4228949"/>
                        <a:gd name="connsiteY28-520" fmla="*/ 0 h 4108405"/>
                        <a:gd name="connsiteX0-521" fmla="*/ 739525 w 4228949"/>
                        <a:gd name="connsiteY0-522" fmla="*/ 1076860 h 4108405"/>
                        <a:gd name="connsiteX1-523" fmla="*/ 742648 w 4228949"/>
                        <a:gd name="connsiteY1-524" fmla="*/ 1078706 h 4108405"/>
                        <a:gd name="connsiteX2-525" fmla="*/ 739525 w 4228949"/>
                        <a:gd name="connsiteY2-526" fmla="*/ 1076860 h 4108405"/>
                        <a:gd name="connsiteX3-527" fmla="*/ 468805 w 4228949"/>
                        <a:gd name="connsiteY3-528" fmla="*/ 916781 h 4108405"/>
                        <a:gd name="connsiteX4-529" fmla="*/ 470434 w 4228949"/>
                        <a:gd name="connsiteY4-530" fmla="*/ 917744 h 4108405"/>
                        <a:gd name="connsiteX5-531" fmla="*/ 468805 w 4228949"/>
                        <a:gd name="connsiteY5-532" fmla="*/ 916781 h 4108405"/>
                        <a:gd name="connsiteX6-533" fmla="*/ 2176945 w 4228949"/>
                        <a:gd name="connsiteY6-534" fmla="*/ 316797 h 4108405"/>
                        <a:gd name="connsiteX7-535" fmla="*/ 2269473 w 4228949"/>
                        <a:gd name="connsiteY7-536" fmla="*/ 321469 h 4108405"/>
                        <a:gd name="connsiteX8-537" fmla="*/ 2090436 w 4228949"/>
                        <a:gd name="connsiteY8-538" fmla="*/ 321469 h 4108405"/>
                        <a:gd name="connsiteX9-539" fmla="*/ 2090436 w 4228949"/>
                        <a:gd name="connsiteY9-540" fmla="*/ 321165 h 4108405"/>
                        <a:gd name="connsiteX10-541" fmla="*/ 2176945 w 4228949"/>
                        <a:gd name="connsiteY10-542" fmla="*/ 316797 h 4108405"/>
                        <a:gd name="connsiteX11-543" fmla="*/ 2290461 w 4228949"/>
                        <a:gd name="connsiteY11-544" fmla="*/ 321469 h 4108405"/>
                        <a:gd name="connsiteX12-545" fmla="*/ 4228786 w 4228949"/>
                        <a:gd name="connsiteY12-546" fmla="*/ 2056565 h 4108405"/>
                        <a:gd name="connsiteX13-547" fmla="*/ 2176946 w 4228949"/>
                        <a:gd name="connsiteY13-548" fmla="*/ 4108405 h 4108405"/>
                        <a:gd name="connsiteX14-549" fmla="*/ 125105 w 4228949"/>
                        <a:gd name="connsiteY14-550" fmla="*/ 2056565 h 4108405"/>
                        <a:gd name="connsiteX15-551" fmla="*/ 437178 w 4228949"/>
                        <a:gd name="connsiteY15-552" fmla="*/ 2056564 h 4108405"/>
                        <a:gd name="connsiteX16-553" fmla="*/ 2176945 w 4228949"/>
                        <a:gd name="connsiteY16-554" fmla="*/ 3796331 h 4108405"/>
                        <a:gd name="connsiteX17-555" fmla="*/ 3916711 w 4228949"/>
                        <a:gd name="connsiteY17-556" fmla="*/ 2056564 h 4108405"/>
                        <a:gd name="connsiteX18-557" fmla="*/ 2269473 w 4228949"/>
                        <a:gd name="connsiteY18-558" fmla="*/ 321469 h 4108405"/>
                        <a:gd name="connsiteX19-559" fmla="*/ 2290461 w 4228949"/>
                        <a:gd name="connsiteY19-560" fmla="*/ 321469 h 4108405"/>
                        <a:gd name="connsiteX20-561" fmla="*/ 2090436 w 4228949"/>
                        <a:gd name="connsiteY20-562" fmla="*/ 9092 h 4108405"/>
                        <a:gd name="connsiteX21-563" fmla="*/ 2090436 w 4228949"/>
                        <a:gd name="connsiteY21-564" fmla="*/ 321165 h 4108405"/>
                        <a:gd name="connsiteX22-565" fmla="*/ 739525 w 4228949"/>
                        <a:gd name="connsiteY22-566" fmla="*/ 1076860 h 4108405"/>
                        <a:gd name="connsiteX23-567" fmla="*/ 470434 w 4228949"/>
                        <a:gd name="connsiteY23-568" fmla="*/ 917744 h 4108405"/>
                        <a:gd name="connsiteX24-569" fmla="*/ 2090436 w 4228949"/>
                        <a:gd name="connsiteY24-570" fmla="*/ 9092 h 4108405"/>
                        <a:gd name="connsiteX25-571" fmla="*/ 2090436 w 4228949"/>
                        <a:gd name="connsiteY25-572" fmla="*/ 0 h 4108405"/>
                        <a:gd name="connsiteX26-573" fmla="*/ 2090436 w 4228949"/>
                        <a:gd name="connsiteY26-574" fmla="*/ 9092 h 4108405"/>
                        <a:gd name="connsiteX27-575" fmla="*/ 2090436 w 4228949"/>
                        <a:gd name="connsiteY27-576" fmla="*/ 0 h 4108405"/>
                        <a:gd name="connsiteX0-577" fmla="*/ 739525 w 4228925"/>
                        <a:gd name="connsiteY0-578" fmla="*/ 1076860 h 4108405"/>
                        <a:gd name="connsiteX1-579" fmla="*/ 742648 w 4228925"/>
                        <a:gd name="connsiteY1-580" fmla="*/ 1078706 h 4108405"/>
                        <a:gd name="connsiteX2-581" fmla="*/ 739525 w 4228925"/>
                        <a:gd name="connsiteY2-582" fmla="*/ 1076860 h 4108405"/>
                        <a:gd name="connsiteX3-583" fmla="*/ 468805 w 4228925"/>
                        <a:gd name="connsiteY3-584" fmla="*/ 916781 h 4108405"/>
                        <a:gd name="connsiteX4-585" fmla="*/ 470434 w 4228925"/>
                        <a:gd name="connsiteY4-586" fmla="*/ 917744 h 4108405"/>
                        <a:gd name="connsiteX5-587" fmla="*/ 468805 w 4228925"/>
                        <a:gd name="connsiteY5-588" fmla="*/ 916781 h 4108405"/>
                        <a:gd name="connsiteX6-589" fmla="*/ 2176945 w 4228925"/>
                        <a:gd name="connsiteY6-590" fmla="*/ 316797 h 4108405"/>
                        <a:gd name="connsiteX7-591" fmla="*/ 2269473 w 4228925"/>
                        <a:gd name="connsiteY7-592" fmla="*/ 321469 h 4108405"/>
                        <a:gd name="connsiteX8-593" fmla="*/ 2090436 w 4228925"/>
                        <a:gd name="connsiteY8-594" fmla="*/ 321469 h 4108405"/>
                        <a:gd name="connsiteX9-595" fmla="*/ 2090436 w 4228925"/>
                        <a:gd name="connsiteY9-596" fmla="*/ 321165 h 4108405"/>
                        <a:gd name="connsiteX10-597" fmla="*/ 2176945 w 4228925"/>
                        <a:gd name="connsiteY10-598" fmla="*/ 316797 h 4108405"/>
                        <a:gd name="connsiteX11-599" fmla="*/ 2290461 w 4228925"/>
                        <a:gd name="connsiteY11-600" fmla="*/ 321469 h 4108405"/>
                        <a:gd name="connsiteX12-601" fmla="*/ 4228786 w 4228925"/>
                        <a:gd name="connsiteY12-602" fmla="*/ 2056565 h 4108405"/>
                        <a:gd name="connsiteX13-603" fmla="*/ 2176946 w 4228925"/>
                        <a:gd name="connsiteY13-604" fmla="*/ 4108405 h 4108405"/>
                        <a:gd name="connsiteX14-605" fmla="*/ 125105 w 4228925"/>
                        <a:gd name="connsiteY14-606" fmla="*/ 2056565 h 4108405"/>
                        <a:gd name="connsiteX15-607" fmla="*/ 437178 w 4228925"/>
                        <a:gd name="connsiteY15-608" fmla="*/ 2056564 h 4108405"/>
                        <a:gd name="connsiteX16-609" fmla="*/ 2176945 w 4228925"/>
                        <a:gd name="connsiteY16-610" fmla="*/ 3796331 h 4108405"/>
                        <a:gd name="connsiteX17-611" fmla="*/ 3916711 w 4228925"/>
                        <a:gd name="connsiteY17-612" fmla="*/ 2056564 h 4108405"/>
                        <a:gd name="connsiteX18-613" fmla="*/ 2290461 w 4228925"/>
                        <a:gd name="connsiteY18-614" fmla="*/ 321469 h 4108405"/>
                        <a:gd name="connsiteX19-615" fmla="*/ 2090436 w 4228925"/>
                        <a:gd name="connsiteY19-616" fmla="*/ 9092 h 4108405"/>
                        <a:gd name="connsiteX20-617" fmla="*/ 2090436 w 4228925"/>
                        <a:gd name="connsiteY20-618" fmla="*/ 321165 h 4108405"/>
                        <a:gd name="connsiteX21-619" fmla="*/ 739525 w 4228925"/>
                        <a:gd name="connsiteY21-620" fmla="*/ 1076860 h 4108405"/>
                        <a:gd name="connsiteX22-621" fmla="*/ 470434 w 4228925"/>
                        <a:gd name="connsiteY22-622" fmla="*/ 917744 h 4108405"/>
                        <a:gd name="connsiteX23-623" fmla="*/ 2090436 w 4228925"/>
                        <a:gd name="connsiteY23-624" fmla="*/ 9092 h 4108405"/>
                        <a:gd name="connsiteX24-625" fmla="*/ 2090436 w 4228925"/>
                        <a:gd name="connsiteY24-626" fmla="*/ 0 h 4108405"/>
                        <a:gd name="connsiteX25-627" fmla="*/ 2090436 w 4228925"/>
                        <a:gd name="connsiteY25-628" fmla="*/ 9092 h 4108405"/>
                        <a:gd name="connsiteX26-629" fmla="*/ 2090436 w 4228925"/>
                        <a:gd name="connsiteY26-630" fmla="*/ 0 h 4108405"/>
                        <a:gd name="connsiteX0-631" fmla="*/ 739525 w 4228925"/>
                        <a:gd name="connsiteY0-632" fmla="*/ 1076860 h 4108405"/>
                        <a:gd name="connsiteX1-633" fmla="*/ 742648 w 4228925"/>
                        <a:gd name="connsiteY1-634" fmla="*/ 1078706 h 4108405"/>
                        <a:gd name="connsiteX2-635" fmla="*/ 739525 w 4228925"/>
                        <a:gd name="connsiteY2-636" fmla="*/ 1076860 h 4108405"/>
                        <a:gd name="connsiteX3-637" fmla="*/ 468805 w 4228925"/>
                        <a:gd name="connsiteY3-638" fmla="*/ 916781 h 4108405"/>
                        <a:gd name="connsiteX4-639" fmla="*/ 470434 w 4228925"/>
                        <a:gd name="connsiteY4-640" fmla="*/ 917744 h 4108405"/>
                        <a:gd name="connsiteX5-641" fmla="*/ 468805 w 4228925"/>
                        <a:gd name="connsiteY5-642" fmla="*/ 916781 h 4108405"/>
                        <a:gd name="connsiteX6-643" fmla="*/ 2176945 w 4228925"/>
                        <a:gd name="connsiteY6-644" fmla="*/ 316797 h 4108405"/>
                        <a:gd name="connsiteX7-645" fmla="*/ 2090436 w 4228925"/>
                        <a:gd name="connsiteY7-646" fmla="*/ 321469 h 4108405"/>
                        <a:gd name="connsiteX8-647" fmla="*/ 2090436 w 4228925"/>
                        <a:gd name="connsiteY8-648" fmla="*/ 321165 h 4108405"/>
                        <a:gd name="connsiteX9-649" fmla="*/ 2176945 w 4228925"/>
                        <a:gd name="connsiteY9-650" fmla="*/ 316797 h 4108405"/>
                        <a:gd name="connsiteX10-651" fmla="*/ 2290461 w 4228925"/>
                        <a:gd name="connsiteY10-652" fmla="*/ 321469 h 4108405"/>
                        <a:gd name="connsiteX11-653" fmla="*/ 4228786 w 4228925"/>
                        <a:gd name="connsiteY11-654" fmla="*/ 2056565 h 4108405"/>
                        <a:gd name="connsiteX12-655" fmla="*/ 2176946 w 4228925"/>
                        <a:gd name="connsiteY12-656" fmla="*/ 4108405 h 4108405"/>
                        <a:gd name="connsiteX13-657" fmla="*/ 125105 w 4228925"/>
                        <a:gd name="connsiteY13-658" fmla="*/ 2056565 h 4108405"/>
                        <a:gd name="connsiteX14-659" fmla="*/ 437178 w 4228925"/>
                        <a:gd name="connsiteY14-660" fmla="*/ 2056564 h 4108405"/>
                        <a:gd name="connsiteX15-661" fmla="*/ 2176945 w 4228925"/>
                        <a:gd name="connsiteY15-662" fmla="*/ 3796331 h 4108405"/>
                        <a:gd name="connsiteX16-663" fmla="*/ 3916711 w 4228925"/>
                        <a:gd name="connsiteY16-664" fmla="*/ 2056564 h 4108405"/>
                        <a:gd name="connsiteX17-665" fmla="*/ 2290461 w 4228925"/>
                        <a:gd name="connsiteY17-666" fmla="*/ 321469 h 4108405"/>
                        <a:gd name="connsiteX18-667" fmla="*/ 2090436 w 4228925"/>
                        <a:gd name="connsiteY18-668" fmla="*/ 9092 h 4108405"/>
                        <a:gd name="connsiteX19-669" fmla="*/ 2090436 w 4228925"/>
                        <a:gd name="connsiteY19-670" fmla="*/ 321165 h 4108405"/>
                        <a:gd name="connsiteX20-671" fmla="*/ 739525 w 4228925"/>
                        <a:gd name="connsiteY20-672" fmla="*/ 1076860 h 4108405"/>
                        <a:gd name="connsiteX21-673" fmla="*/ 470434 w 4228925"/>
                        <a:gd name="connsiteY21-674" fmla="*/ 917744 h 4108405"/>
                        <a:gd name="connsiteX22-675" fmla="*/ 2090436 w 4228925"/>
                        <a:gd name="connsiteY22-676" fmla="*/ 9092 h 4108405"/>
                        <a:gd name="connsiteX23-677" fmla="*/ 2090436 w 4228925"/>
                        <a:gd name="connsiteY23-678" fmla="*/ 0 h 4108405"/>
                        <a:gd name="connsiteX24-679" fmla="*/ 2090436 w 4228925"/>
                        <a:gd name="connsiteY24-680" fmla="*/ 9092 h 4108405"/>
                        <a:gd name="connsiteX25-681" fmla="*/ 2090436 w 4228925"/>
                        <a:gd name="connsiteY25-682" fmla="*/ 0 h 4108405"/>
                        <a:gd name="connsiteX0-683" fmla="*/ 739525 w 4228925"/>
                        <a:gd name="connsiteY0-684" fmla="*/ 1076860 h 4108405"/>
                        <a:gd name="connsiteX1-685" fmla="*/ 742648 w 4228925"/>
                        <a:gd name="connsiteY1-686" fmla="*/ 1078706 h 4108405"/>
                        <a:gd name="connsiteX2-687" fmla="*/ 739525 w 4228925"/>
                        <a:gd name="connsiteY2-688" fmla="*/ 1076860 h 4108405"/>
                        <a:gd name="connsiteX3-689" fmla="*/ 468805 w 4228925"/>
                        <a:gd name="connsiteY3-690" fmla="*/ 916781 h 4108405"/>
                        <a:gd name="connsiteX4-691" fmla="*/ 470434 w 4228925"/>
                        <a:gd name="connsiteY4-692" fmla="*/ 917744 h 4108405"/>
                        <a:gd name="connsiteX5-693" fmla="*/ 468805 w 4228925"/>
                        <a:gd name="connsiteY5-694" fmla="*/ 916781 h 4108405"/>
                        <a:gd name="connsiteX6-695" fmla="*/ 2090436 w 4228925"/>
                        <a:gd name="connsiteY6-696" fmla="*/ 321165 h 4108405"/>
                        <a:gd name="connsiteX7-697" fmla="*/ 2090436 w 4228925"/>
                        <a:gd name="connsiteY7-698" fmla="*/ 321469 h 4108405"/>
                        <a:gd name="connsiteX8-699" fmla="*/ 2090436 w 4228925"/>
                        <a:gd name="connsiteY8-700" fmla="*/ 321165 h 4108405"/>
                        <a:gd name="connsiteX9-701" fmla="*/ 2290461 w 4228925"/>
                        <a:gd name="connsiteY9-702" fmla="*/ 321469 h 4108405"/>
                        <a:gd name="connsiteX10-703" fmla="*/ 4228786 w 4228925"/>
                        <a:gd name="connsiteY10-704" fmla="*/ 2056565 h 4108405"/>
                        <a:gd name="connsiteX11-705" fmla="*/ 2176946 w 4228925"/>
                        <a:gd name="connsiteY11-706" fmla="*/ 4108405 h 4108405"/>
                        <a:gd name="connsiteX12-707" fmla="*/ 125105 w 4228925"/>
                        <a:gd name="connsiteY12-708" fmla="*/ 2056565 h 4108405"/>
                        <a:gd name="connsiteX13-709" fmla="*/ 437178 w 4228925"/>
                        <a:gd name="connsiteY13-710" fmla="*/ 2056564 h 4108405"/>
                        <a:gd name="connsiteX14-711" fmla="*/ 2176945 w 4228925"/>
                        <a:gd name="connsiteY14-712" fmla="*/ 3796331 h 4108405"/>
                        <a:gd name="connsiteX15-713" fmla="*/ 3916711 w 4228925"/>
                        <a:gd name="connsiteY15-714" fmla="*/ 2056564 h 4108405"/>
                        <a:gd name="connsiteX16-715" fmla="*/ 2290461 w 4228925"/>
                        <a:gd name="connsiteY16-716" fmla="*/ 321469 h 4108405"/>
                        <a:gd name="connsiteX17-717" fmla="*/ 2090436 w 4228925"/>
                        <a:gd name="connsiteY17-718" fmla="*/ 9092 h 4108405"/>
                        <a:gd name="connsiteX18-719" fmla="*/ 2090436 w 4228925"/>
                        <a:gd name="connsiteY18-720" fmla="*/ 321165 h 4108405"/>
                        <a:gd name="connsiteX19-721" fmla="*/ 739525 w 4228925"/>
                        <a:gd name="connsiteY19-722" fmla="*/ 1076860 h 4108405"/>
                        <a:gd name="connsiteX20-723" fmla="*/ 470434 w 4228925"/>
                        <a:gd name="connsiteY20-724" fmla="*/ 917744 h 4108405"/>
                        <a:gd name="connsiteX21-725" fmla="*/ 2090436 w 4228925"/>
                        <a:gd name="connsiteY21-726" fmla="*/ 9092 h 4108405"/>
                        <a:gd name="connsiteX22-727" fmla="*/ 2090436 w 4228925"/>
                        <a:gd name="connsiteY22-728" fmla="*/ 0 h 4108405"/>
                        <a:gd name="connsiteX23-729" fmla="*/ 2090436 w 4228925"/>
                        <a:gd name="connsiteY23-730" fmla="*/ 9092 h 4108405"/>
                        <a:gd name="connsiteX24-731" fmla="*/ 2090436 w 4228925"/>
                        <a:gd name="connsiteY24-732" fmla="*/ 0 h 4108405"/>
                        <a:gd name="connsiteX0-733" fmla="*/ 739525 w 4228925"/>
                        <a:gd name="connsiteY0-734" fmla="*/ 1067768 h 4099313"/>
                        <a:gd name="connsiteX1-735" fmla="*/ 742648 w 4228925"/>
                        <a:gd name="connsiteY1-736" fmla="*/ 1069614 h 4099313"/>
                        <a:gd name="connsiteX2-737" fmla="*/ 739525 w 4228925"/>
                        <a:gd name="connsiteY2-738" fmla="*/ 1067768 h 4099313"/>
                        <a:gd name="connsiteX3-739" fmla="*/ 468805 w 4228925"/>
                        <a:gd name="connsiteY3-740" fmla="*/ 907689 h 4099313"/>
                        <a:gd name="connsiteX4-741" fmla="*/ 470434 w 4228925"/>
                        <a:gd name="connsiteY4-742" fmla="*/ 908652 h 4099313"/>
                        <a:gd name="connsiteX5-743" fmla="*/ 468805 w 4228925"/>
                        <a:gd name="connsiteY5-744" fmla="*/ 907689 h 4099313"/>
                        <a:gd name="connsiteX6-745" fmla="*/ 2090436 w 4228925"/>
                        <a:gd name="connsiteY6-746" fmla="*/ 312073 h 4099313"/>
                        <a:gd name="connsiteX7-747" fmla="*/ 2090436 w 4228925"/>
                        <a:gd name="connsiteY7-748" fmla="*/ 312377 h 4099313"/>
                        <a:gd name="connsiteX8-749" fmla="*/ 2090436 w 4228925"/>
                        <a:gd name="connsiteY8-750" fmla="*/ 312073 h 4099313"/>
                        <a:gd name="connsiteX9-751" fmla="*/ 2290461 w 4228925"/>
                        <a:gd name="connsiteY9-752" fmla="*/ 312377 h 4099313"/>
                        <a:gd name="connsiteX10-753" fmla="*/ 4228786 w 4228925"/>
                        <a:gd name="connsiteY10-754" fmla="*/ 2047473 h 4099313"/>
                        <a:gd name="connsiteX11-755" fmla="*/ 2176946 w 4228925"/>
                        <a:gd name="connsiteY11-756" fmla="*/ 4099313 h 4099313"/>
                        <a:gd name="connsiteX12-757" fmla="*/ 125105 w 4228925"/>
                        <a:gd name="connsiteY12-758" fmla="*/ 2047473 h 4099313"/>
                        <a:gd name="connsiteX13-759" fmla="*/ 437178 w 4228925"/>
                        <a:gd name="connsiteY13-760" fmla="*/ 2047472 h 4099313"/>
                        <a:gd name="connsiteX14-761" fmla="*/ 2176945 w 4228925"/>
                        <a:gd name="connsiteY14-762" fmla="*/ 3787239 h 4099313"/>
                        <a:gd name="connsiteX15-763" fmla="*/ 3916711 w 4228925"/>
                        <a:gd name="connsiteY15-764" fmla="*/ 2047472 h 4099313"/>
                        <a:gd name="connsiteX16-765" fmla="*/ 2290461 w 4228925"/>
                        <a:gd name="connsiteY16-766" fmla="*/ 312377 h 4099313"/>
                        <a:gd name="connsiteX17-767" fmla="*/ 2090436 w 4228925"/>
                        <a:gd name="connsiteY17-768" fmla="*/ 0 h 4099313"/>
                        <a:gd name="connsiteX18-769" fmla="*/ 2090436 w 4228925"/>
                        <a:gd name="connsiteY18-770" fmla="*/ 312073 h 4099313"/>
                        <a:gd name="connsiteX19-771" fmla="*/ 739525 w 4228925"/>
                        <a:gd name="connsiteY19-772" fmla="*/ 1067768 h 4099313"/>
                        <a:gd name="connsiteX20-773" fmla="*/ 470434 w 4228925"/>
                        <a:gd name="connsiteY20-774" fmla="*/ 908652 h 4099313"/>
                        <a:gd name="connsiteX21-775" fmla="*/ 2090436 w 4228925"/>
                        <a:gd name="connsiteY21-776" fmla="*/ 0 h 4099313"/>
                        <a:gd name="connsiteX0-777" fmla="*/ 739525 w 4353891"/>
                        <a:gd name="connsiteY0-778" fmla="*/ 1067768 h 4099313"/>
                        <a:gd name="connsiteX1-779" fmla="*/ 742648 w 4353891"/>
                        <a:gd name="connsiteY1-780" fmla="*/ 1069614 h 4099313"/>
                        <a:gd name="connsiteX2-781" fmla="*/ 739525 w 4353891"/>
                        <a:gd name="connsiteY2-782" fmla="*/ 1067768 h 4099313"/>
                        <a:gd name="connsiteX3-783" fmla="*/ 468805 w 4353891"/>
                        <a:gd name="connsiteY3-784" fmla="*/ 907689 h 4099313"/>
                        <a:gd name="connsiteX4-785" fmla="*/ 470434 w 4353891"/>
                        <a:gd name="connsiteY4-786" fmla="*/ 908652 h 4099313"/>
                        <a:gd name="connsiteX5-787" fmla="*/ 468805 w 4353891"/>
                        <a:gd name="connsiteY5-788" fmla="*/ 907689 h 4099313"/>
                        <a:gd name="connsiteX6-789" fmla="*/ 2090436 w 4353891"/>
                        <a:gd name="connsiteY6-790" fmla="*/ 312073 h 4099313"/>
                        <a:gd name="connsiteX7-791" fmla="*/ 2090436 w 4353891"/>
                        <a:gd name="connsiteY7-792" fmla="*/ 312377 h 4099313"/>
                        <a:gd name="connsiteX8-793" fmla="*/ 2090436 w 4353891"/>
                        <a:gd name="connsiteY8-794" fmla="*/ 312073 h 4099313"/>
                        <a:gd name="connsiteX9-795" fmla="*/ 3916711 w 4353891"/>
                        <a:gd name="connsiteY9-796" fmla="*/ 2047472 h 4099313"/>
                        <a:gd name="connsiteX10-797" fmla="*/ 4228786 w 4353891"/>
                        <a:gd name="connsiteY10-798" fmla="*/ 2047473 h 4099313"/>
                        <a:gd name="connsiteX11-799" fmla="*/ 2176946 w 4353891"/>
                        <a:gd name="connsiteY11-800" fmla="*/ 4099313 h 4099313"/>
                        <a:gd name="connsiteX12-801" fmla="*/ 125105 w 4353891"/>
                        <a:gd name="connsiteY12-802" fmla="*/ 2047473 h 4099313"/>
                        <a:gd name="connsiteX13-803" fmla="*/ 437178 w 4353891"/>
                        <a:gd name="connsiteY13-804" fmla="*/ 2047472 h 4099313"/>
                        <a:gd name="connsiteX14-805" fmla="*/ 2176945 w 4353891"/>
                        <a:gd name="connsiteY14-806" fmla="*/ 3787239 h 4099313"/>
                        <a:gd name="connsiteX15-807" fmla="*/ 3916711 w 4353891"/>
                        <a:gd name="connsiteY15-808" fmla="*/ 2047472 h 4099313"/>
                        <a:gd name="connsiteX16-809" fmla="*/ 2090436 w 4353891"/>
                        <a:gd name="connsiteY16-810" fmla="*/ 0 h 4099313"/>
                        <a:gd name="connsiteX17-811" fmla="*/ 2090436 w 4353891"/>
                        <a:gd name="connsiteY17-812" fmla="*/ 312073 h 4099313"/>
                        <a:gd name="connsiteX18-813" fmla="*/ 739525 w 4353891"/>
                        <a:gd name="connsiteY18-814" fmla="*/ 1067768 h 4099313"/>
                        <a:gd name="connsiteX19-815" fmla="*/ 470434 w 4353891"/>
                        <a:gd name="connsiteY19-816" fmla="*/ 908652 h 4099313"/>
                        <a:gd name="connsiteX20-817" fmla="*/ 2090436 w 4353891"/>
                        <a:gd name="connsiteY20-818" fmla="*/ 0 h 4099313"/>
                        <a:gd name="connsiteX0-819" fmla="*/ 614420 w 4228786"/>
                        <a:gd name="connsiteY0-820" fmla="*/ 1067768 h 4099313"/>
                        <a:gd name="connsiteX1-821" fmla="*/ 617543 w 4228786"/>
                        <a:gd name="connsiteY1-822" fmla="*/ 1069614 h 4099313"/>
                        <a:gd name="connsiteX2-823" fmla="*/ 614420 w 4228786"/>
                        <a:gd name="connsiteY2-824" fmla="*/ 1067768 h 4099313"/>
                        <a:gd name="connsiteX3-825" fmla="*/ 343700 w 4228786"/>
                        <a:gd name="connsiteY3-826" fmla="*/ 907689 h 4099313"/>
                        <a:gd name="connsiteX4-827" fmla="*/ 345329 w 4228786"/>
                        <a:gd name="connsiteY4-828" fmla="*/ 908652 h 4099313"/>
                        <a:gd name="connsiteX5-829" fmla="*/ 343700 w 4228786"/>
                        <a:gd name="connsiteY5-830" fmla="*/ 907689 h 4099313"/>
                        <a:gd name="connsiteX6-831" fmla="*/ 1965331 w 4228786"/>
                        <a:gd name="connsiteY6-832" fmla="*/ 312073 h 4099313"/>
                        <a:gd name="connsiteX7-833" fmla="*/ 1965331 w 4228786"/>
                        <a:gd name="connsiteY7-834" fmla="*/ 312377 h 4099313"/>
                        <a:gd name="connsiteX8-835" fmla="*/ 1965331 w 4228786"/>
                        <a:gd name="connsiteY8-836" fmla="*/ 312073 h 4099313"/>
                        <a:gd name="connsiteX9-837" fmla="*/ 3791606 w 4228786"/>
                        <a:gd name="connsiteY9-838" fmla="*/ 2047472 h 4099313"/>
                        <a:gd name="connsiteX10-839" fmla="*/ 4103681 w 4228786"/>
                        <a:gd name="connsiteY10-840" fmla="*/ 2047473 h 4099313"/>
                        <a:gd name="connsiteX11-841" fmla="*/ 2051841 w 4228786"/>
                        <a:gd name="connsiteY11-842" fmla="*/ 4099313 h 4099313"/>
                        <a:gd name="connsiteX12-843" fmla="*/ 0 w 4228786"/>
                        <a:gd name="connsiteY12-844" fmla="*/ 2047473 h 4099313"/>
                        <a:gd name="connsiteX13-845" fmla="*/ 2051840 w 4228786"/>
                        <a:gd name="connsiteY13-846" fmla="*/ 3787239 h 4099313"/>
                        <a:gd name="connsiteX14-847" fmla="*/ 3791606 w 4228786"/>
                        <a:gd name="connsiteY14-848" fmla="*/ 2047472 h 4099313"/>
                        <a:gd name="connsiteX15-849" fmla="*/ 1965331 w 4228786"/>
                        <a:gd name="connsiteY15-850" fmla="*/ 0 h 4099313"/>
                        <a:gd name="connsiteX16-851" fmla="*/ 1965331 w 4228786"/>
                        <a:gd name="connsiteY16-852" fmla="*/ 312073 h 4099313"/>
                        <a:gd name="connsiteX17-853" fmla="*/ 614420 w 4228786"/>
                        <a:gd name="connsiteY17-854" fmla="*/ 1067768 h 4099313"/>
                        <a:gd name="connsiteX18-855" fmla="*/ 345329 w 4228786"/>
                        <a:gd name="connsiteY18-856" fmla="*/ 908652 h 4099313"/>
                        <a:gd name="connsiteX19-857" fmla="*/ 1965331 w 4228786"/>
                        <a:gd name="connsiteY19-858" fmla="*/ 0 h 4099313"/>
                        <a:gd name="connsiteX0-859" fmla="*/ 270720 w 3885086"/>
                        <a:gd name="connsiteY0-860" fmla="*/ 1067768 h 4224418"/>
                        <a:gd name="connsiteX1-861" fmla="*/ 273843 w 3885086"/>
                        <a:gd name="connsiteY1-862" fmla="*/ 1069614 h 4224418"/>
                        <a:gd name="connsiteX2-863" fmla="*/ 270720 w 3885086"/>
                        <a:gd name="connsiteY2-864" fmla="*/ 1067768 h 4224418"/>
                        <a:gd name="connsiteX3-865" fmla="*/ 0 w 3885086"/>
                        <a:gd name="connsiteY3-866" fmla="*/ 907689 h 4224418"/>
                        <a:gd name="connsiteX4-867" fmla="*/ 1629 w 3885086"/>
                        <a:gd name="connsiteY4-868" fmla="*/ 908652 h 4224418"/>
                        <a:gd name="connsiteX5-869" fmla="*/ 0 w 3885086"/>
                        <a:gd name="connsiteY5-870" fmla="*/ 907689 h 4224418"/>
                        <a:gd name="connsiteX6-871" fmla="*/ 1621631 w 3885086"/>
                        <a:gd name="connsiteY6-872" fmla="*/ 312073 h 4224418"/>
                        <a:gd name="connsiteX7-873" fmla="*/ 1621631 w 3885086"/>
                        <a:gd name="connsiteY7-874" fmla="*/ 312377 h 4224418"/>
                        <a:gd name="connsiteX8-875" fmla="*/ 1621631 w 3885086"/>
                        <a:gd name="connsiteY8-876" fmla="*/ 312073 h 4224418"/>
                        <a:gd name="connsiteX9-877" fmla="*/ 3447906 w 3885086"/>
                        <a:gd name="connsiteY9-878" fmla="*/ 2047472 h 4224418"/>
                        <a:gd name="connsiteX10-879" fmla="*/ 3759981 w 3885086"/>
                        <a:gd name="connsiteY10-880" fmla="*/ 2047473 h 4224418"/>
                        <a:gd name="connsiteX11-881" fmla="*/ 1708141 w 3885086"/>
                        <a:gd name="connsiteY11-882" fmla="*/ 4099313 h 4224418"/>
                        <a:gd name="connsiteX12-883" fmla="*/ 1708140 w 3885086"/>
                        <a:gd name="connsiteY12-884" fmla="*/ 3787239 h 4224418"/>
                        <a:gd name="connsiteX13-885" fmla="*/ 3447906 w 3885086"/>
                        <a:gd name="connsiteY13-886" fmla="*/ 2047472 h 4224418"/>
                        <a:gd name="connsiteX14-887" fmla="*/ 1621631 w 3885086"/>
                        <a:gd name="connsiteY14-888" fmla="*/ 0 h 4224418"/>
                        <a:gd name="connsiteX15-889" fmla="*/ 1621631 w 3885086"/>
                        <a:gd name="connsiteY15-890" fmla="*/ 312073 h 4224418"/>
                        <a:gd name="connsiteX16-891" fmla="*/ 270720 w 3885086"/>
                        <a:gd name="connsiteY16-892" fmla="*/ 1067768 h 4224418"/>
                        <a:gd name="connsiteX17-893" fmla="*/ 1629 w 3885086"/>
                        <a:gd name="connsiteY17-894" fmla="*/ 908652 h 4224418"/>
                        <a:gd name="connsiteX18-895" fmla="*/ 1621631 w 3885086"/>
                        <a:gd name="connsiteY18-896" fmla="*/ 0 h 4224418"/>
                        <a:gd name="connsiteX0-897" fmla="*/ 270720 w 3885086"/>
                        <a:gd name="connsiteY0-898" fmla="*/ 1067768 h 4099313"/>
                        <a:gd name="connsiteX1-899" fmla="*/ 273843 w 3885086"/>
                        <a:gd name="connsiteY1-900" fmla="*/ 1069614 h 4099313"/>
                        <a:gd name="connsiteX2-901" fmla="*/ 270720 w 3885086"/>
                        <a:gd name="connsiteY2-902" fmla="*/ 1067768 h 4099313"/>
                        <a:gd name="connsiteX3-903" fmla="*/ 0 w 3885086"/>
                        <a:gd name="connsiteY3-904" fmla="*/ 907689 h 4099313"/>
                        <a:gd name="connsiteX4-905" fmla="*/ 1629 w 3885086"/>
                        <a:gd name="connsiteY4-906" fmla="*/ 908652 h 4099313"/>
                        <a:gd name="connsiteX5-907" fmla="*/ 0 w 3885086"/>
                        <a:gd name="connsiteY5-908" fmla="*/ 907689 h 4099313"/>
                        <a:gd name="connsiteX6-909" fmla="*/ 1621631 w 3885086"/>
                        <a:gd name="connsiteY6-910" fmla="*/ 312073 h 4099313"/>
                        <a:gd name="connsiteX7-911" fmla="*/ 1621631 w 3885086"/>
                        <a:gd name="connsiteY7-912" fmla="*/ 312377 h 4099313"/>
                        <a:gd name="connsiteX8-913" fmla="*/ 1621631 w 3885086"/>
                        <a:gd name="connsiteY8-914" fmla="*/ 312073 h 4099313"/>
                        <a:gd name="connsiteX9-915" fmla="*/ 3447906 w 3885086"/>
                        <a:gd name="connsiteY9-916" fmla="*/ 2047472 h 4099313"/>
                        <a:gd name="connsiteX10-917" fmla="*/ 3759981 w 3885086"/>
                        <a:gd name="connsiteY10-918" fmla="*/ 2047473 h 4099313"/>
                        <a:gd name="connsiteX11-919" fmla="*/ 1708141 w 3885086"/>
                        <a:gd name="connsiteY11-920" fmla="*/ 4099313 h 4099313"/>
                        <a:gd name="connsiteX12-921" fmla="*/ 3447906 w 3885086"/>
                        <a:gd name="connsiteY12-922" fmla="*/ 2047472 h 4099313"/>
                        <a:gd name="connsiteX13-923" fmla="*/ 1621631 w 3885086"/>
                        <a:gd name="connsiteY13-924" fmla="*/ 0 h 4099313"/>
                        <a:gd name="connsiteX14-925" fmla="*/ 1621631 w 3885086"/>
                        <a:gd name="connsiteY14-926" fmla="*/ 312073 h 4099313"/>
                        <a:gd name="connsiteX15-927" fmla="*/ 270720 w 3885086"/>
                        <a:gd name="connsiteY15-928" fmla="*/ 1067768 h 4099313"/>
                        <a:gd name="connsiteX16-929" fmla="*/ 1629 w 3885086"/>
                        <a:gd name="connsiteY16-930" fmla="*/ 908652 h 4099313"/>
                        <a:gd name="connsiteX17-931" fmla="*/ 1621631 w 3885086"/>
                        <a:gd name="connsiteY17-932" fmla="*/ 0 h 4099313"/>
                        <a:gd name="connsiteX0-933" fmla="*/ 270720 w 3760643"/>
                        <a:gd name="connsiteY0-934" fmla="*/ 1067768 h 2047473"/>
                        <a:gd name="connsiteX1-935" fmla="*/ 273843 w 3760643"/>
                        <a:gd name="connsiteY1-936" fmla="*/ 1069614 h 2047473"/>
                        <a:gd name="connsiteX2-937" fmla="*/ 270720 w 3760643"/>
                        <a:gd name="connsiteY2-938" fmla="*/ 1067768 h 2047473"/>
                        <a:gd name="connsiteX3-939" fmla="*/ 0 w 3760643"/>
                        <a:gd name="connsiteY3-940" fmla="*/ 907689 h 2047473"/>
                        <a:gd name="connsiteX4-941" fmla="*/ 1629 w 3760643"/>
                        <a:gd name="connsiteY4-942" fmla="*/ 908652 h 2047473"/>
                        <a:gd name="connsiteX5-943" fmla="*/ 0 w 3760643"/>
                        <a:gd name="connsiteY5-944" fmla="*/ 907689 h 2047473"/>
                        <a:gd name="connsiteX6-945" fmla="*/ 1621631 w 3760643"/>
                        <a:gd name="connsiteY6-946" fmla="*/ 312073 h 2047473"/>
                        <a:gd name="connsiteX7-947" fmla="*/ 1621631 w 3760643"/>
                        <a:gd name="connsiteY7-948" fmla="*/ 312377 h 2047473"/>
                        <a:gd name="connsiteX8-949" fmla="*/ 1621631 w 3760643"/>
                        <a:gd name="connsiteY8-950" fmla="*/ 312073 h 2047473"/>
                        <a:gd name="connsiteX9-951" fmla="*/ 3447906 w 3760643"/>
                        <a:gd name="connsiteY9-952" fmla="*/ 2047472 h 2047473"/>
                        <a:gd name="connsiteX10-953" fmla="*/ 3759981 w 3760643"/>
                        <a:gd name="connsiteY10-954" fmla="*/ 2047473 h 2047473"/>
                        <a:gd name="connsiteX11-955" fmla="*/ 3447906 w 3760643"/>
                        <a:gd name="connsiteY11-956" fmla="*/ 2047472 h 2047473"/>
                        <a:gd name="connsiteX12-957" fmla="*/ 1621631 w 3760643"/>
                        <a:gd name="connsiteY12-958" fmla="*/ 0 h 2047473"/>
                        <a:gd name="connsiteX13-959" fmla="*/ 1621631 w 3760643"/>
                        <a:gd name="connsiteY13-960" fmla="*/ 312073 h 2047473"/>
                        <a:gd name="connsiteX14-961" fmla="*/ 270720 w 3760643"/>
                        <a:gd name="connsiteY14-962" fmla="*/ 1067768 h 2047473"/>
                        <a:gd name="connsiteX15-963" fmla="*/ 1629 w 3760643"/>
                        <a:gd name="connsiteY15-964" fmla="*/ 908652 h 2047473"/>
                        <a:gd name="connsiteX16-965" fmla="*/ 1621631 w 3760643"/>
                        <a:gd name="connsiteY16-966" fmla="*/ 0 h 2047473"/>
                        <a:gd name="connsiteX0-967" fmla="*/ 270720 w 1621631"/>
                        <a:gd name="connsiteY0-968" fmla="*/ 1067768 h 1069614"/>
                        <a:gd name="connsiteX1-969" fmla="*/ 273843 w 1621631"/>
                        <a:gd name="connsiteY1-970" fmla="*/ 1069614 h 1069614"/>
                        <a:gd name="connsiteX2-971" fmla="*/ 270720 w 1621631"/>
                        <a:gd name="connsiteY2-972" fmla="*/ 1067768 h 1069614"/>
                        <a:gd name="connsiteX3-973" fmla="*/ 0 w 1621631"/>
                        <a:gd name="connsiteY3-974" fmla="*/ 907689 h 1069614"/>
                        <a:gd name="connsiteX4-975" fmla="*/ 1629 w 1621631"/>
                        <a:gd name="connsiteY4-976" fmla="*/ 908652 h 1069614"/>
                        <a:gd name="connsiteX5-977" fmla="*/ 0 w 1621631"/>
                        <a:gd name="connsiteY5-978" fmla="*/ 907689 h 1069614"/>
                        <a:gd name="connsiteX6-979" fmla="*/ 1621631 w 1621631"/>
                        <a:gd name="connsiteY6-980" fmla="*/ 312073 h 1069614"/>
                        <a:gd name="connsiteX7-981" fmla="*/ 1621631 w 1621631"/>
                        <a:gd name="connsiteY7-982" fmla="*/ 312377 h 1069614"/>
                        <a:gd name="connsiteX8-983" fmla="*/ 1621631 w 1621631"/>
                        <a:gd name="connsiteY8-984" fmla="*/ 312073 h 1069614"/>
                        <a:gd name="connsiteX9-985" fmla="*/ 1621631 w 1621631"/>
                        <a:gd name="connsiteY9-986" fmla="*/ 0 h 1069614"/>
                        <a:gd name="connsiteX10-987" fmla="*/ 1621631 w 1621631"/>
                        <a:gd name="connsiteY10-988" fmla="*/ 312073 h 1069614"/>
                        <a:gd name="connsiteX11-989" fmla="*/ 270720 w 1621631"/>
                        <a:gd name="connsiteY11-990" fmla="*/ 1067768 h 1069614"/>
                        <a:gd name="connsiteX12-991" fmla="*/ 1629 w 1621631"/>
                        <a:gd name="connsiteY12-992" fmla="*/ 908652 h 1069614"/>
                        <a:gd name="connsiteX13-993" fmla="*/ 1621631 w 1621631"/>
                        <a:gd name="connsiteY13-994" fmla="*/ 0 h 1069614"/>
                      </a:gdLst>
                      <a:ahLst/>
                      <a:cxnLst>
                        <a:cxn ang="0">
                          <a:pos x="connsiteX0-1" y="connsiteY0-2"/>
                        </a:cxn>
                        <a:cxn ang="0">
                          <a:pos x="connsiteX1-3" y="connsiteY1-4"/>
                        </a:cxn>
                        <a:cxn ang="0">
                          <a:pos x="connsiteX2-5" y="connsiteY2-6"/>
                        </a:cxn>
                        <a:cxn ang="0">
                          <a:pos x="connsiteX3-7" y="connsiteY3-8"/>
                        </a:cxn>
                        <a:cxn ang="0">
                          <a:pos x="connsiteX4-9" y="connsiteY4-10"/>
                        </a:cxn>
                        <a:cxn ang="0">
                          <a:pos x="connsiteX5-11" y="connsiteY5-12"/>
                        </a:cxn>
                        <a:cxn ang="0">
                          <a:pos x="connsiteX6-13" y="connsiteY6-14"/>
                        </a:cxn>
                        <a:cxn ang="0">
                          <a:pos x="connsiteX7-15" y="connsiteY7-16"/>
                        </a:cxn>
                        <a:cxn ang="0">
                          <a:pos x="connsiteX8-17" y="connsiteY8-18"/>
                        </a:cxn>
                        <a:cxn ang="0">
                          <a:pos x="connsiteX9-19" y="connsiteY9-20"/>
                        </a:cxn>
                        <a:cxn ang="0">
                          <a:pos x="connsiteX10-21" y="connsiteY10-22"/>
                        </a:cxn>
                        <a:cxn ang="0">
                          <a:pos x="connsiteX11-23" y="connsiteY11-24"/>
                        </a:cxn>
                        <a:cxn ang="0">
                          <a:pos x="connsiteX12-25" y="connsiteY12-26"/>
                        </a:cxn>
                        <a:cxn ang="0">
                          <a:pos x="connsiteX13-27" y="connsiteY13-28"/>
                        </a:cxn>
                      </a:cxnLst>
                      <a:rect l="l" t="t" r="r" b="b"/>
                      <a:pathLst>
                        <a:path w="1621631" h="1069614">
                          <a:moveTo>
                            <a:pt x="270720" y="1067768"/>
                          </a:moveTo>
                          <a:lnTo>
                            <a:pt x="273843" y="1069614"/>
                          </a:lnTo>
                          <a:lnTo>
                            <a:pt x="270720" y="1067768"/>
                          </a:lnTo>
                          <a:close/>
                          <a:moveTo>
                            <a:pt x="0" y="907689"/>
                          </a:moveTo>
                          <a:lnTo>
                            <a:pt x="1629" y="908652"/>
                          </a:lnTo>
                          <a:lnTo>
                            <a:pt x="0" y="907689"/>
                          </a:lnTo>
                          <a:close/>
                          <a:moveTo>
                            <a:pt x="1621631" y="312073"/>
                          </a:moveTo>
                          <a:lnTo>
                            <a:pt x="1621631" y="312377"/>
                          </a:lnTo>
                          <a:lnTo>
                            <a:pt x="1621631" y="312073"/>
                          </a:lnTo>
                          <a:close/>
                          <a:moveTo>
                            <a:pt x="1621631" y="0"/>
                          </a:moveTo>
                          <a:lnTo>
                            <a:pt x="1621631" y="312073"/>
                          </a:lnTo>
                          <a:cubicBezTo>
                            <a:pt x="1059988" y="337356"/>
                            <a:pt x="568425" y="631117"/>
                            <a:pt x="270720" y="1067768"/>
                          </a:cubicBezTo>
                          <a:lnTo>
                            <a:pt x="1629" y="908652"/>
                          </a:lnTo>
                          <a:cubicBezTo>
                            <a:pt x="354259" y="380480"/>
                            <a:pt x="945677" y="25494"/>
                            <a:pt x="1621631" y="0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lIns="93247" tIns="46623" rIns="46623" bIns="93247" anchor="b"/>
                    <a:lstStyle/>
                    <a:p>
                      <a:pPr algn="ctr" defTabSz="931545" eaLnBrk="1" hangingPunct="1">
                        <a:defRPr/>
                      </a:pPr>
                      <a:endParaRPr lang="en-US" spc="-51" dirty="0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p:txBody>
                </p:sp>
              </p:grpSp>
            </p:grpSp>
            <p:sp>
              <p:nvSpPr>
                <p:cNvPr id="119" name="TextBox 118"/>
                <p:cNvSpPr txBox="1"/>
                <p:nvPr/>
              </p:nvSpPr>
              <p:spPr>
                <a:xfrm>
                  <a:off x="4860519" y="1950043"/>
                  <a:ext cx="1317602" cy="308140"/>
                </a:xfrm>
                <a:prstGeom prst="rect">
                  <a:avLst/>
                </a:prstGeom>
                <a:noFill/>
                <a:effectLst/>
              </p:spPr>
              <p:txBody>
                <a:bodyPr>
                  <a:spAutoFit/>
                </a:bodyPr>
                <a:lstStyle>
                  <a:defPPr>
                    <a:defRPr lang="zh-CN"/>
                  </a:defPPr>
                  <a:lvl1pPr>
                    <a:defRPr sz="1600" b="1" spc="30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defRPr>
                  </a:lvl1pPr>
                </a:lstStyle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zh-CN" altLang="en-US" sz="1400" dirty="0" smtClean="0">
                      <a:solidFill>
                        <a:prstClr val="black"/>
                      </a:solidFill>
                    </a:rPr>
                    <a:t>添加</a:t>
                  </a:r>
                  <a:r>
                    <a:rPr lang="zh-CN" altLang="en-US" sz="1400" dirty="0">
                      <a:solidFill>
                        <a:prstClr val="black"/>
                      </a:solidFill>
                    </a:rPr>
                    <a:t>标题</a:t>
                  </a:r>
                  <a:endParaRPr lang="zh-CN" altLang="en-US" sz="1400" dirty="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3341" name="矩形 122"/>
                <p:cNvSpPr>
                  <a:spLocks noChangeArrowheads="1"/>
                </p:cNvSpPr>
                <p:nvPr/>
              </p:nvSpPr>
              <p:spPr bwMode="auto">
                <a:xfrm>
                  <a:off x="4870044" y="2251829"/>
                  <a:ext cx="1570010" cy="43203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lang="en-US" altLang="zh-CN" sz="1100">
                      <a:solidFill>
                        <a:srgbClr val="40404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7</a:t>
                  </a:r>
                  <a:r>
                    <a:rPr lang="zh-CN" altLang="en-US" sz="1100">
                      <a:solidFill>
                        <a:srgbClr val="40404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年专业</a:t>
                  </a:r>
                  <a:r>
                    <a:rPr lang="en-US" altLang="zh-CN" sz="1100">
                      <a:solidFill>
                        <a:srgbClr val="40404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PPT</a:t>
                  </a:r>
                  <a:r>
                    <a:rPr lang="zh-CN" altLang="en-US" sz="1100">
                      <a:solidFill>
                        <a:srgbClr val="40404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制作经验，</a:t>
                  </a:r>
                  <a:r>
                    <a:rPr lang="en-US" altLang="zh-CN" sz="1100">
                      <a:solidFill>
                        <a:srgbClr val="40404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700</a:t>
                  </a:r>
                  <a:r>
                    <a:rPr lang="zh-CN" altLang="en-US" sz="1100">
                      <a:solidFill>
                        <a:srgbClr val="40404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件经典</a:t>
                  </a:r>
                  <a:r>
                    <a:rPr lang="en-US" altLang="zh-CN" sz="1100">
                      <a:solidFill>
                        <a:srgbClr val="40404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PPT</a:t>
                  </a:r>
                  <a:r>
                    <a:rPr lang="zh-CN" altLang="en-US" sz="1100">
                      <a:solidFill>
                        <a:srgbClr val="40404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案例，</a:t>
                  </a:r>
                  <a:endParaRPr lang="zh-CN" altLang="en-US" sz="1100">
                    <a:solidFill>
                      <a:srgbClr val="404040"/>
                    </a:solidFill>
                  </a:endParaRPr>
                </a:p>
              </p:txBody>
            </p:sp>
          </p:grpSp>
          <p:sp>
            <p:nvSpPr>
              <p:cNvPr id="13338" name="矩形 123"/>
              <p:cNvSpPr>
                <a:spLocks noChangeArrowheads="1"/>
              </p:cNvSpPr>
              <p:nvPr/>
            </p:nvSpPr>
            <p:spPr bwMode="auto">
              <a:xfrm>
                <a:off x="7006781" y="2240711"/>
                <a:ext cx="1570010" cy="43044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1100">
                    <a:solidFill>
                      <a:srgbClr val="40404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7</a:t>
                </a:r>
                <a:r>
                  <a:rPr lang="zh-CN" altLang="en-US" sz="1100">
                    <a:solidFill>
                      <a:srgbClr val="40404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年专业</a:t>
                </a:r>
                <a:r>
                  <a:rPr lang="en-US" altLang="zh-CN" sz="1100">
                    <a:solidFill>
                      <a:srgbClr val="40404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100">
                    <a:solidFill>
                      <a:srgbClr val="40404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制作经验，</a:t>
                </a:r>
                <a:r>
                  <a:rPr lang="en-US" altLang="zh-CN" sz="1100">
                    <a:solidFill>
                      <a:srgbClr val="40404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700</a:t>
                </a:r>
                <a:r>
                  <a:rPr lang="zh-CN" altLang="en-US" sz="1100">
                    <a:solidFill>
                      <a:srgbClr val="40404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件经典</a:t>
                </a:r>
                <a:r>
                  <a:rPr lang="en-US" altLang="zh-CN" sz="1100">
                    <a:solidFill>
                      <a:srgbClr val="40404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100">
                    <a:solidFill>
                      <a:srgbClr val="40404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案例，</a:t>
                </a:r>
                <a:endParaRPr lang="zh-CN" altLang="en-US" sz="1100">
                  <a:solidFill>
                    <a:srgbClr val="404040"/>
                  </a:solidFill>
                </a:endParaRPr>
              </a:p>
            </p:txBody>
          </p:sp>
        </p:grpSp>
        <p:grpSp>
          <p:nvGrpSpPr>
            <p:cNvPr id="13327" name="组合 6"/>
            <p:cNvGrpSpPr/>
            <p:nvPr/>
          </p:nvGrpSpPr>
          <p:grpSpPr bwMode="auto">
            <a:xfrm>
              <a:off x="6387542" y="2827361"/>
              <a:ext cx="2195599" cy="785677"/>
              <a:chOff x="6387542" y="2827361"/>
              <a:chExt cx="2195599" cy="785677"/>
            </a:xfrm>
          </p:grpSpPr>
          <p:grpSp>
            <p:nvGrpSpPr>
              <p:cNvPr id="95" name="Group 101"/>
              <p:cNvGrpSpPr/>
              <p:nvPr/>
            </p:nvGrpSpPr>
            <p:grpSpPr>
              <a:xfrm>
                <a:off x="6387542" y="3060109"/>
                <a:ext cx="551670" cy="489964"/>
                <a:chOff x="8698531" y="3979675"/>
                <a:chExt cx="828966" cy="736049"/>
              </a:xfrm>
              <a:solidFill>
                <a:schemeClr val="tx1">
                  <a:lumMod val="75000"/>
                  <a:lumOff val="25000"/>
                </a:schemeClr>
              </a:solidFill>
            </p:grpSpPr>
            <p:sp>
              <p:nvSpPr>
                <p:cNvPr id="96" name="Freeform 100"/>
                <p:cNvSpPr>
                  <a:spLocks noEditPoints="1"/>
                </p:cNvSpPr>
                <p:nvPr/>
              </p:nvSpPr>
              <p:spPr bwMode="black">
                <a:xfrm>
                  <a:off x="8957393" y="4225167"/>
                  <a:ext cx="371203" cy="245065"/>
                </a:xfrm>
                <a:custGeom>
                  <a:avLst/>
                  <a:gdLst>
                    <a:gd name="T0" fmla="*/ 103 w 103"/>
                    <a:gd name="T1" fmla="*/ 33 h 68"/>
                    <a:gd name="T2" fmla="*/ 56 w 103"/>
                    <a:gd name="T3" fmla="*/ 68 h 68"/>
                    <a:gd name="T4" fmla="*/ 56 w 103"/>
                    <a:gd name="T5" fmla="*/ 0 h 68"/>
                    <a:gd name="T6" fmla="*/ 103 w 103"/>
                    <a:gd name="T7" fmla="*/ 33 h 68"/>
                    <a:gd name="T8" fmla="*/ 0 w 103"/>
                    <a:gd name="T9" fmla="*/ 0 h 68"/>
                    <a:gd name="T10" fmla="*/ 0 w 103"/>
                    <a:gd name="T11" fmla="*/ 68 h 68"/>
                    <a:gd name="T12" fmla="*/ 47 w 103"/>
                    <a:gd name="T13" fmla="*/ 33 h 68"/>
                    <a:gd name="T14" fmla="*/ 0 w 103"/>
                    <a:gd name="T15" fmla="*/ 0 h 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03" h="68">
                      <a:moveTo>
                        <a:pt x="103" y="33"/>
                      </a:moveTo>
                      <a:lnTo>
                        <a:pt x="56" y="68"/>
                      </a:lnTo>
                      <a:lnTo>
                        <a:pt x="56" y="0"/>
                      </a:lnTo>
                      <a:lnTo>
                        <a:pt x="103" y="33"/>
                      </a:lnTo>
                      <a:close/>
                      <a:moveTo>
                        <a:pt x="0" y="0"/>
                      </a:moveTo>
                      <a:lnTo>
                        <a:pt x="0" y="68"/>
                      </a:lnTo>
                      <a:lnTo>
                        <a:pt x="47" y="3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lIns="93247" tIns="46623" rIns="46623" bIns="93247" anchor="b"/>
                <a:lstStyle/>
                <a:p>
                  <a:pPr algn="ctr" defTabSz="931545" eaLnBrk="1" hangingPunct="1">
                    <a:defRPr/>
                  </a:pPr>
                  <a:endParaRPr lang="en-US" b="1" spc="-5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grpSp>
              <p:nvGrpSpPr>
                <p:cNvPr id="97" name="Group 103"/>
                <p:cNvGrpSpPr/>
                <p:nvPr/>
              </p:nvGrpSpPr>
              <p:grpSpPr>
                <a:xfrm>
                  <a:off x="8698531" y="3979675"/>
                  <a:ext cx="828966" cy="736049"/>
                  <a:chOff x="5625794" y="1599766"/>
                  <a:chExt cx="4594902" cy="4080930"/>
                </a:xfrm>
                <a:grpFill/>
              </p:grpSpPr>
              <p:grpSp>
                <p:nvGrpSpPr>
                  <p:cNvPr id="98" name="Group 104"/>
                  <p:cNvGrpSpPr/>
                  <p:nvPr/>
                </p:nvGrpSpPr>
                <p:grpSpPr>
                  <a:xfrm>
                    <a:off x="6191250" y="1599766"/>
                    <a:ext cx="3473485" cy="1069614"/>
                    <a:chOff x="6191250" y="1599766"/>
                    <a:chExt cx="3473485" cy="1069614"/>
                  </a:xfrm>
                  <a:grpFill/>
                </p:grpSpPr>
                <p:sp>
                  <p:nvSpPr>
                    <p:cNvPr id="104" name="Freeform 110"/>
                    <p:cNvSpPr/>
                    <p:nvPr/>
                  </p:nvSpPr>
                  <p:spPr bwMode="auto">
                    <a:xfrm>
                      <a:off x="6191250" y="1599766"/>
                      <a:ext cx="1621631" cy="1069614"/>
                    </a:xfrm>
                    <a:custGeom>
                      <a:avLst/>
                      <a:gdLst>
                        <a:gd name="connsiteX0" fmla="*/ 668844 w 4158105"/>
                        <a:gd name="connsiteY0" fmla="*/ 1079241 h 4110786"/>
                        <a:gd name="connsiteX1" fmla="*/ 671967 w 4158105"/>
                        <a:gd name="connsiteY1" fmla="*/ 1081087 h 4110786"/>
                        <a:gd name="connsiteX2" fmla="*/ 576717 w 4158105"/>
                        <a:gd name="connsiteY2" fmla="*/ 1235869 h 4110786"/>
                        <a:gd name="connsiteX3" fmla="*/ 574232 w 4158105"/>
                        <a:gd name="connsiteY3" fmla="*/ 1234330 h 4110786"/>
                        <a:gd name="connsiteX4" fmla="*/ 668844 w 4158105"/>
                        <a:gd name="connsiteY4" fmla="*/ 1079241 h 4110786"/>
                        <a:gd name="connsiteX5" fmla="*/ 398124 w 4158105"/>
                        <a:gd name="connsiteY5" fmla="*/ 919162 h 4110786"/>
                        <a:gd name="connsiteX6" fmla="*/ 399753 w 4158105"/>
                        <a:gd name="connsiteY6" fmla="*/ 920125 h 4110786"/>
                        <a:gd name="connsiteX7" fmla="*/ 308772 w 4158105"/>
                        <a:gd name="connsiteY7" fmla="*/ 1069886 h 4110786"/>
                        <a:gd name="connsiteX8" fmla="*/ 307636 w 4158105"/>
                        <a:gd name="connsiteY8" fmla="*/ 1069182 h 4110786"/>
                        <a:gd name="connsiteX9" fmla="*/ 398124 w 4158105"/>
                        <a:gd name="connsiteY9" fmla="*/ 919162 h 4110786"/>
                        <a:gd name="connsiteX10" fmla="*/ 2106264 w 4158105"/>
                        <a:gd name="connsiteY10" fmla="*/ 319178 h 4110786"/>
                        <a:gd name="connsiteX11" fmla="*/ 2198792 w 4158105"/>
                        <a:gd name="connsiteY11" fmla="*/ 323850 h 4110786"/>
                        <a:gd name="connsiteX12" fmla="*/ 2019755 w 4158105"/>
                        <a:gd name="connsiteY12" fmla="*/ 323850 h 4110786"/>
                        <a:gd name="connsiteX13" fmla="*/ 2019755 w 4158105"/>
                        <a:gd name="connsiteY13" fmla="*/ 323546 h 4110786"/>
                        <a:gd name="connsiteX14" fmla="*/ 2106264 w 4158105"/>
                        <a:gd name="connsiteY14" fmla="*/ 319178 h 4110786"/>
                        <a:gd name="connsiteX15" fmla="*/ 2224351 w 4158105"/>
                        <a:gd name="connsiteY15" fmla="*/ 13068 h 4110786"/>
                        <a:gd name="connsiteX16" fmla="*/ 4158105 w 4158105"/>
                        <a:gd name="connsiteY16" fmla="*/ 2058946 h 4110786"/>
                        <a:gd name="connsiteX17" fmla="*/ 2106265 w 4158105"/>
                        <a:gd name="connsiteY17" fmla="*/ 4110786 h 4110786"/>
                        <a:gd name="connsiteX18" fmla="*/ 54424 w 4158105"/>
                        <a:gd name="connsiteY18" fmla="*/ 2058946 h 4110786"/>
                        <a:gd name="connsiteX19" fmla="*/ 574232 w 4158105"/>
                        <a:gd name="connsiteY19" fmla="*/ 1234330 h 4110786"/>
                        <a:gd name="connsiteX20" fmla="*/ 366497 w 4158105"/>
                        <a:gd name="connsiteY20" fmla="*/ 2058945 h 4110786"/>
                        <a:gd name="connsiteX21" fmla="*/ 2106264 w 4158105"/>
                        <a:gd name="connsiteY21" fmla="*/ 3798712 h 4110786"/>
                        <a:gd name="connsiteX22" fmla="*/ 3846030 w 4158105"/>
                        <a:gd name="connsiteY22" fmla="*/ 2058945 h 4110786"/>
                        <a:gd name="connsiteX23" fmla="*/ 2198792 w 4158105"/>
                        <a:gd name="connsiteY23" fmla="*/ 323850 h 4110786"/>
                        <a:gd name="connsiteX24" fmla="*/ 2219780 w 4158105"/>
                        <a:gd name="connsiteY24" fmla="*/ 323850 h 4110786"/>
                        <a:gd name="connsiteX25" fmla="*/ 2224351 w 4158105"/>
                        <a:gd name="connsiteY25" fmla="*/ 13068 h 4110786"/>
                        <a:gd name="connsiteX26" fmla="*/ 2019755 w 4158105"/>
                        <a:gd name="connsiteY26" fmla="*/ 11473 h 4110786"/>
                        <a:gd name="connsiteX27" fmla="*/ 2019755 w 4158105"/>
                        <a:gd name="connsiteY27" fmla="*/ 323546 h 4110786"/>
                        <a:gd name="connsiteX28" fmla="*/ 668844 w 4158105"/>
                        <a:gd name="connsiteY28" fmla="*/ 1079241 h 4110786"/>
                        <a:gd name="connsiteX29" fmla="*/ 399753 w 4158105"/>
                        <a:gd name="connsiteY29" fmla="*/ 920125 h 4110786"/>
                        <a:gd name="connsiteX30" fmla="*/ 2019755 w 4158105"/>
                        <a:gd name="connsiteY30" fmla="*/ 11473 h 4110786"/>
                        <a:gd name="connsiteX31" fmla="*/ 2224543 w 4158105"/>
                        <a:gd name="connsiteY31" fmla="*/ 0 h 4110786"/>
                        <a:gd name="connsiteX32" fmla="*/ 2224351 w 4158105"/>
                        <a:gd name="connsiteY32" fmla="*/ 13068 h 4110786"/>
                        <a:gd name="connsiteX33" fmla="*/ 2106265 w 4158105"/>
                        <a:gd name="connsiteY33" fmla="*/ 7105 h 4110786"/>
                        <a:gd name="connsiteX34" fmla="*/ 2019755 w 4158105"/>
                        <a:gd name="connsiteY34" fmla="*/ 11473 h 4110786"/>
                        <a:gd name="connsiteX35" fmla="*/ 2019755 w 4158105"/>
                        <a:gd name="connsiteY35" fmla="*/ 2381 h 4110786"/>
                        <a:gd name="connsiteX36" fmla="*/ 2224543 w 4158105"/>
                        <a:gd name="connsiteY36" fmla="*/ 0 h 4110786"/>
                        <a:gd name="connsiteX0-1" fmla="*/ 668844 w 4158105"/>
                        <a:gd name="connsiteY0-2" fmla="*/ 1079241 h 4110786"/>
                        <a:gd name="connsiteX1-3" fmla="*/ 671967 w 4158105"/>
                        <a:gd name="connsiteY1-4" fmla="*/ 1081087 h 4110786"/>
                        <a:gd name="connsiteX2-5" fmla="*/ 576717 w 4158105"/>
                        <a:gd name="connsiteY2-6" fmla="*/ 1235869 h 4110786"/>
                        <a:gd name="connsiteX3-7" fmla="*/ 574232 w 4158105"/>
                        <a:gd name="connsiteY3-8" fmla="*/ 1234330 h 4110786"/>
                        <a:gd name="connsiteX4-9" fmla="*/ 668844 w 4158105"/>
                        <a:gd name="connsiteY4-10" fmla="*/ 1079241 h 4110786"/>
                        <a:gd name="connsiteX5-11" fmla="*/ 398124 w 4158105"/>
                        <a:gd name="connsiteY5-12" fmla="*/ 919162 h 4110786"/>
                        <a:gd name="connsiteX6-13" fmla="*/ 399753 w 4158105"/>
                        <a:gd name="connsiteY6-14" fmla="*/ 920125 h 4110786"/>
                        <a:gd name="connsiteX7-15" fmla="*/ 308772 w 4158105"/>
                        <a:gd name="connsiteY7-16" fmla="*/ 1069886 h 4110786"/>
                        <a:gd name="connsiteX8-17" fmla="*/ 398124 w 4158105"/>
                        <a:gd name="connsiteY8-18" fmla="*/ 919162 h 4110786"/>
                        <a:gd name="connsiteX9-19" fmla="*/ 2106264 w 4158105"/>
                        <a:gd name="connsiteY9-20" fmla="*/ 319178 h 4110786"/>
                        <a:gd name="connsiteX10-21" fmla="*/ 2198792 w 4158105"/>
                        <a:gd name="connsiteY10-22" fmla="*/ 323850 h 4110786"/>
                        <a:gd name="connsiteX11-23" fmla="*/ 2019755 w 4158105"/>
                        <a:gd name="connsiteY11-24" fmla="*/ 323850 h 4110786"/>
                        <a:gd name="connsiteX12-25" fmla="*/ 2019755 w 4158105"/>
                        <a:gd name="connsiteY12-26" fmla="*/ 323546 h 4110786"/>
                        <a:gd name="connsiteX13-27" fmla="*/ 2106264 w 4158105"/>
                        <a:gd name="connsiteY13-28" fmla="*/ 319178 h 4110786"/>
                        <a:gd name="connsiteX14-29" fmla="*/ 2224351 w 4158105"/>
                        <a:gd name="connsiteY14-30" fmla="*/ 13068 h 4110786"/>
                        <a:gd name="connsiteX15-31" fmla="*/ 4158105 w 4158105"/>
                        <a:gd name="connsiteY15-32" fmla="*/ 2058946 h 4110786"/>
                        <a:gd name="connsiteX16-33" fmla="*/ 2106265 w 4158105"/>
                        <a:gd name="connsiteY16-34" fmla="*/ 4110786 h 4110786"/>
                        <a:gd name="connsiteX17-35" fmla="*/ 54424 w 4158105"/>
                        <a:gd name="connsiteY17-36" fmla="*/ 2058946 h 4110786"/>
                        <a:gd name="connsiteX18-37" fmla="*/ 574232 w 4158105"/>
                        <a:gd name="connsiteY18-38" fmla="*/ 1234330 h 4110786"/>
                        <a:gd name="connsiteX19-39" fmla="*/ 366497 w 4158105"/>
                        <a:gd name="connsiteY19-40" fmla="*/ 2058945 h 4110786"/>
                        <a:gd name="connsiteX20-41" fmla="*/ 2106264 w 4158105"/>
                        <a:gd name="connsiteY20-42" fmla="*/ 3798712 h 4110786"/>
                        <a:gd name="connsiteX21-43" fmla="*/ 3846030 w 4158105"/>
                        <a:gd name="connsiteY21-44" fmla="*/ 2058945 h 4110786"/>
                        <a:gd name="connsiteX22-45" fmla="*/ 2198792 w 4158105"/>
                        <a:gd name="connsiteY22-46" fmla="*/ 323850 h 4110786"/>
                        <a:gd name="connsiteX23-47" fmla="*/ 2219780 w 4158105"/>
                        <a:gd name="connsiteY23-48" fmla="*/ 323850 h 4110786"/>
                        <a:gd name="connsiteX24-49" fmla="*/ 2224351 w 4158105"/>
                        <a:gd name="connsiteY24-50" fmla="*/ 13068 h 4110786"/>
                        <a:gd name="connsiteX25-51" fmla="*/ 2019755 w 4158105"/>
                        <a:gd name="connsiteY25-52" fmla="*/ 11473 h 4110786"/>
                        <a:gd name="connsiteX26-53" fmla="*/ 2019755 w 4158105"/>
                        <a:gd name="connsiteY26-54" fmla="*/ 323546 h 4110786"/>
                        <a:gd name="connsiteX27-55" fmla="*/ 668844 w 4158105"/>
                        <a:gd name="connsiteY27-56" fmla="*/ 1079241 h 4110786"/>
                        <a:gd name="connsiteX28-57" fmla="*/ 399753 w 4158105"/>
                        <a:gd name="connsiteY28-58" fmla="*/ 920125 h 4110786"/>
                        <a:gd name="connsiteX29-59" fmla="*/ 2019755 w 4158105"/>
                        <a:gd name="connsiteY29-60" fmla="*/ 11473 h 4110786"/>
                        <a:gd name="connsiteX30-61" fmla="*/ 2224543 w 4158105"/>
                        <a:gd name="connsiteY30-62" fmla="*/ 0 h 4110786"/>
                        <a:gd name="connsiteX31-63" fmla="*/ 2224351 w 4158105"/>
                        <a:gd name="connsiteY31-64" fmla="*/ 13068 h 4110786"/>
                        <a:gd name="connsiteX32-65" fmla="*/ 2106265 w 4158105"/>
                        <a:gd name="connsiteY32-66" fmla="*/ 7105 h 4110786"/>
                        <a:gd name="connsiteX33-67" fmla="*/ 2019755 w 4158105"/>
                        <a:gd name="connsiteY33-68" fmla="*/ 11473 h 4110786"/>
                        <a:gd name="connsiteX34-69" fmla="*/ 2019755 w 4158105"/>
                        <a:gd name="connsiteY34-70" fmla="*/ 2381 h 4110786"/>
                        <a:gd name="connsiteX35-71" fmla="*/ 2224543 w 4158105"/>
                        <a:gd name="connsiteY35-72" fmla="*/ 0 h 4110786"/>
                        <a:gd name="connsiteX0-73" fmla="*/ 668844 w 4158105"/>
                        <a:gd name="connsiteY0-74" fmla="*/ 1079241 h 4110786"/>
                        <a:gd name="connsiteX1-75" fmla="*/ 671967 w 4158105"/>
                        <a:gd name="connsiteY1-76" fmla="*/ 1081087 h 4110786"/>
                        <a:gd name="connsiteX2-77" fmla="*/ 576717 w 4158105"/>
                        <a:gd name="connsiteY2-78" fmla="*/ 1235869 h 4110786"/>
                        <a:gd name="connsiteX3-79" fmla="*/ 574232 w 4158105"/>
                        <a:gd name="connsiteY3-80" fmla="*/ 1234330 h 4110786"/>
                        <a:gd name="connsiteX4-81" fmla="*/ 668844 w 4158105"/>
                        <a:gd name="connsiteY4-82" fmla="*/ 1079241 h 4110786"/>
                        <a:gd name="connsiteX5-83" fmla="*/ 398124 w 4158105"/>
                        <a:gd name="connsiteY5-84" fmla="*/ 919162 h 4110786"/>
                        <a:gd name="connsiteX6-85" fmla="*/ 399753 w 4158105"/>
                        <a:gd name="connsiteY6-86" fmla="*/ 920125 h 4110786"/>
                        <a:gd name="connsiteX7-87" fmla="*/ 398124 w 4158105"/>
                        <a:gd name="connsiteY7-88" fmla="*/ 919162 h 4110786"/>
                        <a:gd name="connsiteX8-89" fmla="*/ 2106264 w 4158105"/>
                        <a:gd name="connsiteY8-90" fmla="*/ 319178 h 4110786"/>
                        <a:gd name="connsiteX9-91" fmla="*/ 2198792 w 4158105"/>
                        <a:gd name="connsiteY9-92" fmla="*/ 323850 h 4110786"/>
                        <a:gd name="connsiteX10-93" fmla="*/ 2019755 w 4158105"/>
                        <a:gd name="connsiteY10-94" fmla="*/ 323850 h 4110786"/>
                        <a:gd name="connsiteX11-95" fmla="*/ 2019755 w 4158105"/>
                        <a:gd name="connsiteY11-96" fmla="*/ 323546 h 4110786"/>
                        <a:gd name="connsiteX12-97" fmla="*/ 2106264 w 4158105"/>
                        <a:gd name="connsiteY12-98" fmla="*/ 319178 h 4110786"/>
                        <a:gd name="connsiteX13-99" fmla="*/ 2224351 w 4158105"/>
                        <a:gd name="connsiteY13-100" fmla="*/ 13068 h 4110786"/>
                        <a:gd name="connsiteX14-101" fmla="*/ 4158105 w 4158105"/>
                        <a:gd name="connsiteY14-102" fmla="*/ 2058946 h 4110786"/>
                        <a:gd name="connsiteX15-103" fmla="*/ 2106265 w 4158105"/>
                        <a:gd name="connsiteY15-104" fmla="*/ 4110786 h 4110786"/>
                        <a:gd name="connsiteX16-105" fmla="*/ 54424 w 4158105"/>
                        <a:gd name="connsiteY16-106" fmla="*/ 2058946 h 4110786"/>
                        <a:gd name="connsiteX17-107" fmla="*/ 574232 w 4158105"/>
                        <a:gd name="connsiteY17-108" fmla="*/ 1234330 h 4110786"/>
                        <a:gd name="connsiteX18-109" fmla="*/ 366497 w 4158105"/>
                        <a:gd name="connsiteY18-110" fmla="*/ 2058945 h 4110786"/>
                        <a:gd name="connsiteX19-111" fmla="*/ 2106264 w 4158105"/>
                        <a:gd name="connsiteY19-112" fmla="*/ 3798712 h 4110786"/>
                        <a:gd name="connsiteX20-113" fmla="*/ 3846030 w 4158105"/>
                        <a:gd name="connsiteY20-114" fmla="*/ 2058945 h 4110786"/>
                        <a:gd name="connsiteX21-115" fmla="*/ 2198792 w 4158105"/>
                        <a:gd name="connsiteY21-116" fmla="*/ 323850 h 4110786"/>
                        <a:gd name="connsiteX22-117" fmla="*/ 2219780 w 4158105"/>
                        <a:gd name="connsiteY22-118" fmla="*/ 323850 h 4110786"/>
                        <a:gd name="connsiteX23-119" fmla="*/ 2224351 w 4158105"/>
                        <a:gd name="connsiteY23-120" fmla="*/ 13068 h 4110786"/>
                        <a:gd name="connsiteX24-121" fmla="*/ 2019755 w 4158105"/>
                        <a:gd name="connsiteY24-122" fmla="*/ 11473 h 4110786"/>
                        <a:gd name="connsiteX25-123" fmla="*/ 2019755 w 4158105"/>
                        <a:gd name="connsiteY25-124" fmla="*/ 323546 h 4110786"/>
                        <a:gd name="connsiteX26-125" fmla="*/ 668844 w 4158105"/>
                        <a:gd name="connsiteY26-126" fmla="*/ 1079241 h 4110786"/>
                        <a:gd name="connsiteX27-127" fmla="*/ 399753 w 4158105"/>
                        <a:gd name="connsiteY27-128" fmla="*/ 920125 h 4110786"/>
                        <a:gd name="connsiteX28-129" fmla="*/ 2019755 w 4158105"/>
                        <a:gd name="connsiteY28-130" fmla="*/ 11473 h 4110786"/>
                        <a:gd name="connsiteX29-131" fmla="*/ 2224543 w 4158105"/>
                        <a:gd name="connsiteY29-132" fmla="*/ 0 h 4110786"/>
                        <a:gd name="connsiteX30-133" fmla="*/ 2224351 w 4158105"/>
                        <a:gd name="connsiteY30-134" fmla="*/ 13068 h 4110786"/>
                        <a:gd name="connsiteX31-135" fmla="*/ 2106265 w 4158105"/>
                        <a:gd name="connsiteY31-136" fmla="*/ 7105 h 4110786"/>
                        <a:gd name="connsiteX32-137" fmla="*/ 2019755 w 4158105"/>
                        <a:gd name="connsiteY32-138" fmla="*/ 11473 h 4110786"/>
                        <a:gd name="connsiteX33-139" fmla="*/ 2019755 w 4158105"/>
                        <a:gd name="connsiteY33-140" fmla="*/ 2381 h 4110786"/>
                        <a:gd name="connsiteX34-141" fmla="*/ 2224543 w 4158105"/>
                        <a:gd name="connsiteY34-142" fmla="*/ 0 h 4110786"/>
                        <a:gd name="connsiteX0-143" fmla="*/ 739525 w 4228786"/>
                        <a:gd name="connsiteY0-144" fmla="*/ 1079241 h 4110786"/>
                        <a:gd name="connsiteX1-145" fmla="*/ 742648 w 4228786"/>
                        <a:gd name="connsiteY1-146" fmla="*/ 1081087 h 4110786"/>
                        <a:gd name="connsiteX2-147" fmla="*/ 647398 w 4228786"/>
                        <a:gd name="connsiteY2-148" fmla="*/ 1235869 h 4110786"/>
                        <a:gd name="connsiteX3-149" fmla="*/ 644913 w 4228786"/>
                        <a:gd name="connsiteY3-150" fmla="*/ 1234330 h 4110786"/>
                        <a:gd name="connsiteX4-151" fmla="*/ 739525 w 4228786"/>
                        <a:gd name="connsiteY4-152" fmla="*/ 1079241 h 4110786"/>
                        <a:gd name="connsiteX5-153" fmla="*/ 468805 w 4228786"/>
                        <a:gd name="connsiteY5-154" fmla="*/ 919162 h 4110786"/>
                        <a:gd name="connsiteX6-155" fmla="*/ 470434 w 4228786"/>
                        <a:gd name="connsiteY6-156" fmla="*/ 920125 h 4110786"/>
                        <a:gd name="connsiteX7-157" fmla="*/ 468805 w 4228786"/>
                        <a:gd name="connsiteY7-158" fmla="*/ 919162 h 4110786"/>
                        <a:gd name="connsiteX8-159" fmla="*/ 2176945 w 4228786"/>
                        <a:gd name="connsiteY8-160" fmla="*/ 319178 h 4110786"/>
                        <a:gd name="connsiteX9-161" fmla="*/ 2269473 w 4228786"/>
                        <a:gd name="connsiteY9-162" fmla="*/ 323850 h 4110786"/>
                        <a:gd name="connsiteX10-163" fmla="*/ 2090436 w 4228786"/>
                        <a:gd name="connsiteY10-164" fmla="*/ 323850 h 4110786"/>
                        <a:gd name="connsiteX11-165" fmla="*/ 2090436 w 4228786"/>
                        <a:gd name="connsiteY11-166" fmla="*/ 323546 h 4110786"/>
                        <a:gd name="connsiteX12-167" fmla="*/ 2176945 w 4228786"/>
                        <a:gd name="connsiteY12-168" fmla="*/ 319178 h 4110786"/>
                        <a:gd name="connsiteX13-169" fmla="*/ 2295032 w 4228786"/>
                        <a:gd name="connsiteY13-170" fmla="*/ 13068 h 4110786"/>
                        <a:gd name="connsiteX14-171" fmla="*/ 4228786 w 4228786"/>
                        <a:gd name="connsiteY14-172" fmla="*/ 2058946 h 4110786"/>
                        <a:gd name="connsiteX15-173" fmla="*/ 2176946 w 4228786"/>
                        <a:gd name="connsiteY15-174" fmla="*/ 4110786 h 4110786"/>
                        <a:gd name="connsiteX16-175" fmla="*/ 125105 w 4228786"/>
                        <a:gd name="connsiteY16-176" fmla="*/ 2058946 h 4110786"/>
                        <a:gd name="connsiteX17-177" fmla="*/ 437178 w 4228786"/>
                        <a:gd name="connsiteY17-178" fmla="*/ 2058945 h 4110786"/>
                        <a:gd name="connsiteX18-179" fmla="*/ 2176945 w 4228786"/>
                        <a:gd name="connsiteY18-180" fmla="*/ 3798712 h 4110786"/>
                        <a:gd name="connsiteX19-181" fmla="*/ 3916711 w 4228786"/>
                        <a:gd name="connsiteY19-182" fmla="*/ 2058945 h 4110786"/>
                        <a:gd name="connsiteX20-183" fmla="*/ 2269473 w 4228786"/>
                        <a:gd name="connsiteY20-184" fmla="*/ 323850 h 4110786"/>
                        <a:gd name="connsiteX21-185" fmla="*/ 2290461 w 4228786"/>
                        <a:gd name="connsiteY21-186" fmla="*/ 323850 h 4110786"/>
                        <a:gd name="connsiteX22-187" fmla="*/ 2295032 w 4228786"/>
                        <a:gd name="connsiteY22-188" fmla="*/ 13068 h 4110786"/>
                        <a:gd name="connsiteX23-189" fmla="*/ 2090436 w 4228786"/>
                        <a:gd name="connsiteY23-190" fmla="*/ 11473 h 4110786"/>
                        <a:gd name="connsiteX24-191" fmla="*/ 2090436 w 4228786"/>
                        <a:gd name="connsiteY24-192" fmla="*/ 323546 h 4110786"/>
                        <a:gd name="connsiteX25-193" fmla="*/ 739525 w 4228786"/>
                        <a:gd name="connsiteY25-194" fmla="*/ 1079241 h 4110786"/>
                        <a:gd name="connsiteX26-195" fmla="*/ 470434 w 4228786"/>
                        <a:gd name="connsiteY26-196" fmla="*/ 920125 h 4110786"/>
                        <a:gd name="connsiteX27-197" fmla="*/ 2090436 w 4228786"/>
                        <a:gd name="connsiteY27-198" fmla="*/ 11473 h 4110786"/>
                        <a:gd name="connsiteX28-199" fmla="*/ 2295224 w 4228786"/>
                        <a:gd name="connsiteY28-200" fmla="*/ 0 h 4110786"/>
                        <a:gd name="connsiteX29-201" fmla="*/ 2295032 w 4228786"/>
                        <a:gd name="connsiteY29-202" fmla="*/ 13068 h 4110786"/>
                        <a:gd name="connsiteX30-203" fmla="*/ 2176946 w 4228786"/>
                        <a:gd name="connsiteY30-204" fmla="*/ 7105 h 4110786"/>
                        <a:gd name="connsiteX31-205" fmla="*/ 2090436 w 4228786"/>
                        <a:gd name="connsiteY31-206" fmla="*/ 11473 h 4110786"/>
                        <a:gd name="connsiteX32-207" fmla="*/ 2090436 w 4228786"/>
                        <a:gd name="connsiteY32-208" fmla="*/ 2381 h 4110786"/>
                        <a:gd name="connsiteX33-209" fmla="*/ 2295224 w 4228786"/>
                        <a:gd name="connsiteY33-210" fmla="*/ 0 h 4110786"/>
                        <a:gd name="connsiteX0-211" fmla="*/ 739525 w 4228786"/>
                        <a:gd name="connsiteY0-212" fmla="*/ 1079241 h 4110786"/>
                        <a:gd name="connsiteX1-213" fmla="*/ 742648 w 4228786"/>
                        <a:gd name="connsiteY1-214" fmla="*/ 1081087 h 4110786"/>
                        <a:gd name="connsiteX2-215" fmla="*/ 647398 w 4228786"/>
                        <a:gd name="connsiteY2-216" fmla="*/ 1235869 h 4110786"/>
                        <a:gd name="connsiteX3-217" fmla="*/ 739525 w 4228786"/>
                        <a:gd name="connsiteY3-218" fmla="*/ 1079241 h 4110786"/>
                        <a:gd name="connsiteX4-219" fmla="*/ 468805 w 4228786"/>
                        <a:gd name="connsiteY4-220" fmla="*/ 919162 h 4110786"/>
                        <a:gd name="connsiteX5-221" fmla="*/ 470434 w 4228786"/>
                        <a:gd name="connsiteY5-222" fmla="*/ 920125 h 4110786"/>
                        <a:gd name="connsiteX6-223" fmla="*/ 468805 w 4228786"/>
                        <a:gd name="connsiteY6-224" fmla="*/ 919162 h 4110786"/>
                        <a:gd name="connsiteX7-225" fmla="*/ 2176945 w 4228786"/>
                        <a:gd name="connsiteY7-226" fmla="*/ 319178 h 4110786"/>
                        <a:gd name="connsiteX8-227" fmla="*/ 2269473 w 4228786"/>
                        <a:gd name="connsiteY8-228" fmla="*/ 323850 h 4110786"/>
                        <a:gd name="connsiteX9-229" fmla="*/ 2090436 w 4228786"/>
                        <a:gd name="connsiteY9-230" fmla="*/ 323850 h 4110786"/>
                        <a:gd name="connsiteX10-231" fmla="*/ 2090436 w 4228786"/>
                        <a:gd name="connsiteY10-232" fmla="*/ 323546 h 4110786"/>
                        <a:gd name="connsiteX11-233" fmla="*/ 2176945 w 4228786"/>
                        <a:gd name="connsiteY11-234" fmla="*/ 319178 h 4110786"/>
                        <a:gd name="connsiteX12-235" fmla="*/ 2295032 w 4228786"/>
                        <a:gd name="connsiteY12-236" fmla="*/ 13068 h 4110786"/>
                        <a:gd name="connsiteX13-237" fmla="*/ 4228786 w 4228786"/>
                        <a:gd name="connsiteY13-238" fmla="*/ 2058946 h 4110786"/>
                        <a:gd name="connsiteX14-239" fmla="*/ 2176946 w 4228786"/>
                        <a:gd name="connsiteY14-240" fmla="*/ 4110786 h 4110786"/>
                        <a:gd name="connsiteX15-241" fmla="*/ 125105 w 4228786"/>
                        <a:gd name="connsiteY15-242" fmla="*/ 2058946 h 4110786"/>
                        <a:gd name="connsiteX16-243" fmla="*/ 437178 w 4228786"/>
                        <a:gd name="connsiteY16-244" fmla="*/ 2058945 h 4110786"/>
                        <a:gd name="connsiteX17-245" fmla="*/ 2176945 w 4228786"/>
                        <a:gd name="connsiteY17-246" fmla="*/ 3798712 h 4110786"/>
                        <a:gd name="connsiteX18-247" fmla="*/ 3916711 w 4228786"/>
                        <a:gd name="connsiteY18-248" fmla="*/ 2058945 h 4110786"/>
                        <a:gd name="connsiteX19-249" fmla="*/ 2269473 w 4228786"/>
                        <a:gd name="connsiteY19-250" fmla="*/ 323850 h 4110786"/>
                        <a:gd name="connsiteX20-251" fmla="*/ 2290461 w 4228786"/>
                        <a:gd name="connsiteY20-252" fmla="*/ 323850 h 4110786"/>
                        <a:gd name="connsiteX21-253" fmla="*/ 2295032 w 4228786"/>
                        <a:gd name="connsiteY21-254" fmla="*/ 13068 h 4110786"/>
                        <a:gd name="connsiteX22-255" fmla="*/ 2090436 w 4228786"/>
                        <a:gd name="connsiteY22-256" fmla="*/ 11473 h 4110786"/>
                        <a:gd name="connsiteX23-257" fmla="*/ 2090436 w 4228786"/>
                        <a:gd name="connsiteY23-258" fmla="*/ 323546 h 4110786"/>
                        <a:gd name="connsiteX24-259" fmla="*/ 739525 w 4228786"/>
                        <a:gd name="connsiteY24-260" fmla="*/ 1079241 h 4110786"/>
                        <a:gd name="connsiteX25-261" fmla="*/ 470434 w 4228786"/>
                        <a:gd name="connsiteY25-262" fmla="*/ 920125 h 4110786"/>
                        <a:gd name="connsiteX26-263" fmla="*/ 2090436 w 4228786"/>
                        <a:gd name="connsiteY26-264" fmla="*/ 11473 h 4110786"/>
                        <a:gd name="connsiteX27-265" fmla="*/ 2295224 w 4228786"/>
                        <a:gd name="connsiteY27-266" fmla="*/ 0 h 4110786"/>
                        <a:gd name="connsiteX28-267" fmla="*/ 2295032 w 4228786"/>
                        <a:gd name="connsiteY28-268" fmla="*/ 13068 h 4110786"/>
                        <a:gd name="connsiteX29-269" fmla="*/ 2176946 w 4228786"/>
                        <a:gd name="connsiteY29-270" fmla="*/ 7105 h 4110786"/>
                        <a:gd name="connsiteX30-271" fmla="*/ 2090436 w 4228786"/>
                        <a:gd name="connsiteY30-272" fmla="*/ 11473 h 4110786"/>
                        <a:gd name="connsiteX31-273" fmla="*/ 2090436 w 4228786"/>
                        <a:gd name="connsiteY31-274" fmla="*/ 2381 h 4110786"/>
                        <a:gd name="connsiteX32-275" fmla="*/ 2295224 w 4228786"/>
                        <a:gd name="connsiteY32-276" fmla="*/ 0 h 4110786"/>
                        <a:gd name="connsiteX0-277" fmla="*/ 739525 w 4228786"/>
                        <a:gd name="connsiteY0-278" fmla="*/ 1079241 h 4110786"/>
                        <a:gd name="connsiteX1-279" fmla="*/ 742648 w 4228786"/>
                        <a:gd name="connsiteY1-280" fmla="*/ 1081087 h 4110786"/>
                        <a:gd name="connsiteX2-281" fmla="*/ 739525 w 4228786"/>
                        <a:gd name="connsiteY2-282" fmla="*/ 1079241 h 4110786"/>
                        <a:gd name="connsiteX3-283" fmla="*/ 468805 w 4228786"/>
                        <a:gd name="connsiteY3-284" fmla="*/ 919162 h 4110786"/>
                        <a:gd name="connsiteX4-285" fmla="*/ 470434 w 4228786"/>
                        <a:gd name="connsiteY4-286" fmla="*/ 920125 h 4110786"/>
                        <a:gd name="connsiteX5-287" fmla="*/ 468805 w 4228786"/>
                        <a:gd name="connsiteY5-288" fmla="*/ 919162 h 4110786"/>
                        <a:gd name="connsiteX6-289" fmla="*/ 2176945 w 4228786"/>
                        <a:gd name="connsiteY6-290" fmla="*/ 319178 h 4110786"/>
                        <a:gd name="connsiteX7-291" fmla="*/ 2269473 w 4228786"/>
                        <a:gd name="connsiteY7-292" fmla="*/ 323850 h 4110786"/>
                        <a:gd name="connsiteX8-293" fmla="*/ 2090436 w 4228786"/>
                        <a:gd name="connsiteY8-294" fmla="*/ 323850 h 4110786"/>
                        <a:gd name="connsiteX9-295" fmla="*/ 2090436 w 4228786"/>
                        <a:gd name="connsiteY9-296" fmla="*/ 323546 h 4110786"/>
                        <a:gd name="connsiteX10-297" fmla="*/ 2176945 w 4228786"/>
                        <a:gd name="connsiteY10-298" fmla="*/ 319178 h 4110786"/>
                        <a:gd name="connsiteX11-299" fmla="*/ 2295032 w 4228786"/>
                        <a:gd name="connsiteY11-300" fmla="*/ 13068 h 4110786"/>
                        <a:gd name="connsiteX12-301" fmla="*/ 4228786 w 4228786"/>
                        <a:gd name="connsiteY12-302" fmla="*/ 2058946 h 4110786"/>
                        <a:gd name="connsiteX13-303" fmla="*/ 2176946 w 4228786"/>
                        <a:gd name="connsiteY13-304" fmla="*/ 4110786 h 4110786"/>
                        <a:gd name="connsiteX14-305" fmla="*/ 125105 w 4228786"/>
                        <a:gd name="connsiteY14-306" fmla="*/ 2058946 h 4110786"/>
                        <a:gd name="connsiteX15-307" fmla="*/ 437178 w 4228786"/>
                        <a:gd name="connsiteY15-308" fmla="*/ 2058945 h 4110786"/>
                        <a:gd name="connsiteX16-309" fmla="*/ 2176945 w 4228786"/>
                        <a:gd name="connsiteY16-310" fmla="*/ 3798712 h 4110786"/>
                        <a:gd name="connsiteX17-311" fmla="*/ 3916711 w 4228786"/>
                        <a:gd name="connsiteY17-312" fmla="*/ 2058945 h 4110786"/>
                        <a:gd name="connsiteX18-313" fmla="*/ 2269473 w 4228786"/>
                        <a:gd name="connsiteY18-314" fmla="*/ 323850 h 4110786"/>
                        <a:gd name="connsiteX19-315" fmla="*/ 2290461 w 4228786"/>
                        <a:gd name="connsiteY19-316" fmla="*/ 323850 h 4110786"/>
                        <a:gd name="connsiteX20-317" fmla="*/ 2295032 w 4228786"/>
                        <a:gd name="connsiteY20-318" fmla="*/ 13068 h 4110786"/>
                        <a:gd name="connsiteX21-319" fmla="*/ 2090436 w 4228786"/>
                        <a:gd name="connsiteY21-320" fmla="*/ 11473 h 4110786"/>
                        <a:gd name="connsiteX22-321" fmla="*/ 2090436 w 4228786"/>
                        <a:gd name="connsiteY22-322" fmla="*/ 323546 h 4110786"/>
                        <a:gd name="connsiteX23-323" fmla="*/ 739525 w 4228786"/>
                        <a:gd name="connsiteY23-324" fmla="*/ 1079241 h 4110786"/>
                        <a:gd name="connsiteX24-325" fmla="*/ 470434 w 4228786"/>
                        <a:gd name="connsiteY24-326" fmla="*/ 920125 h 4110786"/>
                        <a:gd name="connsiteX25-327" fmla="*/ 2090436 w 4228786"/>
                        <a:gd name="connsiteY25-328" fmla="*/ 11473 h 4110786"/>
                        <a:gd name="connsiteX26-329" fmla="*/ 2295224 w 4228786"/>
                        <a:gd name="connsiteY26-330" fmla="*/ 0 h 4110786"/>
                        <a:gd name="connsiteX27-331" fmla="*/ 2295032 w 4228786"/>
                        <a:gd name="connsiteY27-332" fmla="*/ 13068 h 4110786"/>
                        <a:gd name="connsiteX28-333" fmla="*/ 2176946 w 4228786"/>
                        <a:gd name="connsiteY28-334" fmla="*/ 7105 h 4110786"/>
                        <a:gd name="connsiteX29-335" fmla="*/ 2090436 w 4228786"/>
                        <a:gd name="connsiteY29-336" fmla="*/ 11473 h 4110786"/>
                        <a:gd name="connsiteX30-337" fmla="*/ 2090436 w 4228786"/>
                        <a:gd name="connsiteY30-338" fmla="*/ 2381 h 4110786"/>
                        <a:gd name="connsiteX31-339" fmla="*/ 2295224 w 4228786"/>
                        <a:gd name="connsiteY31-340" fmla="*/ 0 h 4110786"/>
                        <a:gd name="connsiteX0-341" fmla="*/ 739525 w 4228786"/>
                        <a:gd name="connsiteY0-342" fmla="*/ 1079241 h 4110786"/>
                        <a:gd name="connsiteX1-343" fmla="*/ 742648 w 4228786"/>
                        <a:gd name="connsiteY1-344" fmla="*/ 1081087 h 4110786"/>
                        <a:gd name="connsiteX2-345" fmla="*/ 739525 w 4228786"/>
                        <a:gd name="connsiteY2-346" fmla="*/ 1079241 h 4110786"/>
                        <a:gd name="connsiteX3-347" fmla="*/ 468805 w 4228786"/>
                        <a:gd name="connsiteY3-348" fmla="*/ 919162 h 4110786"/>
                        <a:gd name="connsiteX4-349" fmla="*/ 470434 w 4228786"/>
                        <a:gd name="connsiteY4-350" fmla="*/ 920125 h 4110786"/>
                        <a:gd name="connsiteX5-351" fmla="*/ 468805 w 4228786"/>
                        <a:gd name="connsiteY5-352" fmla="*/ 919162 h 4110786"/>
                        <a:gd name="connsiteX6-353" fmla="*/ 2176945 w 4228786"/>
                        <a:gd name="connsiteY6-354" fmla="*/ 319178 h 4110786"/>
                        <a:gd name="connsiteX7-355" fmla="*/ 2269473 w 4228786"/>
                        <a:gd name="connsiteY7-356" fmla="*/ 323850 h 4110786"/>
                        <a:gd name="connsiteX8-357" fmla="*/ 2090436 w 4228786"/>
                        <a:gd name="connsiteY8-358" fmla="*/ 323850 h 4110786"/>
                        <a:gd name="connsiteX9-359" fmla="*/ 2090436 w 4228786"/>
                        <a:gd name="connsiteY9-360" fmla="*/ 323546 h 4110786"/>
                        <a:gd name="connsiteX10-361" fmla="*/ 2176945 w 4228786"/>
                        <a:gd name="connsiteY10-362" fmla="*/ 319178 h 4110786"/>
                        <a:gd name="connsiteX11-363" fmla="*/ 2295032 w 4228786"/>
                        <a:gd name="connsiteY11-364" fmla="*/ 13068 h 4110786"/>
                        <a:gd name="connsiteX12-365" fmla="*/ 4228786 w 4228786"/>
                        <a:gd name="connsiteY12-366" fmla="*/ 2058946 h 4110786"/>
                        <a:gd name="connsiteX13-367" fmla="*/ 2176946 w 4228786"/>
                        <a:gd name="connsiteY13-368" fmla="*/ 4110786 h 4110786"/>
                        <a:gd name="connsiteX14-369" fmla="*/ 125105 w 4228786"/>
                        <a:gd name="connsiteY14-370" fmla="*/ 2058946 h 4110786"/>
                        <a:gd name="connsiteX15-371" fmla="*/ 437178 w 4228786"/>
                        <a:gd name="connsiteY15-372" fmla="*/ 2058945 h 4110786"/>
                        <a:gd name="connsiteX16-373" fmla="*/ 2176945 w 4228786"/>
                        <a:gd name="connsiteY16-374" fmla="*/ 3798712 h 4110786"/>
                        <a:gd name="connsiteX17-375" fmla="*/ 3916711 w 4228786"/>
                        <a:gd name="connsiteY17-376" fmla="*/ 2058945 h 4110786"/>
                        <a:gd name="connsiteX18-377" fmla="*/ 2269473 w 4228786"/>
                        <a:gd name="connsiteY18-378" fmla="*/ 323850 h 4110786"/>
                        <a:gd name="connsiteX19-379" fmla="*/ 2290461 w 4228786"/>
                        <a:gd name="connsiteY19-380" fmla="*/ 323850 h 4110786"/>
                        <a:gd name="connsiteX20-381" fmla="*/ 2295032 w 4228786"/>
                        <a:gd name="connsiteY20-382" fmla="*/ 13068 h 4110786"/>
                        <a:gd name="connsiteX21-383" fmla="*/ 2090436 w 4228786"/>
                        <a:gd name="connsiteY21-384" fmla="*/ 11473 h 4110786"/>
                        <a:gd name="connsiteX22-385" fmla="*/ 2090436 w 4228786"/>
                        <a:gd name="connsiteY22-386" fmla="*/ 323546 h 4110786"/>
                        <a:gd name="connsiteX23-387" fmla="*/ 739525 w 4228786"/>
                        <a:gd name="connsiteY23-388" fmla="*/ 1079241 h 4110786"/>
                        <a:gd name="connsiteX24-389" fmla="*/ 470434 w 4228786"/>
                        <a:gd name="connsiteY24-390" fmla="*/ 920125 h 4110786"/>
                        <a:gd name="connsiteX25-391" fmla="*/ 2090436 w 4228786"/>
                        <a:gd name="connsiteY25-392" fmla="*/ 11473 h 4110786"/>
                        <a:gd name="connsiteX26-393" fmla="*/ 2295224 w 4228786"/>
                        <a:gd name="connsiteY26-394" fmla="*/ 0 h 4110786"/>
                        <a:gd name="connsiteX27-395" fmla="*/ 2176946 w 4228786"/>
                        <a:gd name="connsiteY27-396" fmla="*/ 7105 h 4110786"/>
                        <a:gd name="connsiteX28-397" fmla="*/ 2090436 w 4228786"/>
                        <a:gd name="connsiteY28-398" fmla="*/ 11473 h 4110786"/>
                        <a:gd name="connsiteX29-399" fmla="*/ 2090436 w 4228786"/>
                        <a:gd name="connsiteY29-400" fmla="*/ 2381 h 4110786"/>
                        <a:gd name="connsiteX30-401" fmla="*/ 2295224 w 4228786"/>
                        <a:gd name="connsiteY30-402" fmla="*/ 0 h 4110786"/>
                        <a:gd name="connsiteX0-403" fmla="*/ 739525 w 4228949"/>
                        <a:gd name="connsiteY0-404" fmla="*/ 1079241 h 4110786"/>
                        <a:gd name="connsiteX1-405" fmla="*/ 742648 w 4228949"/>
                        <a:gd name="connsiteY1-406" fmla="*/ 1081087 h 4110786"/>
                        <a:gd name="connsiteX2-407" fmla="*/ 739525 w 4228949"/>
                        <a:gd name="connsiteY2-408" fmla="*/ 1079241 h 4110786"/>
                        <a:gd name="connsiteX3-409" fmla="*/ 468805 w 4228949"/>
                        <a:gd name="connsiteY3-410" fmla="*/ 919162 h 4110786"/>
                        <a:gd name="connsiteX4-411" fmla="*/ 470434 w 4228949"/>
                        <a:gd name="connsiteY4-412" fmla="*/ 920125 h 4110786"/>
                        <a:gd name="connsiteX5-413" fmla="*/ 468805 w 4228949"/>
                        <a:gd name="connsiteY5-414" fmla="*/ 919162 h 4110786"/>
                        <a:gd name="connsiteX6-415" fmla="*/ 2176945 w 4228949"/>
                        <a:gd name="connsiteY6-416" fmla="*/ 319178 h 4110786"/>
                        <a:gd name="connsiteX7-417" fmla="*/ 2269473 w 4228949"/>
                        <a:gd name="connsiteY7-418" fmla="*/ 323850 h 4110786"/>
                        <a:gd name="connsiteX8-419" fmla="*/ 2090436 w 4228949"/>
                        <a:gd name="connsiteY8-420" fmla="*/ 323850 h 4110786"/>
                        <a:gd name="connsiteX9-421" fmla="*/ 2090436 w 4228949"/>
                        <a:gd name="connsiteY9-422" fmla="*/ 323546 h 4110786"/>
                        <a:gd name="connsiteX10-423" fmla="*/ 2176945 w 4228949"/>
                        <a:gd name="connsiteY10-424" fmla="*/ 319178 h 4110786"/>
                        <a:gd name="connsiteX11-425" fmla="*/ 2290461 w 4228949"/>
                        <a:gd name="connsiteY11-426" fmla="*/ 323850 h 4110786"/>
                        <a:gd name="connsiteX12-427" fmla="*/ 4228786 w 4228949"/>
                        <a:gd name="connsiteY12-428" fmla="*/ 2058946 h 4110786"/>
                        <a:gd name="connsiteX13-429" fmla="*/ 2176946 w 4228949"/>
                        <a:gd name="connsiteY13-430" fmla="*/ 4110786 h 4110786"/>
                        <a:gd name="connsiteX14-431" fmla="*/ 125105 w 4228949"/>
                        <a:gd name="connsiteY14-432" fmla="*/ 2058946 h 4110786"/>
                        <a:gd name="connsiteX15-433" fmla="*/ 437178 w 4228949"/>
                        <a:gd name="connsiteY15-434" fmla="*/ 2058945 h 4110786"/>
                        <a:gd name="connsiteX16-435" fmla="*/ 2176945 w 4228949"/>
                        <a:gd name="connsiteY16-436" fmla="*/ 3798712 h 4110786"/>
                        <a:gd name="connsiteX17-437" fmla="*/ 3916711 w 4228949"/>
                        <a:gd name="connsiteY17-438" fmla="*/ 2058945 h 4110786"/>
                        <a:gd name="connsiteX18-439" fmla="*/ 2269473 w 4228949"/>
                        <a:gd name="connsiteY18-440" fmla="*/ 323850 h 4110786"/>
                        <a:gd name="connsiteX19-441" fmla="*/ 2290461 w 4228949"/>
                        <a:gd name="connsiteY19-442" fmla="*/ 323850 h 4110786"/>
                        <a:gd name="connsiteX20-443" fmla="*/ 2090436 w 4228949"/>
                        <a:gd name="connsiteY20-444" fmla="*/ 11473 h 4110786"/>
                        <a:gd name="connsiteX21-445" fmla="*/ 2090436 w 4228949"/>
                        <a:gd name="connsiteY21-446" fmla="*/ 323546 h 4110786"/>
                        <a:gd name="connsiteX22-447" fmla="*/ 739525 w 4228949"/>
                        <a:gd name="connsiteY22-448" fmla="*/ 1079241 h 4110786"/>
                        <a:gd name="connsiteX23-449" fmla="*/ 470434 w 4228949"/>
                        <a:gd name="connsiteY23-450" fmla="*/ 920125 h 4110786"/>
                        <a:gd name="connsiteX24-451" fmla="*/ 2090436 w 4228949"/>
                        <a:gd name="connsiteY24-452" fmla="*/ 11473 h 4110786"/>
                        <a:gd name="connsiteX25-453" fmla="*/ 2295224 w 4228949"/>
                        <a:gd name="connsiteY25-454" fmla="*/ 0 h 4110786"/>
                        <a:gd name="connsiteX26-455" fmla="*/ 2176946 w 4228949"/>
                        <a:gd name="connsiteY26-456" fmla="*/ 7105 h 4110786"/>
                        <a:gd name="connsiteX27-457" fmla="*/ 2090436 w 4228949"/>
                        <a:gd name="connsiteY27-458" fmla="*/ 11473 h 4110786"/>
                        <a:gd name="connsiteX28-459" fmla="*/ 2090436 w 4228949"/>
                        <a:gd name="connsiteY28-460" fmla="*/ 2381 h 4110786"/>
                        <a:gd name="connsiteX29-461" fmla="*/ 2295224 w 4228949"/>
                        <a:gd name="connsiteY29-462" fmla="*/ 0 h 4110786"/>
                        <a:gd name="connsiteX0-463" fmla="*/ 739525 w 4228949"/>
                        <a:gd name="connsiteY0-464" fmla="*/ 1076860 h 4108405"/>
                        <a:gd name="connsiteX1-465" fmla="*/ 742648 w 4228949"/>
                        <a:gd name="connsiteY1-466" fmla="*/ 1078706 h 4108405"/>
                        <a:gd name="connsiteX2-467" fmla="*/ 739525 w 4228949"/>
                        <a:gd name="connsiteY2-468" fmla="*/ 1076860 h 4108405"/>
                        <a:gd name="connsiteX3-469" fmla="*/ 468805 w 4228949"/>
                        <a:gd name="connsiteY3-470" fmla="*/ 916781 h 4108405"/>
                        <a:gd name="connsiteX4-471" fmla="*/ 470434 w 4228949"/>
                        <a:gd name="connsiteY4-472" fmla="*/ 917744 h 4108405"/>
                        <a:gd name="connsiteX5-473" fmla="*/ 468805 w 4228949"/>
                        <a:gd name="connsiteY5-474" fmla="*/ 916781 h 4108405"/>
                        <a:gd name="connsiteX6-475" fmla="*/ 2176945 w 4228949"/>
                        <a:gd name="connsiteY6-476" fmla="*/ 316797 h 4108405"/>
                        <a:gd name="connsiteX7-477" fmla="*/ 2269473 w 4228949"/>
                        <a:gd name="connsiteY7-478" fmla="*/ 321469 h 4108405"/>
                        <a:gd name="connsiteX8-479" fmla="*/ 2090436 w 4228949"/>
                        <a:gd name="connsiteY8-480" fmla="*/ 321469 h 4108405"/>
                        <a:gd name="connsiteX9-481" fmla="*/ 2090436 w 4228949"/>
                        <a:gd name="connsiteY9-482" fmla="*/ 321165 h 4108405"/>
                        <a:gd name="connsiteX10-483" fmla="*/ 2176945 w 4228949"/>
                        <a:gd name="connsiteY10-484" fmla="*/ 316797 h 4108405"/>
                        <a:gd name="connsiteX11-485" fmla="*/ 2290461 w 4228949"/>
                        <a:gd name="connsiteY11-486" fmla="*/ 321469 h 4108405"/>
                        <a:gd name="connsiteX12-487" fmla="*/ 4228786 w 4228949"/>
                        <a:gd name="connsiteY12-488" fmla="*/ 2056565 h 4108405"/>
                        <a:gd name="connsiteX13-489" fmla="*/ 2176946 w 4228949"/>
                        <a:gd name="connsiteY13-490" fmla="*/ 4108405 h 4108405"/>
                        <a:gd name="connsiteX14-491" fmla="*/ 125105 w 4228949"/>
                        <a:gd name="connsiteY14-492" fmla="*/ 2056565 h 4108405"/>
                        <a:gd name="connsiteX15-493" fmla="*/ 437178 w 4228949"/>
                        <a:gd name="connsiteY15-494" fmla="*/ 2056564 h 4108405"/>
                        <a:gd name="connsiteX16-495" fmla="*/ 2176945 w 4228949"/>
                        <a:gd name="connsiteY16-496" fmla="*/ 3796331 h 4108405"/>
                        <a:gd name="connsiteX17-497" fmla="*/ 3916711 w 4228949"/>
                        <a:gd name="connsiteY17-498" fmla="*/ 2056564 h 4108405"/>
                        <a:gd name="connsiteX18-499" fmla="*/ 2269473 w 4228949"/>
                        <a:gd name="connsiteY18-500" fmla="*/ 321469 h 4108405"/>
                        <a:gd name="connsiteX19-501" fmla="*/ 2290461 w 4228949"/>
                        <a:gd name="connsiteY19-502" fmla="*/ 321469 h 4108405"/>
                        <a:gd name="connsiteX20-503" fmla="*/ 2090436 w 4228949"/>
                        <a:gd name="connsiteY20-504" fmla="*/ 9092 h 4108405"/>
                        <a:gd name="connsiteX21-505" fmla="*/ 2090436 w 4228949"/>
                        <a:gd name="connsiteY21-506" fmla="*/ 321165 h 4108405"/>
                        <a:gd name="connsiteX22-507" fmla="*/ 739525 w 4228949"/>
                        <a:gd name="connsiteY22-508" fmla="*/ 1076860 h 4108405"/>
                        <a:gd name="connsiteX23-509" fmla="*/ 470434 w 4228949"/>
                        <a:gd name="connsiteY23-510" fmla="*/ 917744 h 4108405"/>
                        <a:gd name="connsiteX24-511" fmla="*/ 2090436 w 4228949"/>
                        <a:gd name="connsiteY24-512" fmla="*/ 9092 h 4108405"/>
                        <a:gd name="connsiteX25-513" fmla="*/ 2090436 w 4228949"/>
                        <a:gd name="connsiteY25-514" fmla="*/ 0 h 4108405"/>
                        <a:gd name="connsiteX26-515" fmla="*/ 2176946 w 4228949"/>
                        <a:gd name="connsiteY26-516" fmla="*/ 4724 h 4108405"/>
                        <a:gd name="connsiteX27-517" fmla="*/ 2090436 w 4228949"/>
                        <a:gd name="connsiteY27-518" fmla="*/ 9092 h 4108405"/>
                        <a:gd name="connsiteX28-519" fmla="*/ 2090436 w 4228949"/>
                        <a:gd name="connsiteY28-520" fmla="*/ 0 h 4108405"/>
                        <a:gd name="connsiteX0-521" fmla="*/ 739525 w 4228949"/>
                        <a:gd name="connsiteY0-522" fmla="*/ 1076860 h 4108405"/>
                        <a:gd name="connsiteX1-523" fmla="*/ 742648 w 4228949"/>
                        <a:gd name="connsiteY1-524" fmla="*/ 1078706 h 4108405"/>
                        <a:gd name="connsiteX2-525" fmla="*/ 739525 w 4228949"/>
                        <a:gd name="connsiteY2-526" fmla="*/ 1076860 h 4108405"/>
                        <a:gd name="connsiteX3-527" fmla="*/ 468805 w 4228949"/>
                        <a:gd name="connsiteY3-528" fmla="*/ 916781 h 4108405"/>
                        <a:gd name="connsiteX4-529" fmla="*/ 470434 w 4228949"/>
                        <a:gd name="connsiteY4-530" fmla="*/ 917744 h 4108405"/>
                        <a:gd name="connsiteX5-531" fmla="*/ 468805 w 4228949"/>
                        <a:gd name="connsiteY5-532" fmla="*/ 916781 h 4108405"/>
                        <a:gd name="connsiteX6-533" fmla="*/ 2176945 w 4228949"/>
                        <a:gd name="connsiteY6-534" fmla="*/ 316797 h 4108405"/>
                        <a:gd name="connsiteX7-535" fmla="*/ 2269473 w 4228949"/>
                        <a:gd name="connsiteY7-536" fmla="*/ 321469 h 4108405"/>
                        <a:gd name="connsiteX8-537" fmla="*/ 2090436 w 4228949"/>
                        <a:gd name="connsiteY8-538" fmla="*/ 321469 h 4108405"/>
                        <a:gd name="connsiteX9-539" fmla="*/ 2090436 w 4228949"/>
                        <a:gd name="connsiteY9-540" fmla="*/ 321165 h 4108405"/>
                        <a:gd name="connsiteX10-541" fmla="*/ 2176945 w 4228949"/>
                        <a:gd name="connsiteY10-542" fmla="*/ 316797 h 4108405"/>
                        <a:gd name="connsiteX11-543" fmla="*/ 2290461 w 4228949"/>
                        <a:gd name="connsiteY11-544" fmla="*/ 321469 h 4108405"/>
                        <a:gd name="connsiteX12-545" fmla="*/ 4228786 w 4228949"/>
                        <a:gd name="connsiteY12-546" fmla="*/ 2056565 h 4108405"/>
                        <a:gd name="connsiteX13-547" fmla="*/ 2176946 w 4228949"/>
                        <a:gd name="connsiteY13-548" fmla="*/ 4108405 h 4108405"/>
                        <a:gd name="connsiteX14-549" fmla="*/ 125105 w 4228949"/>
                        <a:gd name="connsiteY14-550" fmla="*/ 2056565 h 4108405"/>
                        <a:gd name="connsiteX15-551" fmla="*/ 437178 w 4228949"/>
                        <a:gd name="connsiteY15-552" fmla="*/ 2056564 h 4108405"/>
                        <a:gd name="connsiteX16-553" fmla="*/ 2176945 w 4228949"/>
                        <a:gd name="connsiteY16-554" fmla="*/ 3796331 h 4108405"/>
                        <a:gd name="connsiteX17-555" fmla="*/ 3916711 w 4228949"/>
                        <a:gd name="connsiteY17-556" fmla="*/ 2056564 h 4108405"/>
                        <a:gd name="connsiteX18-557" fmla="*/ 2269473 w 4228949"/>
                        <a:gd name="connsiteY18-558" fmla="*/ 321469 h 4108405"/>
                        <a:gd name="connsiteX19-559" fmla="*/ 2290461 w 4228949"/>
                        <a:gd name="connsiteY19-560" fmla="*/ 321469 h 4108405"/>
                        <a:gd name="connsiteX20-561" fmla="*/ 2090436 w 4228949"/>
                        <a:gd name="connsiteY20-562" fmla="*/ 9092 h 4108405"/>
                        <a:gd name="connsiteX21-563" fmla="*/ 2090436 w 4228949"/>
                        <a:gd name="connsiteY21-564" fmla="*/ 321165 h 4108405"/>
                        <a:gd name="connsiteX22-565" fmla="*/ 739525 w 4228949"/>
                        <a:gd name="connsiteY22-566" fmla="*/ 1076860 h 4108405"/>
                        <a:gd name="connsiteX23-567" fmla="*/ 470434 w 4228949"/>
                        <a:gd name="connsiteY23-568" fmla="*/ 917744 h 4108405"/>
                        <a:gd name="connsiteX24-569" fmla="*/ 2090436 w 4228949"/>
                        <a:gd name="connsiteY24-570" fmla="*/ 9092 h 4108405"/>
                        <a:gd name="connsiteX25-571" fmla="*/ 2090436 w 4228949"/>
                        <a:gd name="connsiteY25-572" fmla="*/ 0 h 4108405"/>
                        <a:gd name="connsiteX26-573" fmla="*/ 2090436 w 4228949"/>
                        <a:gd name="connsiteY26-574" fmla="*/ 9092 h 4108405"/>
                        <a:gd name="connsiteX27-575" fmla="*/ 2090436 w 4228949"/>
                        <a:gd name="connsiteY27-576" fmla="*/ 0 h 4108405"/>
                        <a:gd name="connsiteX0-577" fmla="*/ 739525 w 4228925"/>
                        <a:gd name="connsiteY0-578" fmla="*/ 1076860 h 4108405"/>
                        <a:gd name="connsiteX1-579" fmla="*/ 742648 w 4228925"/>
                        <a:gd name="connsiteY1-580" fmla="*/ 1078706 h 4108405"/>
                        <a:gd name="connsiteX2-581" fmla="*/ 739525 w 4228925"/>
                        <a:gd name="connsiteY2-582" fmla="*/ 1076860 h 4108405"/>
                        <a:gd name="connsiteX3-583" fmla="*/ 468805 w 4228925"/>
                        <a:gd name="connsiteY3-584" fmla="*/ 916781 h 4108405"/>
                        <a:gd name="connsiteX4-585" fmla="*/ 470434 w 4228925"/>
                        <a:gd name="connsiteY4-586" fmla="*/ 917744 h 4108405"/>
                        <a:gd name="connsiteX5-587" fmla="*/ 468805 w 4228925"/>
                        <a:gd name="connsiteY5-588" fmla="*/ 916781 h 4108405"/>
                        <a:gd name="connsiteX6-589" fmla="*/ 2176945 w 4228925"/>
                        <a:gd name="connsiteY6-590" fmla="*/ 316797 h 4108405"/>
                        <a:gd name="connsiteX7-591" fmla="*/ 2269473 w 4228925"/>
                        <a:gd name="connsiteY7-592" fmla="*/ 321469 h 4108405"/>
                        <a:gd name="connsiteX8-593" fmla="*/ 2090436 w 4228925"/>
                        <a:gd name="connsiteY8-594" fmla="*/ 321469 h 4108405"/>
                        <a:gd name="connsiteX9-595" fmla="*/ 2090436 w 4228925"/>
                        <a:gd name="connsiteY9-596" fmla="*/ 321165 h 4108405"/>
                        <a:gd name="connsiteX10-597" fmla="*/ 2176945 w 4228925"/>
                        <a:gd name="connsiteY10-598" fmla="*/ 316797 h 4108405"/>
                        <a:gd name="connsiteX11-599" fmla="*/ 2290461 w 4228925"/>
                        <a:gd name="connsiteY11-600" fmla="*/ 321469 h 4108405"/>
                        <a:gd name="connsiteX12-601" fmla="*/ 4228786 w 4228925"/>
                        <a:gd name="connsiteY12-602" fmla="*/ 2056565 h 4108405"/>
                        <a:gd name="connsiteX13-603" fmla="*/ 2176946 w 4228925"/>
                        <a:gd name="connsiteY13-604" fmla="*/ 4108405 h 4108405"/>
                        <a:gd name="connsiteX14-605" fmla="*/ 125105 w 4228925"/>
                        <a:gd name="connsiteY14-606" fmla="*/ 2056565 h 4108405"/>
                        <a:gd name="connsiteX15-607" fmla="*/ 437178 w 4228925"/>
                        <a:gd name="connsiteY15-608" fmla="*/ 2056564 h 4108405"/>
                        <a:gd name="connsiteX16-609" fmla="*/ 2176945 w 4228925"/>
                        <a:gd name="connsiteY16-610" fmla="*/ 3796331 h 4108405"/>
                        <a:gd name="connsiteX17-611" fmla="*/ 3916711 w 4228925"/>
                        <a:gd name="connsiteY17-612" fmla="*/ 2056564 h 4108405"/>
                        <a:gd name="connsiteX18-613" fmla="*/ 2290461 w 4228925"/>
                        <a:gd name="connsiteY18-614" fmla="*/ 321469 h 4108405"/>
                        <a:gd name="connsiteX19-615" fmla="*/ 2090436 w 4228925"/>
                        <a:gd name="connsiteY19-616" fmla="*/ 9092 h 4108405"/>
                        <a:gd name="connsiteX20-617" fmla="*/ 2090436 w 4228925"/>
                        <a:gd name="connsiteY20-618" fmla="*/ 321165 h 4108405"/>
                        <a:gd name="connsiteX21-619" fmla="*/ 739525 w 4228925"/>
                        <a:gd name="connsiteY21-620" fmla="*/ 1076860 h 4108405"/>
                        <a:gd name="connsiteX22-621" fmla="*/ 470434 w 4228925"/>
                        <a:gd name="connsiteY22-622" fmla="*/ 917744 h 4108405"/>
                        <a:gd name="connsiteX23-623" fmla="*/ 2090436 w 4228925"/>
                        <a:gd name="connsiteY23-624" fmla="*/ 9092 h 4108405"/>
                        <a:gd name="connsiteX24-625" fmla="*/ 2090436 w 4228925"/>
                        <a:gd name="connsiteY24-626" fmla="*/ 0 h 4108405"/>
                        <a:gd name="connsiteX25-627" fmla="*/ 2090436 w 4228925"/>
                        <a:gd name="connsiteY25-628" fmla="*/ 9092 h 4108405"/>
                        <a:gd name="connsiteX26-629" fmla="*/ 2090436 w 4228925"/>
                        <a:gd name="connsiteY26-630" fmla="*/ 0 h 4108405"/>
                        <a:gd name="connsiteX0-631" fmla="*/ 739525 w 4228925"/>
                        <a:gd name="connsiteY0-632" fmla="*/ 1076860 h 4108405"/>
                        <a:gd name="connsiteX1-633" fmla="*/ 742648 w 4228925"/>
                        <a:gd name="connsiteY1-634" fmla="*/ 1078706 h 4108405"/>
                        <a:gd name="connsiteX2-635" fmla="*/ 739525 w 4228925"/>
                        <a:gd name="connsiteY2-636" fmla="*/ 1076860 h 4108405"/>
                        <a:gd name="connsiteX3-637" fmla="*/ 468805 w 4228925"/>
                        <a:gd name="connsiteY3-638" fmla="*/ 916781 h 4108405"/>
                        <a:gd name="connsiteX4-639" fmla="*/ 470434 w 4228925"/>
                        <a:gd name="connsiteY4-640" fmla="*/ 917744 h 4108405"/>
                        <a:gd name="connsiteX5-641" fmla="*/ 468805 w 4228925"/>
                        <a:gd name="connsiteY5-642" fmla="*/ 916781 h 4108405"/>
                        <a:gd name="connsiteX6-643" fmla="*/ 2176945 w 4228925"/>
                        <a:gd name="connsiteY6-644" fmla="*/ 316797 h 4108405"/>
                        <a:gd name="connsiteX7-645" fmla="*/ 2090436 w 4228925"/>
                        <a:gd name="connsiteY7-646" fmla="*/ 321469 h 4108405"/>
                        <a:gd name="connsiteX8-647" fmla="*/ 2090436 w 4228925"/>
                        <a:gd name="connsiteY8-648" fmla="*/ 321165 h 4108405"/>
                        <a:gd name="connsiteX9-649" fmla="*/ 2176945 w 4228925"/>
                        <a:gd name="connsiteY9-650" fmla="*/ 316797 h 4108405"/>
                        <a:gd name="connsiteX10-651" fmla="*/ 2290461 w 4228925"/>
                        <a:gd name="connsiteY10-652" fmla="*/ 321469 h 4108405"/>
                        <a:gd name="connsiteX11-653" fmla="*/ 4228786 w 4228925"/>
                        <a:gd name="connsiteY11-654" fmla="*/ 2056565 h 4108405"/>
                        <a:gd name="connsiteX12-655" fmla="*/ 2176946 w 4228925"/>
                        <a:gd name="connsiteY12-656" fmla="*/ 4108405 h 4108405"/>
                        <a:gd name="connsiteX13-657" fmla="*/ 125105 w 4228925"/>
                        <a:gd name="connsiteY13-658" fmla="*/ 2056565 h 4108405"/>
                        <a:gd name="connsiteX14-659" fmla="*/ 437178 w 4228925"/>
                        <a:gd name="connsiteY14-660" fmla="*/ 2056564 h 4108405"/>
                        <a:gd name="connsiteX15-661" fmla="*/ 2176945 w 4228925"/>
                        <a:gd name="connsiteY15-662" fmla="*/ 3796331 h 4108405"/>
                        <a:gd name="connsiteX16-663" fmla="*/ 3916711 w 4228925"/>
                        <a:gd name="connsiteY16-664" fmla="*/ 2056564 h 4108405"/>
                        <a:gd name="connsiteX17-665" fmla="*/ 2290461 w 4228925"/>
                        <a:gd name="connsiteY17-666" fmla="*/ 321469 h 4108405"/>
                        <a:gd name="connsiteX18-667" fmla="*/ 2090436 w 4228925"/>
                        <a:gd name="connsiteY18-668" fmla="*/ 9092 h 4108405"/>
                        <a:gd name="connsiteX19-669" fmla="*/ 2090436 w 4228925"/>
                        <a:gd name="connsiteY19-670" fmla="*/ 321165 h 4108405"/>
                        <a:gd name="connsiteX20-671" fmla="*/ 739525 w 4228925"/>
                        <a:gd name="connsiteY20-672" fmla="*/ 1076860 h 4108405"/>
                        <a:gd name="connsiteX21-673" fmla="*/ 470434 w 4228925"/>
                        <a:gd name="connsiteY21-674" fmla="*/ 917744 h 4108405"/>
                        <a:gd name="connsiteX22-675" fmla="*/ 2090436 w 4228925"/>
                        <a:gd name="connsiteY22-676" fmla="*/ 9092 h 4108405"/>
                        <a:gd name="connsiteX23-677" fmla="*/ 2090436 w 4228925"/>
                        <a:gd name="connsiteY23-678" fmla="*/ 0 h 4108405"/>
                        <a:gd name="connsiteX24-679" fmla="*/ 2090436 w 4228925"/>
                        <a:gd name="connsiteY24-680" fmla="*/ 9092 h 4108405"/>
                        <a:gd name="connsiteX25-681" fmla="*/ 2090436 w 4228925"/>
                        <a:gd name="connsiteY25-682" fmla="*/ 0 h 4108405"/>
                        <a:gd name="connsiteX0-683" fmla="*/ 739525 w 4228925"/>
                        <a:gd name="connsiteY0-684" fmla="*/ 1076860 h 4108405"/>
                        <a:gd name="connsiteX1-685" fmla="*/ 742648 w 4228925"/>
                        <a:gd name="connsiteY1-686" fmla="*/ 1078706 h 4108405"/>
                        <a:gd name="connsiteX2-687" fmla="*/ 739525 w 4228925"/>
                        <a:gd name="connsiteY2-688" fmla="*/ 1076860 h 4108405"/>
                        <a:gd name="connsiteX3-689" fmla="*/ 468805 w 4228925"/>
                        <a:gd name="connsiteY3-690" fmla="*/ 916781 h 4108405"/>
                        <a:gd name="connsiteX4-691" fmla="*/ 470434 w 4228925"/>
                        <a:gd name="connsiteY4-692" fmla="*/ 917744 h 4108405"/>
                        <a:gd name="connsiteX5-693" fmla="*/ 468805 w 4228925"/>
                        <a:gd name="connsiteY5-694" fmla="*/ 916781 h 4108405"/>
                        <a:gd name="connsiteX6-695" fmla="*/ 2090436 w 4228925"/>
                        <a:gd name="connsiteY6-696" fmla="*/ 321165 h 4108405"/>
                        <a:gd name="connsiteX7-697" fmla="*/ 2090436 w 4228925"/>
                        <a:gd name="connsiteY7-698" fmla="*/ 321469 h 4108405"/>
                        <a:gd name="connsiteX8-699" fmla="*/ 2090436 w 4228925"/>
                        <a:gd name="connsiteY8-700" fmla="*/ 321165 h 4108405"/>
                        <a:gd name="connsiteX9-701" fmla="*/ 2290461 w 4228925"/>
                        <a:gd name="connsiteY9-702" fmla="*/ 321469 h 4108405"/>
                        <a:gd name="connsiteX10-703" fmla="*/ 4228786 w 4228925"/>
                        <a:gd name="connsiteY10-704" fmla="*/ 2056565 h 4108405"/>
                        <a:gd name="connsiteX11-705" fmla="*/ 2176946 w 4228925"/>
                        <a:gd name="connsiteY11-706" fmla="*/ 4108405 h 4108405"/>
                        <a:gd name="connsiteX12-707" fmla="*/ 125105 w 4228925"/>
                        <a:gd name="connsiteY12-708" fmla="*/ 2056565 h 4108405"/>
                        <a:gd name="connsiteX13-709" fmla="*/ 437178 w 4228925"/>
                        <a:gd name="connsiteY13-710" fmla="*/ 2056564 h 4108405"/>
                        <a:gd name="connsiteX14-711" fmla="*/ 2176945 w 4228925"/>
                        <a:gd name="connsiteY14-712" fmla="*/ 3796331 h 4108405"/>
                        <a:gd name="connsiteX15-713" fmla="*/ 3916711 w 4228925"/>
                        <a:gd name="connsiteY15-714" fmla="*/ 2056564 h 4108405"/>
                        <a:gd name="connsiteX16-715" fmla="*/ 2290461 w 4228925"/>
                        <a:gd name="connsiteY16-716" fmla="*/ 321469 h 4108405"/>
                        <a:gd name="connsiteX17-717" fmla="*/ 2090436 w 4228925"/>
                        <a:gd name="connsiteY17-718" fmla="*/ 9092 h 4108405"/>
                        <a:gd name="connsiteX18-719" fmla="*/ 2090436 w 4228925"/>
                        <a:gd name="connsiteY18-720" fmla="*/ 321165 h 4108405"/>
                        <a:gd name="connsiteX19-721" fmla="*/ 739525 w 4228925"/>
                        <a:gd name="connsiteY19-722" fmla="*/ 1076860 h 4108405"/>
                        <a:gd name="connsiteX20-723" fmla="*/ 470434 w 4228925"/>
                        <a:gd name="connsiteY20-724" fmla="*/ 917744 h 4108405"/>
                        <a:gd name="connsiteX21-725" fmla="*/ 2090436 w 4228925"/>
                        <a:gd name="connsiteY21-726" fmla="*/ 9092 h 4108405"/>
                        <a:gd name="connsiteX22-727" fmla="*/ 2090436 w 4228925"/>
                        <a:gd name="connsiteY22-728" fmla="*/ 0 h 4108405"/>
                        <a:gd name="connsiteX23-729" fmla="*/ 2090436 w 4228925"/>
                        <a:gd name="connsiteY23-730" fmla="*/ 9092 h 4108405"/>
                        <a:gd name="connsiteX24-731" fmla="*/ 2090436 w 4228925"/>
                        <a:gd name="connsiteY24-732" fmla="*/ 0 h 4108405"/>
                        <a:gd name="connsiteX0-733" fmla="*/ 739525 w 4228925"/>
                        <a:gd name="connsiteY0-734" fmla="*/ 1067768 h 4099313"/>
                        <a:gd name="connsiteX1-735" fmla="*/ 742648 w 4228925"/>
                        <a:gd name="connsiteY1-736" fmla="*/ 1069614 h 4099313"/>
                        <a:gd name="connsiteX2-737" fmla="*/ 739525 w 4228925"/>
                        <a:gd name="connsiteY2-738" fmla="*/ 1067768 h 4099313"/>
                        <a:gd name="connsiteX3-739" fmla="*/ 468805 w 4228925"/>
                        <a:gd name="connsiteY3-740" fmla="*/ 907689 h 4099313"/>
                        <a:gd name="connsiteX4-741" fmla="*/ 470434 w 4228925"/>
                        <a:gd name="connsiteY4-742" fmla="*/ 908652 h 4099313"/>
                        <a:gd name="connsiteX5-743" fmla="*/ 468805 w 4228925"/>
                        <a:gd name="connsiteY5-744" fmla="*/ 907689 h 4099313"/>
                        <a:gd name="connsiteX6-745" fmla="*/ 2090436 w 4228925"/>
                        <a:gd name="connsiteY6-746" fmla="*/ 312073 h 4099313"/>
                        <a:gd name="connsiteX7-747" fmla="*/ 2090436 w 4228925"/>
                        <a:gd name="connsiteY7-748" fmla="*/ 312377 h 4099313"/>
                        <a:gd name="connsiteX8-749" fmla="*/ 2090436 w 4228925"/>
                        <a:gd name="connsiteY8-750" fmla="*/ 312073 h 4099313"/>
                        <a:gd name="connsiteX9-751" fmla="*/ 2290461 w 4228925"/>
                        <a:gd name="connsiteY9-752" fmla="*/ 312377 h 4099313"/>
                        <a:gd name="connsiteX10-753" fmla="*/ 4228786 w 4228925"/>
                        <a:gd name="connsiteY10-754" fmla="*/ 2047473 h 4099313"/>
                        <a:gd name="connsiteX11-755" fmla="*/ 2176946 w 4228925"/>
                        <a:gd name="connsiteY11-756" fmla="*/ 4099313 h 4099313"/>
                        <a:gd name="connsiteX12-757" fmla="*/ 125105 w 4228925"/>
                        <a:gd name="connsiteY12-758" fmla="*/ 2047473 h 4099313"/>
                        <a:gd name="connsiteX13-759" fmla="*/ 437178 w 4228925"/>
                        <a:gd name="connsiteY13-760" fmla="*/ 2047472 h 4099313"/>
                        <a:gd name="connsiteX14-761" fmla="*/ 2176945 w 4228925"/>
                        <a:gd name="connsiteY14-762" fmla="*/ 3787239 h 4099313"/>
                        <a:gd name="connsiteX15-763" fmla="*/ 3916711 w 4228925"/>
                        <a:gd name="connsiteY15-764" fmla="*/ 2047472 h 4099313"/>
                        <a:gd name="connsiteX16-765" fmla="*/ 2290461 w 4228925"/>
                        <a:gd name="connsiteY16-766" fmla="*/ 312377 h 4099313"/>
                        <a:gd name="connsiteX17-767" fmla="*/ 2090436 w 4228925"/>
                        <a:gd name="connsiteY17-768" fmla="*/ 0 h 4099313"/>
                        <a:gd name="connsiteX18-769" fmla="*/ 2090436 w 4228925"/>
                        <a:gd name="connsiteY18-770" fmla="*/ 312073 h 4099313"/>
                        <a:gd name="connsiteX19-771" fmla="*/ 739525 w 4228925"/>
                        <a:gd name="connsiteY19-772" fmla="*/ 1067768 h 4099313"/>
                        <a:gd name="connsiteX20-773" fmla="*/ 470434 w 4228925"/>
                        <a:gd name="connsiteY20-774" fmla="*/ 908652 h 4099313"/>
                        <a:gd name="connsiteX21-775" fmla="*/ 2090436 w 4228925"/>
                        <a:gd name="connsiteY21-776" fmla="*/ 0 h 4099313"/>
                        <a:gd name="connsiteX0-777" fmla="*/ 739525 w 4353891"/>
                        <a:gd name="connsiteY0-778" fmla="*/ 1067768 h 4099313"/>
                        <a:gd name="connsiteX1-779" fmla="*/ 742648 w 4353891"/>
                        <a:gd name="connsiteY1-780" fmla="*/ 1069614 h 4099313"/>
                        <a:gd name="connsiteX2-781" fmla="*/ 739525 w 4353891"/>
                        <a:gd name="connsiteY2-782" fmla="*/ 1067768 h 4099313"/>
                        <a:gd name="connsiteX3-783" fmla="*/ 468805 w 4353891"/>
                        <a:gd name="connsiteY3-784" fmla="*/ 907689 h 4099313"/>
                        <a:gd name="connsiteX4-785" fmla="*/ 470434 w 4353891"/>
                        <a:gd name="connsiteY4-786" fmla="*/ 908652 h 4099313"/>
                        <a:gd name="connsiteX5-787" fmla="*/ 468805 w 4353891"/>
                        <a:gd name="connsiteY5-788" fmla="*/ 907689 h 4099313"/>
                        <a:gd name="connsiteX6-789" fmla="*/ 2090436 w 4353891"/>
                        <a:gd name="connsiteY6-790" fmla="*/ 312073 h 4099313"/>
                        <a:gd name="connsiteX7-791" fmla="*/ 2090436 w 4353891"/>
                        <a:gd name="connsiteY7-792" fmla="*/ 312377 h 4099313"/>
                        <a:gd name="connsiteX8-793" fmla="*/ 2090436 w 4353891"/>
                        <a:gd name="connsiteY8-794" fmla="*/ 312073 h 4099313"/>
                        <a:gd name="connsiteX9-795" fmla="*/ 3916711 w 4353891"/>
                        <a:gd name="connsiteY9-796" fmla="*/ 2047472 h 4099313"/>
                        <a:gd name="connsiteX10-797" fmla="*/ 4228786 w 4353891"/>
                        <a:gd name="connsiteY10-798" fmla="*/ 2047473 h 4099313"/>
                        <a:gd name="connsiteX11-799" fmla="*/ 2176946 w 4353891"/>
                        <a:gd name="connsiteY11-800" fmla="*/ 4099313 h 4099313"/>
                        <a:gd name="connsiteX12-801" fmla="*/ 125105 w 4353891"/>
                        <a:gd name="connsiteY12-802" fmla="*/ 2047473 h 4099313"/>
                        <a:gd name="connsiteX13-803" fmla="*/ 437178 w 4353891"/>
                        <a:gd name="connsiteY13-804" fmla="*/ 2047472 h 4099313"/>
                        <a:gd name="connsiteX14-805" fmla="*/ 2176945 w 4353891"/>
                        <a:gd name="connsiteY14-806" fmla="*/ 3787239 h 4099313"/>
                        <a:gd name="connsiteX15-807" fmla="*/ 3916711 w 4353891"/>
                        <a:gd name="connsiteY15-808" fmla="*/ 2047472 h 4099313"/>
                        <a:gd name="connsiteX16-809" fmla="*/ 2090436 w 4353891"/>
                        <a:gd name="connsiteY16-810" fmla="*/ 0 h 4099313"/>
                        <a:gd name="connsiteX17-811" fmla="*/ 2090436 w 4353891"/>
                        <a:gd name="connsiteY17-812" fmla="*/ 312073 h 4099313"/>
                        <a:gd name="connsiteX18-813" fmla="*/ 739525 w 4353891"/>
                        <a:gd name="connsiteY18-814" fmla="*/ 1067768 h 4099313"/>
                        <a:gd name="connsiteX19-815" fmla="*/ 470434 w 4353891"/>
                        <a:gd name="connsiteY19-816" fmla="*/ 908652 h 4099313"/>
                        <a:gd name="connsiteX20-817" fmla="*/ 2090436 w 4353891"/>
                        <a:gd name="connsiteY20-818" fmla="*/ 0 h 4099313"/>
                        <a:gd name="connsiteX0-819" fmla="*/ 614420 w 4228786"/>
                        <a:gd name="connsiteY0-820" fmla="*/ 1067768 h 4099313"/>
                        <a:gd name="connsiteX1-821" fmla="*/ 617543 w 4228786"/>
                        <a:gd name="connsiteY1-822" fmla="*/ 1069614 h 4099313"/>
                        <a:gd name="connsiteX2-823" fmla="*/ 614420 w 4228786"/>
                        <a:gd name="connsiteY2-824" fmla="*/ 1067768 h 4099313"/>
                        <a:gd name="connsiteX3-825" fmla="*/ 343700 w 4228786"/>
                        <a:gd name="connsiteY3-826" fmla="*/ 907689 h 4099313"/>
                        <a:gd name="connsiteX4-827" fmla="*/ 345329 w 4228786"/>
                        <a:gd name="connsiteY4-828" fmla="*/ 908652 h 4099313"/>
                        <a:gd name="connsiteX5-829" fmla="*/ 343700 w 4228786"/>
                        <a:gd name="connsiteY5-830" fmla="*/ 907689 h 4099313"/>
                        <a:gd name="connsiteX6-831" fmla="*/ 1965331 w 4228786"/>
                        <a:gd name="connsiteY6-832" fmla="*/ 312073 h 4099313"/>
                        <a:gd name="connsiteX7-833" fmla="*/ 1965331 w 4228786"/>
                        <a:gd name="connsiteY7-834" fmla="*/ 312377 h 4099313"/>
                        <a:gd name="connsiteX8-835" fmla="*/ 1965331 w 4228786"/>
                        <a:gd name="connsiteY8-836" fmla="*/ 312073 h 4099313"/>
                        <a:gd name="connsiteX9-837" fmla="*/ 3791606 w 4228786"/>
                        <a:gd name="connsiteY9-838" fmla="*/ 2047472 h 4099313"/>
                        <a:gd name="connsiteX10-839" fmla="*/ 4103681 w 4228786"/>
                        <a:gd name="connsiteY10-840" fmla="*/ 2047473 h 4099313"/>
                        <a:gd name="connsiteX11-841" fmla="*/ 2051841 w 4228786"/>
                        <a:gd name="connsiteY11-842" fmla="*/ 4099313 h 4099313"/>
                        <a:gd name="connsiteX12-843" fmla="*/ 0 w 4228786"/>
                        <a:gd name="connsiteY12-844" fmla="*/ 2047473 h 4099313"/>
                        <a:gd name="connsiteX13-845" fmla="*/ 2051840 w 4228786"/>
                        <a:gd name="connsiteY13-846" fmla="*/ 3787239 h 4099313"/>
                        <a:gd name="connsiteX14-847" fmla="*/ 3791606 w 4228786"/>
                        <a:gd name="connsiteY14-848" fmla="*/ 2047472 h 4099313"/>
                        <a:gd name="connsiteX15-849" fmla="*/ 1965331 w 4228786"/>
                        <a:gd name="connsiteY15-850" fmla="*/ 0 h 4099313"/>
                        <a:gd name="connsiteX16-851" fmla="*/ 1965331 w 4228786"/>
                        <a:gd name="connsiteY16-852" fmla="*/ 312073 h 4099313"/>
                        <a:gd name="connsiteX17-853" fmla="*/ 614420 w 4228786"/>
                        <a:gd name="connsiteY17-854" fmla="*/ 1067768 h 4099313"/>
                        <a:gd name="connsiteX18-855" fmla="*/ 345329 w 4228786"/>
                        <a:gd name="connsiteY18-856" fmla="*/ 908652 h 4099313"/>
                        <a:gd name="connsiteX19-857" fmla="*/ 1965331 w 4228786"/>
                        <a:gd name="connsiteY19-858" fmla="*/ 0 h 4099313"/>
                        <a:gd name="connsiteX0-859" fmla="*/ 270720 w 3885086"/>
                        <a:gd name="connsiteY0-860" fmla="*/ 1067768 h 4224418"/>
                        <a:gd name="connsiteX1-861" fmla="*/ 273843 w 3885086"/>
                        <a:gd name="connsiteY1-862" fmla="*/ 1069614 h 4224418"/>
                        <a:gd name="connsiteX2-863" fmla="*/ 270720 w 3885086"/>
                        <a:gd name="connsiteY2-864" fmla="*/ 1067768 h 4224418"/>
                        <a:gd name="connsiteX3-865" fmla="*/ 0 w 3885086"/>
                        <a:gd name="connsiteY3-866" fmla="*/ 907689 h 4224418"/>
                        <a:gd name="connsiteX4-867" fmla="*/ 1629 w 3885086"/>
                        <a:gd name="connsiteY4-868" fmla="*/ 908652 h 4224418"/>
                        <a:gd name="connsiteX5-869" fmla="*/ 0 w 3885086"/>
                        <a:gd name="connsiteY5-870" fmla="*/ 907689 h 4224418"/>
                        <a:gd name="connsiteX6-871" fmla="*/ 1621631 w 3885086"/>
                        <a:gd name="connsiteY6-872" fmla="*/ 312073 h 4224418"/>
                        <a:gd name="connsiteX7-873" fmla="*/ 1621631 w 3885086"/>
                        <a:gd name="connsiteY7-874" fmla="*/ 312377 h 4224418"/>
                        <a:gd name="connsiteX8-875" fmla="*/ 1621631 w 3885086"/>
                        <a:gd name="connsiteY8-876" fmla="*/ 312073 h 4224418"/>
                        <a:gd name="connsiteX9-877" fmla="*/ 3447906 w 3885086"/>
                        <a:gd name="connsiteY9-878" fmla="*/ 2047472 h 4224418"/>
                        <a:gd name="connsiteX10-879" fmla="*/ 3759981 w 3885086"/>
                        <a:gd name="connsiteY10-880" fmla="*/ 2047473 h 4224418"/>
                        <a:gd name="connsiteX11-881" fmla="*/ 1708141 w 3885086"/>
                        <a:gd name="connsiteY11-882" fmla="*/ 4099313 h 4224418"/>
                        <a:gd name="connsiteX12-883" fmla="*/ 1708140 w 3885086"/>
                        <a:gd name="connsiteY12-884" fmla="*/ 3787239 h 4224418"/>
                        <a:gd name="connsiteX13-885" fmla="*/ 3447906 w 3885086"/>
                        <a:gd name="connsiteY13-886" fmla="*/ 2047472 h 4224418"/>
                        <a:gd name="connsiteX14-887" fmla="*/ 1621631 w 3885086"/>
                        <a:gd name="connsiteY14-888" fmla="*/ 0 h 4224418"/>
                        <a:gd name="connsiteX15-889" fmla="*/ 1621631 w 3885086"/>
                        <a:gd name="connsiteY15-890" fmla="*/ 312073 h 4224418"/>
                        <a:gd name="connsiteX16-891" fmla="*/ 270720 w 3885086"/>
                        <a:gd name="connsiteY16-892" fmla="*/ 1067768 h 4224418"/>
                        <a:gd name="connsiteX17-893" fmla="*/ 1629 w 3885086"/>
                        <a:gd name="connsiteY17-894" fmla="*/ 908652 h 4224418"/>
                        <a:gd name="connsiteX18-895" fmla="*/ 1621631 w 3885086"/>
                        <a:gd name="connsiteY18-896" fmla="*/ 0 h 4224418"/>
                        <a:gd name="connsiteX0-897" fmla="*/ 270720 w 3885086"/>
                        <a:gd name="connsiteY0-898" fmla="*/ 1067768 h 4099313"/>
                        <a:gd name="connsiteX1-899" fmla="*/ 273843 w 3885086"/>
                        <a:gd name="connsiteY1-900" fmla="*/ 1069614 h 4099313"/>
                        <a:gd name="connsiteX2-901" fmla="*/ 270720 w 3885086"/>
                        <a:gd name="connsiteY2-902" fmla="*/ 1067768 h 4099313"/>
                        <a:gd name="connsiteX3-903" fmla="*/ 0 w 3885086"/>
                        <a:gd name="connsiteY3-904" fmla="*/ 907689 h 4099313"/>
                        <a:gd name="connsiteX4-905" fmla="*/ 1629 w 3885086"/>
                        <a:gd name="connsiteY4-906" fmla="*/ 908652 h 4099313"/>
                        <a:gd name="connsiteX5-907" fmla="*/ 0 w 3885086"/>
                        <a:gd name="connsiteY5-908" fmla="*/ 907689 h 4099313"/>
                        <a:gd name="connsiteX6-909" fmla="*/ 1621631 w 3885086"/>
                        <a:gd name="connsiteY6-910" fmla="*/ 312073 h 4099313"/>
                        <a:gd name="connsiteX7-911" fmla="*/ 1621631 w 3885086"/>
                        <a:gd name="connsiteY7-912" fmla="*/ 312377 h 4099313"/>
                        <a:gd name="connsiteX8-913" fmla="*/ 1621631 w 3885086"/>
                        <a:gd name="connsiteY8-914" fmla="*/ 312073 h 4099313"/>
                        <a:gd name="connsiteX9-915" fmla="*/ 3447906 w 3885086"/>
                        <a:gd name="connsiteY9-916" fmla="*/ 2047472 h 4099313"/>
                        <a:gd name="connsiteX10-917" fmla="*/ 3759981 w 3885086"/>
                        <a:gd name="connsiteY10-918" fmla="*/ 2047473 h 4099313"/>
                        <a:gd name="connsiteX11-919" fmla="*/ 1708141 w 3885086"/>
                        <a:gd name="connsiteY11-920" fmla="*/ 4099313 h 4099313"/>
                        <a:gd name="connsiteX12-921" fmla="*/ 3447906 w 3885086"/>
                        <a:gd name="connsiteY12-922" fmla="*/ 2047472 h 4099313"/>
                        <a:gd name="connsiteX13-923" fmla="*/ 1621631 w 3885086"/>
                        <a:gd name="connsiteY13-924" fmla="*/ 0 h 4099313"/>
                        <a:gd name="connsiteX14-925" fmla="*/ 1621631 w 3885086"/>
                        <a:gd name="connsiteY14-926" fmla="*/ 312073 h 4099313"/>
                        <a:gd name="connsiteX15-927" fmla="*/ 270720 w 3885086"/>
                        <a:gd name="connsiteY15-928" fmla="*/ 1067768 h 4099313"/>
                        <a:gd name="connsiteX16-929" fmla="*/ 1629 w 3885086"/>
                        <a:gd name="connsiteY16-930" fmla="*/ 908652 h 4099313"/>
                        <a:gd name="connsiteX17-931" fmla="*/ 1621631 w 3885086"/>
                        <a:gd name="connsiteY17-932" fmla="*/ 0 h 4099313"/>
                        <a:gd name="connsiteX0-933" fmla="*/ 270720 w 3760643"/>
                        <a:gd name="connsiteY0-934" fmla="*/ 1067768 h 2047473"/>
                        <a:gd name="connsiteX1-935" fmla="*/ 273843 w 3760643"/>
                        <a:gd name="connsiteY1-936" fmla="*/ 1069614 h 2047473"/>
                        <a:gd name="connsiteX2-937" fmla="*/ 270720 w 3760643"/>
                        <a:gd name="connsiteY2-938" fmla="*/ 1067768 h 2047473"/>
                        <a:gd name="connsiteX3-939" fmla="*/ 0 w 3760643"/>
                        <a:gd name="connsiteY3-940" fmla="*/ 907689 h 2047473"/>
                        <a:gd name="connsiteX4-941" fmla="*/ 1629 w 3760643"/>
                        <a:gd name="connsiteY4-942" fmla="*/ 908652 h 2047473"/>
                        <a:gd name="connsiteX5-943" fmla="*/ 0 w 3760643"/>
                        <a:gd name="connsiteY5-944" fmla="*/ 907689 h 2047473"/>
                        <a:gd name="connsiteX6-945" fmla="*/ 1621631 w 3760643"/>
                        <a:gd name="connsiteY6-946" fmla="*/ 312073 h 2047473"/>
                        <a:gd name="connsiteX7-947" fmla="*/ 1621631 w 3760643"/>
                        <a:gd name="connsiteY7-948" fmla="*/ 312377 h 2047473"/>
                        <a:gd name="connsiteX8-949" fmla="*/ 1621631 w 3760643"/>
                        <a:gd name="connsiteY8-950" fmla="*/ 312073 h 2047473"/>
                        <a:gd name="connsiteX9-951" fmla="*/ 3447906 w 3760643"/>
                        <a:gd name="connsiteY9-952" fmla="*/ 2047472 h 2047473"/>
                        <a:gd name="connsiteX10-953" fmla="*/ 3759981 w 3760643"/>
                        <a:gd name="connsiteY10-954" fmla="*/ 2047473 h 2047473"/>
                        <a:gd name="connsiteX11-955" fmla="*/ 3447906 w 3760643"/>
                        <a:gd name="connsiteY11-956" fmla="*/ 2047472 h 2047473"/>
                        <a:gd name="connsiteX12-957" fmla="*/ 1621631 w 3760643"/>
                        <a:gd name="connsiteY12-958" fmla="*/ 0 h 2047473"/>
                        <a:gd name="connsiteX13-959" fmla="*/ 1621631 w 3760643"/>
                        <a:gd name="connsiteY13-960" fmla="*/ 312073 h 2047473"/>
                        <a:gd name="connsiteX14-961" fmla="*/ 270720 w 3760643"/>
                        <a:gd name="connsiteY14-962" fmla="*/ 1067768 h 2047473"/>
                        <a:gd name="connsiteX15-963" fmla="*/ 1629 w 3760643"/>
                        <a:gd name="connsiteY15-964" fmla="*/ 908652 h 2047473"/>
                        <a:gd name="connsiteX16-965" fmla="*/ 1621631 w 3760643"/>
                        <a:gd name="connsiteY16-966" fmla="*/ 0 h 2047473"/>
                        <a:gd name="connsiteX0-967" fmla="*/ 270720 w 1621631"/>
                        <a:gd name="connsiteY0-968" fmla="*/ 1067768 h 1069614"/>
                        <a:gd name="connsiteX1-969" fmla="*/ 273843 w 1621631"/>
                        <a:gd name="connsiteY1-970" fmla="*/ 1069614 h 1069614"/>
                        <a:gd name="connsiteX2-971" fmla="*/ 270720 w 1621631"/>
                        <a:gd name="connsiteY2-972" fmla="*/ 1067768 h 1069614"/>
                        <a:gd name="connsiteX3-973" fmla="*/ 0 w 1621631"/>
                        <a:gd name="connsiteY3-974" fmla="*/ 907689 h 1069614"/>
                        <a:gd name="connsiteX4-975" fmla="*/ 1629 w 1621631"/>
                        <a:gd name="connsiteY4-976" fmla="*/ 908652 h 1069614"/>
                        <a:gd name="connsiteX5-977" fmla="*/ 0 w 1621631"/>
                        <a:gd name="connsiteY5-978" fmla="*/ 907689 h 1069614"/>
                        <a:gd name="connsiteX6-979" fmla="*/ 1621631 w 1621631"/>
                        <a:gd name="connsiteY6-980" fmla="*/ 312073 h 1069614"/>
                        <a:gd name="connsiteX7-981" fmla="*/ 1621631 w 1621631"/>
                        <a:gd name="connsiteY7-982" fmla="*/ 312377 h 1069614"/>
                        <a:gd name="connsiteX8-983" fmla="*/ 1621631 w 1621631"/>
                        <a:gd name="connsiteY8-984" fmla="*/ 312073 h 1069614"/>
                        <a:gd name="connsiteX9-985" fmla="*/ 1621631 w 1621631"/>
                        <a:gd name="connsiteY9-986" fmla="*/ 0 h 1069614"/>
                        <a:gd name="connsiteX10-987" fmla="*/ 1621631 w 1621631"/>
                        <a:gd name="connsiteY10-988" fmla="*/ 312073 h 1069614"/>
                        <a:gd name="connsiteX11-989" fmla="*/ 270720 w 1621631"/>
                        <a:gd name="connsiteY11-990" fmla="*/ 1067768 h 1069614"/>
                        <a:gd name="connsiteX12-991" fmla="*/ 1629 w 1621631"/>
                        <a:gd name="connsiteY12-992" fmla="*/ 908652 h 1069614"/>
                        <a:gd name="connsiteX13-993" fmla="*/ 1621631 w 1621631"/>
                        <a:gd name="connsiteY13-994" fmla="*/ 0 h 1069614"/>
                      </a:gdLst>
                      <a:ahLst/>
                      <a:cxnLst>
                        <a:cxn ang="0">
                          <a:pos x="connsiteX0-1" y="connsiteY0-2"/>
                        </a:cxn>
                        <a:cxn ang="0">
                          <a:pos x="connsiteX1-3" y="connsiteY1-4"/>
                        </a:cxn>
                        <a:cxn ang="0">
                          <a:pos x="connsiteX2-5" y="connsiteY2-6"/>
                        </a:cxn>
                        <a:cxn ang="0">
                          <a:pos x="connsiteX3-7" y="connsiteY3-8"/>
                        </a:cxn>
                        <a:cxn ang="0">
                          <a:pos x="connsiteX4-9" y="connsiteY4-10"/>
                        </a:cxn>
                        <a:cxn ang="0">
                          <a:pos x="connsiteX5-11" y="connsiteY5-12"/>
                        </a:cxn>
                        <a:cxn ang="0">
                          <a:pos x="connsiteX6-13" y="connsiteY6-14"/>
                        </a:cxn>
                        <a:cxn ang="0">
                          <a:pos x="connsiteX7-15" y="connsiteY7-16"/>
                        </a:cxn>
                        <a:cxn ang="0">
                          <a:pos x="connsiteX8-17" y="connsiteY8-18"/>
                        </a:cxn>
                        <a:cxn ang="0">
                          <a:pos x="connsiteX9-19" y="connsiteY9-20"/>
                        </a:cxn>
                        <a:cxn ang="0">
                          <a:pos x="connsiteX10-21" y="connsiteY10-22"/>
                        </a:cxn>
                        <a:cxn ang="0">
                          <a:pos x="connsiteX11-23" y="connsiteY11-24"/>
                        </a:cxn>
                        <a:cxn ang="0">
                          <a:pos x="connsiteX12-25" y="connsiteY12-26"/>
                        </a:cxn>
                        <a:cxn ang="0">
                          <a:pos x="connsiteX13-27" y="connsiteY13-28"/>
                        </a:cxn>
                      </a:cxnLst>
                      <a:rect l="l" t="t" r="r" b="b"/>
                      <a:pathLst>
                        <a:path w="1621631" h="1069614">
                          <a:moveTo>
                            <a:pt x="270720" y="1067768"/>
                          </a:moveTo>
                          <a:lnTo>
                            <a:pt x="273843" y="1069614"/>
                          </a:lnTo>
                          <a:lnTo>
                            <a:pt x="270720" y="1067768"/>
                          </a:lnTo>
                          <a:close/>
                          <a:moveTo>
                            <a:pt x="0" y="907689"/>
                          </a:moveTo>
                          <a:lnTo>
                            <a:pt x="1629" y="908652"/>
                          </a:lnTo>
                          <a:lnTo>
                            <a:pt x="0" y="907689"/>
                          </a:lnTo>
                          <a:close/>
                          <a:moveTo>
                            <a:pt x="1621631" y="312073"/>
                          </a:moveTo>
                          <a:lnTo>
                            <a:pt x="1621631" y="312377"/>
                          </a:lnTo>
                          <a:lnTo>
                            <a:pt x="1621631" y="312073"/>
                          </a:lnTo>
                          <a:close/>
                          <a:moveTo>
                            <a:pt x="1621631" y="0"/>
                          </a:moveTo>
                          <a:lnTo>
                            <a:pt x="1621631" y="312073"/>
                          </a:lnTo>
                          <a:cubicBezTo>
                            <a:pt x="1059988" y="337356"/>
                            <a:pt x="568425" y="631117"/>
                            <a:pt x="270720" y="1067768"/>
                          </a:cubicBezTo>
                          <a:lnTo>
                            <a:pt x="1629" y="908652"/>
                          </a:lnTo>
                          <a:cubicBezTo>
                            <a:pt x="354259" y="380480"/>
                            <a:pt x="945677" y="25494"/>
                            <a:pt x="1621631" y="0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lIns="93247" tIns="46623" rIns="46623" bIns="93247" anchor="b"/>
                    <a:lstStyle/>
                    <a:p>
                      <a:pPr algn="ctr" defTabSz="931545" eaLnBrk="1" hangingPunct="1">
                        <a:defRPr/>
                      </a:pPr>
                      <a:endParaRPr lang="en-US" b="1" spc="-51" dirty="0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p:txBody>
                </p:sp>
                <p:sp>
                  <p:nvSpPr>
                    <p:cNvPr id="105" name="Freeform 111"/>
                    <p:cNvSpPr/>
                    <p:nvPr/>
                  </p:nvSpPr>
                  <p:spPr bwMode="auto">
                    <a:xfrm flipH="1">
                      <a:off x="8043104" y="1599766"/>
                      <a:ext cx="1621631" cy="1069614"/>
                    </a:xfrm>
                    <a:custGeom>
                      <a:avLst/>
                      <a:gdLst>
                        <a:gd name="connsiteX0" fmla="*/ 668844 w 4158105"/>
                        <a:gd name="connsiteY0" fmla="*/ 1079241 h 4110786"/>
                        <a:gd name="connsiteX1" fmla="*/ 671967 w 4158105"/>
                        <a:gd name="connsiteY1" fmla="*/ 1081087 h 4110786"/>
                        <a:gd name="connsiteX2" fmla="*/ 576717 w 4158105"/>
                        <a:gd name="connsiteY2" fmla="*/ 1235869 h 4110786"/>
                        <a:gd name="connsiteX3" fmla="*/ 574232 w 4158105"/>
                        <a:gd name="connsiteY3" fmla="*/ 1234330 h 4110786"/>
                        <a:gd name="connsiteX4" fmla="*/ 668844 w 4158105"/>
                        <a:gd name="connsiteY4" fmla="*/ 1079241 h 4110786"/>
                        <a:gd name="connsiteX5" fmla="*/ 398124 w 4158105"/>
                        <a:gd name="connsiteY5" fmla="*/ 919162 h 4110786"/>
                        <a:gd name="connsiteX6" fmla="*/ 399753 w 4158105"/>
                        <a:gd name="connsiteY6" fmla="*/ 920125 h 4110786"/>
                        <a:gd name="connsiteX7" fmla="*/ 308772 w 4158105"/>
                        <a:gd name="connsiteY7" fmla="*/ 1069886 h 4110786"/>
                        <a:gd name="connsiteX8" fmla="*/ 307636 w 4158105"/>
                        <a:gd name="connsiteY8" fmla="*/ 1069182 h 4110786"/>
                        <a:gd name="connsiteX9" fmla="*/ 398124 w 4158105"/>
                        <a:gd name="connsiteY9" fmla="*/ 919162 h 4110786"/>
                        <a:gd name="connsiteX10" fmla="*/ 2106264 w 4158105"/>
                        <a:gd name="connsiteY10" fmla="*/ 319178 h 4110786"/>
                        <a:gd name="connsiteX11" fmla="*/ 2198792 w 4158105"/>
                        <a:gd name="connsiteY11" fmla="*/ 323850 h 4110786"/>
                        <a:gd name="connsiteX12" fmla="*/ 2019755 w 4158105"/>
                        <a:gd name="connsiteY12" fmla="*/ 323850 h 4110786"/>
                        <a:gd name="connsiteX13" fmla="*/ 2019755 w 4158105"/>
                        <a:gd name="connsiteY13" fmla="*/ 323546 h 4110786"/>
                        <a:gd name="connsiteX14" fmla="*/ 2106264 w 4158105"/>
                        <a:gd name="connsiteY14" fmla="*/ 319178 h 4110786"/>
                        <a:gd name="connsiteX15" fmla="*/ 2224351 w 4158105"/>
                        <a:gd name="connsiteY15" fmla="*/ 13068 h 4110786"/>
                        <a:gd name="connsiteX16" fmla="*/ 4158105 w 4158105"/>
                        <a:gd name="connsiteY16" fmla="*/ 2058946 h 4110786"/>
                        <a:gd name="connsiteX17" fmla="*/ 2106265 w 4158105"/>
                        <a:gd name="connsiteY17" fmla="*/ 4110786 h 4110786"/>
                        <a:gd name="connsiteX18" fmla="*/ 54424 w 4158105"/>
                        <a:gd name="connsiteY18" fmla="*/ 2058946 h 4110786"/>
                        <a:gd name="connsiteX19" fmla="*/ 574232 w 4158105"/>
                        <a:gd name="connsiteY19" fmla="*/ 1234330 h 4110786"/>
                        <a:gd name="connsiteX20" fmla="*/ 366497 w 4158105"/>
                        <a:gd name="connsiteY20" fmla="*/ 2058945 h 4110786"/>
                        <a:gd name="connsiteX21" fmla="*/ 2106264 w 4158105"/>
                        <a:gd name="connsiteY21" fmla="*/ 3798712 h 4110786"/>
                        <a:gd name="connsiteX22" fmla="*/ 3846030 w 4158105"/>
                        <a:gd name="connsiteY22" fmla="*/ 2058945 h 4110786"/>
                        <a:gd name="connsiteX23" fmla="*/ 2198792 w 4158105"/>
                        <a:gd name="connsiteY23" fmla="*/ 323850 h 4110786"/>
                        <a:gd name="connsiteX24" fmla="*/ 2219780 w 4158105"/>
                        <a:gd name="connsiteY24" fmla="*/ 323850 h 4110786"/>
                        <a:gd name="connsiteX25" fmla="*/ 2224351 w 4158105"/>
                        <a:gd name="connsiteY25" fmla="*/ 13068 h 4110786"/>
                        <a:gd name="connsiteX26" fmla="*/ 2019755 w 4158105"/>
                        <a:gd name="connsiteY26" fmla="*/ 11473 h 4110786"/>
                        <a:gd name="connsiteX27" fmla="*/ 2019755 w 4158105"/>
                        <a:gd name="connsiteY27" fmla="*/ 323546 h 4110786"/>
                        <a:gd name="connsiteX28" fmla="*/ 668844 w 4158105"/>
                        <a:gd name="connsiteY28" fmla="*/ 1079241 h 4110786"/>
                        <a:gd name="connsiteX29" fmla="*/ 399753 w 4158105"/>
                        <a:gd name="connsiteY29" fmla="*/ 920125 h 4110786"/>
                        <a:gd name="connsiteX30" fmla="*/ 2019755 w 4158105"/>
                        <a:gd name="connsiteY30" fmla="*/ 11473 h 4110786"/>
                        <a:gd name="connsiteX31" fmla="*/ 2224543 w 4158105"/>
                        <a:gd name="connsiteY31" fmla="*/ 0 h 4110786"/>
                        <a:gd name="connsiteX32" fmla="*/ 2224351 w 4158105"/>
                        <a:gd name="connsiteY32" fmla="*/ 13068 h 4110786"/>
                        <a:gd name="connsiteX33" fmla="*/ 2106265 w 4158105"/>
                        <a:gd name="connsiteY33" fmla="*/ 7105 h 4110786"/>
                        <a:gd name="connsiteX34" fmla="*/ 2019755 w 4158105"/>
                        <a:gd name="connsiteY34" fmla="*/ 11473 h 4110786"/>
                        <a:gd name="connsiteX35" fmla="*/ 2019755 w 4158105"/>
                        <a:gd name="connsiteY35" fmla="*/ 2381 h 4110786"/>
                        <a:gd name="connsiteX36" fmla="*/ 2224543 w 4158105"/>
                        <a:gd name="connsiteY36" fmla="*/ 0 h 4110786"/>
                        <a:gd name="connsiteX0-1" fmla="*/ 668844 w 4158105"/>
                        <a:gd name="connsiteY0-2" fmla="*/ 1079241 h 4110786"/>
                        <a:gd name="connsiteX1-3" fmla="*/ 671967 w 4158105"/>
                        <a:gd name="connsiteY1-4" fmla="*/ 1081087 h 4110786"/>
                        <a:gd name="connsiteX2-5" fmla="*/ 576717 w 4158105"/>
                        <a:gd name="connsiteY2-6" fmla="*/ 1235869 h 4110786"/>
                        <a:gd name="connsiteX3-7" fmla="*/ 574232 w 4158105"/>
                        <a:gd name="connsiteY3-8" fmla="*/ 1234330 h 4110786"/>
                        <a:gd name="connsiteX4-9" fmla="*/ 668844 w 4158105"/>
                        <a:gd name="connsiteY4-10" fmla="*/ 1079241 h 4110786"/>
                        <a:gd name="connsiteX5-11" fmla="*/ 398124 w 4158105"/>
                        <a:gd name="connsiteY5-12" fmla="*/ 919162 h 4110786"/>
                        <a:gd name="connsiteX6-13" fmla="*/ 399753 w 4158105"/>
                        <a:gd name="connsiteY6-14" fmla="*/ 920125 h 4110786"/>
                        <a:gd name="connsiteX7-15" fmla="*/ 308772 w 4158105"/>
                        <a:gd name="connsiteY7-16" fmla="*/ 1069886 h 4110786"/>
                        <a:gd name="connsiteX8-17" fmla="*/ 398124 w 4158105"/>
                        <a:gd name="connsiteY8-18" fmla="*/ 919162 h 4110786"/>
                        <a:gd name="connsiteX9-19" fmla="*/ 2106264 w 4158105"/>
                        <a:gd name="connsiteY9-20" fmla="*/ 319178 h 4110786"/>
                        <a:gd name="connsiteX10-21" fmla="*/ 2198792 w 4158105"/>
                        <a:gd name="connsiteY10-22" fmla="*/ 323850 h 4110786"/>
                        <a:gd name="connsiteX11-23" fmla="*/ 2019755 w 4158105"/>
                        <a:gd name="connsiteY11-24" fmla="*/ 323850 h 4110786"/>
                        <a:gd name="connsiteX12-25" fmla="*/ 2019755 w 4158105"/>
                        <a:gd name="connsiteY12-26" fmla="*/ 323546 h 4110786"/>
                        <a:gd name="connsiteX13-27" fmla="*/ 2106264 w 4158105"/>
                        <a:gd name="connsiteY13-28" fmla="*/ 319178 h 4110786"/>
                        <a:gd name="connsiteX14-29" fmla="*/ 2224351 w 4158105"/>
                        <a:gd name="connsiteY14-30" fmla="*/ 13068 h 4110786"/>
                        <a:gd name="connsiteX15-31" fmla="*/ 4158105 w 4158105"/>
                        <a:gd name="connsiteY15-32" fmla="*/ 2058946 h 4110786"/>
                        <a:gd name="connsiteX16-33" fmla="*/ 2106265 w 4158105"/>
                        <a:gd name="connsiteY16-34" fmla="*/ 4110786 h 4110786"/>
                        <a:gd name="connsiteX17-35" fmla="*/ 54424 w 4158105"/>
                        <a:gd name="connsiteY17-36" fmla="*/ 2058946 h 4110786"/>
                        <a:gd name="connsiteX18-37" fmla="*/ 574232 w 4158105"/>
                        <a:gd name="connsiteY18-38" fmla="*/ 1234330 h 4110786"/>
                        <a:gd name="connsiteX19-39" fmla="*/ 366497 w 4158105"/>
                        <a:gd name="connsiteY19-40" fmla="*/ 2058945 h 4110786"/>
                        <a:gd name="connsiteX20-41" fmla="*/ 2106264 w 4158105"/>
                        <a:gd name="connsiteY20-42" fmla="*/ 3798712 h 4110786"/>
                        <a:gd name="connsiteX21-43" fmla="*/ 3846030 w 4158105"/>
                        <a:gd name="connsiteY21-44" fmla="*/ 2058945 h 4110786"/>
                        <a:gd name="connsiteX22-45" fmla="*/ 2198792 w 4158105"/>
                        <a:gd name="connsiteY22-46" fmla="*/ 323850 h 4110786"/>
                        <a:gd name="connsiteX23-47" fmla="*/ 2219780 w 4158105"/>
                        <a:gd name="connsiteY23-48" fmla="*/ 323850 h 4110786"/>
                        <a:gd name="connsiteX24-49" fmla="*/ 2224351 w 4158105"/>
                        <a:gd name="connsiteY24-50" fmla="*/ 13068 h 4110786"/>
                        <a:gd name="connsiteX25-51" fmla="*/ 2019755 w 4158105"/>
                        <a:gd name="connsiteY25-52" fmla="*/ 11473 h 4110786"/>
                        <a:gd name="connsiteX26-53" fmla="*/ 2019755 w 4158105"/>
                        <a:gd name="connsiteY26-54" fmla="*/ 323546 h 4110786"/>
                        <a:gd name="connsiteX27-55" fmla="*/ 668844 w 4158105"/>
                        <a:gd name="connsiteY27-56" fmla="*/ 1079241 h 4110786"/>
                        <a:gd name="connsiteX28-57" fmla="*/ 399753 w 4158105"/>
                        <a:gd name="connsiteY28-58" fmla="*/ 920125 h 4110786"/>
                        <a:gd name="connsiteX29-59" fmla="*/ 2019755 w 4158105"/>
                        <a:gd name="connsiteY29-60" fmla="*/ 11473 h 4110786"/>
                        <a:gd name="connsiteX30-61" fmla="*/ 2224543 w 4158105"/>
                        <a:gd name="connsiteY30-62" fmla="*/ 0 h 4110786"/>
                        <a:gd name="connsiteX31-63" fmla="*/ 2224351 w 4158105"/>
                        <a:gd name="connsiteY31-64" fmla="*/ 13068 h 4110786"/>
                        <a:gd name="connsiteX32-65" fmla="*/ 2106265 w 4158105"/>
                        <a:gd name="connsiteY32-66" fmla="*/ 7105 h 4110786"/>
                        <a:gd name="connsiteX33-67" fmla="*/ 2019755 w 4158105"/>
                        <a:gd name="connsiteY33-68" fmla="*/ 11473 h 4110786"/>
                        <a:gd name="connsiteX34-69" fmla="*/ 2019755 w 4158105"/>
                        <a:gd name="connsiteY34-70" fmla="*/ 2381 h 4110786"/>
                        <a:gd name="connsiteX35-71" fmla="*/ 2224543 w 4158105"/>
                        <a:gd name="connsiteY35-72" fmla="*/ 0 h 4110786"/>
                        <a:gd name="connsiteX0-73" fmla="*/ 668844 w 4158105"/>
                        <a:gd name="connsiteY0-74" fmla="*/ 1079241 h 4110786"/>
                        <a:gd name="connsiteX1-75" fmla="*/ 671967 w 4158105"/>
                        <a:gd name="connsiteY1-76" fmla="*/ 1081087 h 4110786"/>
                        <a:gd name="connsiteX2-77" fmla="*/ 576717 w 4158105"/>
                        <a:gd name="connsiteY2-78" fmla="*/ 1235869 h 4110786"/>
                        <a:gd name="connsiteX3-79" fmla="*/ 574232 w 4158105"/>
                        <a:gd name="connsiteY3-80" fmla="*/ 1234330 h 4110786"/>
                        <a:gd name="connsiteX4-81" fmla="*/ 668844 w 4158105"/>
                        <a:gd name="connsiteY4-82" fmla="*/ 1079241 h 4110786"/>
                        <a:gd name="connsiteX5-83" fmla="*/ 398124 w 4158105"/>
                        <a:gd name="connsiteY5-84" fmla="*/ 919162 h 4110786"/>
                        <a:gd name="connsiteX6-85" fmla="*/ 399753 w 4158105"/>
                        <a:gd name="connsiteY6-86" fmla="*/ 920125 h 4110786"/>
                        <a:gd name="connsiteX7-87" fmla="*/ 398124 w 4158105"/>
                        <a:gd name="connsiteY7-88" fmla="*/ 919162 h 4110786"/>
                        <a:gd name="connsiteX8-89" fmla="*/ 2106264 w 4158105"/>
                        <a:gd name="connsiteY8-90" fmla="*/ 319178 h 4110786"/>
                        <a:gd name="connsiteX9-91" fmla="*/ 2198792 w 4158105"/>
                        <a:gd name="connsiteY9-92" fmla="*/ 323850 h 4110786"/>
                        <a:gd name="connsiteX10-93" fmla="*/ 2019755 w 4158105"/>
                        <a:gd name="connsiteY10-94" fmla="*/ 323850 h 4110786"/>
                        <a:gd name="connsiteX11-95" fmla="*/ 2019755 w 4158105"/>
                        <a:gd name="connsiteY11-96" fmla="*/ 323546 h 4110786"/>
                        <a:gd name="connsiteX12-97" fmla="*/ 2106264 w 4158105"/>
                        <a:gd name="connsiteY12-98" fmla="*/ 319178 h 4110786"/>
                        <a:gd name="connsiteX13-99" fmla="*/ 2224351 w 4158105"/>
                        <a:gd name="connsiteY13-100" fmla="*/ 13068 h 4110786"/>
                        <a:gd name="connsiteX14-101" fmla="*/ 4158105 w 4158105"/>
                        <a:gd name="connsiteY14-102" fmla="*/ 2058946 h 4110786"/>
                        <a:gd name="connsiteX15-103" fmla="*/ 2106265 w 4158105"/>
                        <a:gd name="connsiteY15-104" fmla="*/ 4110786 h 4110786"/>
                        <a:gd name="connsiteX16-105" fmla="*/ 54424 w 4158105"/>
                        <a:gd name="connsiteY16-106" fmla="*/ 2058946 h 4110786"/>
                        <a:gd name="connsiteX17-107" fmla="*/ 574232 w 4158105"/>
                        <a:gd name="connsiteY17-108" fmla="*/ 1234330 h 4110786"/>
                        <a:gd name="connsiteX18-109" fmla="*/ 366497 w 4158105"/>
                        <a:gd name="connsiteY18-110" fmla="*/ 2058945 h 4110786"/>
                        <a:gd name="connsiteX19-111" fmla="*/ 2106264 w 4158105"/>
                        <a:gd name="connsiteY19-112" fmla="*/ 3798712 h 4110786"/>
                        <a:gd name="connsiteX20-113" fmla="*/ 3846030 w 4158105"/>
                        <a:gd name="connsiteY20-114" fmla="*/ 2058945 h 4110786"/>
                        <a:gd name="connsiteX21-115" fmla="*/ 2198792 w 4158105"/>
                        <a:gd name="connsiteY21-116" fmla="*/ 323850 h 4110786"/>
                        <a:gd name="connsiteX22-117" fmla="*/ 2219780 w 4158105"/>
                        <a:gd name="connsiteY22-118" fmla="*/ 323850 h 4110786"/>
                        <a:gd name="connsiteX23-119" fmla="*/ 2224351 w 4158105"/>
                        <a:gd name="connsiteY23-120" fmla="*/ 13068 h 4110786"/>
                        <a:gd name="connsiteX24-121" fmla="*/ 2019755 w 4158105"/>
                        <a:gd name="connsiteY24-122" fmla="*/ 11473 h 4110786"/>
                        <a:gd name="connsiteX25-123" fmla="*/ 2019755 w 4158105"/>
                        <a:gd name="connsiteY25-124" fmla="*/ 323546 h 4110786"/>
                        <a:gd name="connsiteX26-125" fmla="*/ 668844 w 4158105"/>
                        <a:gd name="connsiteY26-126" fmla="*/ 1079241 h 4110786"/>
                        <a:gd name="connsiteX27-127" fmla="*/ 399753 w 4158105"/>
                        <a:gd name="connsiteY27-128" fmla="*/ 920125 h 4110786"/>
                        <a:gd name="connsiteX28-129" fmla="*/ 2019755 w 4158105"/>
                        <a:gd name="connsiteY28-130" fmla="*/ 11473 h 4110786"/>
                        <a:gd name="connsiteX29-131" fmla="*/ 2224543 w 4158105"/>
                        <a:gd name="connsiteY29-132" fmla="*/ 0 h 4110786"/>
                        <a:gd name="connsiteX30-133" fmla="*/ 2224351 w 4158105"/>
                        <a:gd name="connsiteY30-134" fmla="*/ 13068 h 4110786"/>
                        <a:gd name="connsiteX31-135" fmla="*/ 2106265 w 4158105"/>
                        <a:gd name="connsiteY31-136" fmla="*/ 7105 h 4110786"/>
                        <a:gd name="connsiteX32-137" fmla="*/ 2019755 w 4158105"/>
                        <a:gd name="connsiteY32-138" fmla="*/ 11473 h 4110786"/>
                        <a:gd name="connsiteX33-139" fmla="*/ 2019755 w 4158105"/>
                        <a:gd name="connsiteY33-140" fmla="*/ 2381 h 4110786"/>
                        <a:gd name="connsiteX34-141" fmla="*/ 2224543 w 4158105"/>
                        <a:gd name="connsiteY34-142" fmla="*/ 0 h 4110786"/>
                        <a:gd name="connsiteX0-143" fmla="*/ 739525 w 4228786"/>
                        <a:gd name="connsiteY0-144" fmla="*/ 1079241 h 4110786"/>
                        <a:gd name="connsiteX1-145" fmla="*/ 742648 w 4228786"/>
                        <a:gd name="connsiteY1-146" fmla="*/ 1081087 h 4110786"/>
                        <a:gd name="connsiteX2-147" fmla="*/ 647398 w 4228786"/>
                        <a:gd name="connsiteY2-148" fmla="*/ 1235869 h 4110786"/>
                        <a:gd name="connsiteX3-149" fmla="*/ 644913 w 4228786"/>
                        <a:gd name="connsiteY3-150" fmla="*/ 1234330 h 4110786"/>
                        <a:gd name="connsiteX4-151" fmla="*/ 739525 w 4228786"/>
                        <a:gd name="connsiteY4-152" fmla="*/ 1079241 h 4110786"/>
                        <a:gd name="connsiteX5-153" fmla="*/ 468805 w 4228786"/>
                        <a:gd name="connsiteY5-154" fmla="*/ 919162 h 4110786"/>
                        <a:gd name="connsiteX6-155" fmla="*/ 470434 w 4228786"/>
                        <a:gd name="connsiteY6-156" fmla="*/ 920125 h 4110786"/>
                        <a:gd name="connsiteX7-157" fmla="*/ 468805 w 4228786"/>
                        <a:gd name="connsiteY7-158" fmla="*/ 919162 h 4110786"/>
                        <a:gd name="connsiteX8-159" fmla="*/ 2176945 w 4228786"/>
                        <a:gd name="connsiteY8-160" fmla="*/ 319178 h 4110786"/>
                        <a:gd name="connsiteX9-161" fmla="*/ 2269473 w 4228786"/>
                        <a:gd name="connsiteY9-162" fmla="*/ 323850 h 4110786"/>
                        <a:gd name="connsiteX10-163" fmla="*/ 2090436 w 4228786"/>
                        <a:gd name="connsiteY10-164" fmla="*/ 323850 h 4110786"/>
                        <a:gd name="connsiteX11-165" fmla="*/ 2090436 w 4228786"/>
                        <a:gd name="connsiteY11-166" fmla="*/ 323546 h 4110786"/>
                        <a:gd name="connsiteX12-167" fmla="*/ 2176945 w 4228786"/>
                        <a:gd name="connsiteY12-168" fmla="*/ 319178 h 4110786"/>
                        <a:gd name="connsiteX13-169" fmla="*/ 2295032 w 4228786"/>
                        <a:gd name="connsiteY13-170" fmla="*/ 13068 h 4110786"/>
                        <a:gd name="connsiteX14-171" fmla="*/ 4228786 w 4228786"/>
                        <a:gd name="connsiteY14-172" fmla="*/ 2058946 h 4110786"/>
                        <a:gd name="connsiteX15-173" fmla="*/ 2176946 w 4228786"/>
                        <a:gd name="connsiteY15-174" fmla="*/ 4110786 h 4110786"/>
                        <a:gd name="connsiteX16-175" fmla="*/ 125105 w 4228786"/>
                        <a:gd name="connsiteY16-176" fmla="*/ 2058946 h 4110786"/>
                        <a:gd name="connsiteX17-177" fmla="*/ 437178 w 4228786"/>
                        <a:gd name="connsiteY17-178" fmla="*/ 2058945 h 4110786"/>
                        <a:gd name="connsiteX18-179" fmla="*/ 2176945 w 4228786"/>
                        <a:gd name="connsiteY18-180" fmla="*/ 3798712 h 4110786"/>
                        <a:gd name="connsiteX19-181" fmla="*/ 3916711 w 4228786"/>
                        <a:gd name="connsiteY19-182" fmla="*/ 2058945 h 4110786"/>
                        <a:gd name="connsiteX20-183" fmla="*/ 2269473 w 4228786"/>
                        <a:gd name="connsiteY20-184" fmla="*/ 323850 h 4110786"/>
                        <a:gd name="connsiteX21-185" fmla="*/ 2290461 w 4228786"/>
                        <a:gd name="connsiteY21-186" fmla="*/ 323850 h 4110786"/>
                        <a:gd name="connsiteX22-187" fmla="*/ 2295032 w 4228786"/>
                        <a:gd name="connsiteY22-188" fmla="*/ 13068 h 4110786"/>
                        <a:gd name="connsiteX23-189" fmla="*/ 2090436 w 4228786"/>
                        <a:gd name="connsiteY23-190" fmla="*/ 11473 h 4110786"/>
                        <a:gd name="connsiteX24-191" fmla="*/ 2090436 w 4228786"/>
                        <a:gd name="connsiteY24-192" fmla="*/ 323546 h 4110786"/>
                        <a:gd name="connsiteX25-193" fmla="*/ 739525 w 4228786"/>
                        <a:gd name="connsiteY25-194" fmla="*/ 1079241 h 4110786"/>
                        <a:gd name="connsiteX26-195" fmla="*/ 470434 w 4228786"/>
                        <a:gd name="connsiteY26-196" fmla="*/ 920125 h 4110786"/>
                        <a:gd name="connsiteX27-197" fmla="*/ 2090436 w 4228786"/>
                        <a:gd name="connsiteY27-198" fmla="*/ 11473 h 4110786"/>
                        <a:gd name="connsiteX28-199" fmla="*/ 2295224 w 4228786"/>
                        <a:gd name="connsiteY28-200" fmla="*/ 0 h 4110786"/>
                        <a:gd name="connsiteX29-201" fmla="*/ 2295032 w 4228786"/>
                        <a:gd name="connsiteY29-202" fmla="*/ 13068 h 4110786"/>
                        <a:gd name="connsiteX30-203" fmla="*/ 2176946 w 4228786"/>
                        <a:gd name="connsiteY30-204" fmla="*/ 7105 h 4110786"/>
                        <a:gd name="connsiteX31-205" fmla="*/ 2090436 w 4228786"/>
                        <a:gd name="connsiteY31-206" fmla="*/ 11473 h 4110786"/>
                        <a:gd name="connsiteX32-207" fmla="*/ 2090436 w 4228786"/>
                        <a:gd name="connsiteY32-208" fmla="*/ 2381 h 4110786"/>
                        <a:gd name="connsiteX33-209" fmla="*/ 2295224 w 4228786"/>
                        <a:gd name="connsiteY33-210" fmla="*/ 0 h 4110786"/>
                        <a:gd name="connsiteX0-211" fmla="*/ 739525 w 4228786"/>
                        <a:gd name="connsiteY0-212" fmla="*/ 1079241 h 4110786"/>
                        <a:gd name="connsiteX1-213" fmla="*/ 742648 w 4228786"/>
                        <a:gd name="connsiteY1-214" fmla="*/ 1081087 h 4110786"/>
                        <a:gd name="connsiteX2-215" fmla="*/ 647398 w 4228786"/>
                        <a:gd name="connsiteY2-216" fmla="*/ 1235869 h 4110786"/>
                        <a:gd name="connsiteX3-217" fmla="*/ 739525 w 4228786"/>
                        <a:gd name="connsiteY3-218" fmla="*/ 1079241 h 4110786"/>
                        <a:gd name="connsiteX4-219" fmla="*/ 468805 w 4228786"/>
                        <a:gd name="connsiteY4-220" fmla="*/ 919162 h 4110786"/>
                        <a:gd name="connsiteX5-221" fmla="*/ 470434 w 4228786"/>
                        <a:gd name="connsiteY5-222" fmla="*/ 920125 h 4110786"/>
                        <a:gd name="connsiteX6-223" fmla="*/ 468805 w 4228786"/>
                        <a:gd name="connsiteY6-224" fmla="*/ 919162 h 4110786"/>
                        <a:gd name="connsiteX7-225" fmla="*/ 2176945 w 4228786"/>
                        <a:gd name="connsiteY7-226" fmla="*/ 319178 h 4110786"/>
                        <a:gd name="connsiteX8-227" fmla="*/ 2269473 w 4228786"/>
                        <a:gd name="connsiteY8-228" fmla="*/ 323850 h 4110786"/>
                        <a:gd name="connsiteX9-229" fmla="*/ 2090436 w 4228786"/>
                        <a:gd name="connsiteY9-230" fmla="*/ 323850 h 4110786"/>
                        <a:gd name="connsiteX10-231" fmla="*/ 2090436 w 4228786"/>
                        <a:gd name="connsiteY10-232" fmla="*/ 323546 h 4110786"/>
                        <a:gd name="connsiteX11-233" fmla="*/ 2176945 w 4228786"/>
                        <a:gd name="connsiteY11-234" fmla="*/ 319178 h 4110786"/>
                        <a:gd name="connsiteX12-235" fmla="*/ 2295032 w 4228786"/>
                        <a:gd name="connsiteY12-236" fmla="*/ 13068 h 4110786"/>
                        <a:gd name="connsiteX13-237" fmla="*/ 4228786 w 4228786"/>
                        <a:gd name="connsiteY13-238" fmla="*/ 2058946 h 4110786"/>
                        <a:gd name="connsiteX14-239" fmla="*/ 2176946 w 4228786"/>
                        <a:gd name="connsiteY14-240" fmla="*/ 4110786 h 4110786"/>
                        <a:gd name="connsiteX15-241" fmla="*/ 125105 w 4228786"/>
                        <a:gd name="connsiteY15-242" fmla="*/ 2058946 h 4110786"/>
                        <a:gd name="connsiteX16-243" fmla="*/ 437178 w 4228786"/>
                        <a:gd name="connsiteY16-244" fmla="*/ 2058945 h 4110786"/>
                        <a:gd name="connsiteX17-245" fmla="*/ 2176945 w 4228786"/>
                        <a:gd name="connsiteY17-246" fmla="*/ 3798712 h 4110786"/>
                        <a:gd name="connsiteX18-247" fmla="*/ 3916711 w 4228786"/>
                        <a:gd name="connsiteY18-248" fmla="*/ 2058945 h 4110786"/>
                        <a:gd name="connsiteX19-249" fmla="*/ 2269473 w 4228786"/>
                        <a:gd name="connsiteY19-250" fmla="*/ 323850 h 4110786"/>
                        <a:gd name="connsiteX20-251" fmla="*/ 2290461 w 4228786"/>
                        <a:gd name="connsiteY20-252" fmla="*/ 323850 h 4110786"/>
                        <a:gd name="connsiteX21-253" fmla="*/ 2295032 w 4228786"/>
                        <a:gd name="connsiteY21-254" fmla="*/ 13068 h 4110786"/>
                        <a:gd name="connsiteX22-255" fmla="*/ 2090436 w 4228786"/>
                        <a:gd name="connsiteY22-256" fmla="*/ 11473 h 4110786"/>
                        <a:gd name="connsiteX23-257" fmla="*/ 2090436 w 4228786"/>
                        <a:gd name="connsiteY23-258" fmla="*/ 323546 h 4110786"/>
                        <a:gd name="connsiteX24-259" fmla="*/ 739525 w 4228786"/>
                        <a:gd name="connsiteY24-260" fmla="*/ 1079241 h 4110786"/>
                        <a:gd name="connsiteX25-261" fmla="*/ 470434 w 4228786"/>
                        <a:gd name="connsiteY25-262" fmla="*/ 920125 h 4110786"/>
                        <a:gd name="connsiteX26-263" fmla="*/ 2090436 w 4228786"/>
                        <a:gd name="connsiteY26-264" fmla="*/ 11473 h 4110786"/>
                        <a:gd name="connsiteX27-265" fmla="*/ 2295224 w 4228786"/>
                        <a:gd name="connsiteY27-266" fmla="*/ 0 h 4110786"/>
                        <a:gd name="connsiteX28-267" fmla="*/ 2295032 w 4228786"/>
                        <a:gd name="connsiteY28-268" fmla="*/ 13068 h 4110786"/>
                        <a:gd name="connsiteX29-269" fmla="*/ 2176946 w 4228786"/>
                        <a:gd name="connsiteY29-270" fmla="*/ 7105 h 4110786"/>
                        <a:gd name="connsiteX30-271" fmla="*/ 2090436 w 4228786"/>
                        <a:gd name="connsiteY30-272" fmla="*/ 11473 h 4110786"/>
                        <a:gd name="connsiteX31-273" fmla="*/ 2090436 w 4228786"/>
                        <a:gd name="connsiteY31-274" fmla="*/ 2381 h 4110786"/>
                        <a:gd name="connsiteX32-275" fmla="*/ 2295224 w 4228786"/>
                        <a:gd name="connsiteY32-276" fmla="*/ 0 h 4110786"/>
                        <a:gd name="connsiteX0-277" fmla="*/ 739525 w 4228786"/>
                        <a:gd name="connsiteY0-278" fmla="*/ 1079241 h 4110786"/>
                        <a:gd name="connsiteX1-279" fmla="*/ 742648 w 4228786"/>
                        <a:gd name="connsiteY1-280" fmla="*/ 1081087 h 4110786"/>
                        <a:gd name="connsiteX2-281" fmla="*/ 739525 w 4228786"/>
                        <a:gd name="connsiteY2-282" fmla="*/ 1079241 h 4110786"/>
                        <a:gd name="connsiteX3-283" fmla="*/ 468805 w 4228786"/>
                        <a:gd name="connsiteY3-284" fmla="*/ 919162 h 4110786"/>
                        <a:gd name="connsiteX4-285" fmla="*/ 470434 w 4228786"/>
                        <a:gd name="connsiteY4-286" fmla="*/ 920125 h 4110786"/>
                        <a:gd name="connsiteX5-287" fmla="*/ 468805 w 4228786"/>
                        <a:gd name="connsiteY5-288" fmla="*/ 919162 h 4110786"/>
                        <a:gd name="connsiteX6-289" fmla="*/ 2176945 w 4228786"/>
                        <a:gd name="connsiteY6-290" fmla="*/ 319178 h 4110786"/>
                        <a:gd name="connsiteX7-291" fmla="*/ 2269473 w 4228786"/>
                        <a:gd name="connsiteY7-292" fmla="*/ 323850 h 4110786"/>
                        <a:gd name="connsiteX8-293" fmla="*/ 2090436 w 4228786"/>
                        <a:gd name="connsiteY8-294" fmla="*/ 323850 h 4110786"/>
                        <a:gd name="connsiteX9-295" fmla="*/ 2090436 w 4228786"/>
                        <a:gd name="connsiteY9-296" fmla="*/ 323546 h 4110786"/>
                        <a:gd name="connsiteX10-297" fmla="*/ 2176945 w 4228786"/>
                        <a:gd name="connsiteY10-298" fmla="*/ 319178 h 4110786"/>
                        <a:gd name="connsiteX11-299" fmla="*/ 2295032 w 4228786"/>
                        <a:gd name="connsiteY11-300" fmla="*/ 13068 h 4110786"/>
                        <a:gd name="connsiteX12-301" fmla="*/ 4228786 w 4228786"/>
                        <a:gd name="connsiteY12-302" fmla="*/ 2058946 h 4110786"/>
                        <a:gd name="connsiteX13-303" fmla="*/ 2176946 w 4228786"/>
                        <a:gd name="connsiteY13-304" fmla="*/ 4110786 h 4110786"/>
                        <a:gd name="connsiteX14-305" fmla="*/ 125105 w 4228786"/>
                        <a:gd name="connsiteY14-306" fmla="*/ 2058946 h 4110786"/>
                        <a:gd name="connsiteX15-307" fmla="*/ 437178 w 4228786"/>
                        <a:gd name="connsiteY15-308" fmla="*/ 2058945 h 4110786"/>
                        <a:gd name="connsiteX16-309" fmla="*/ 2176945 w 4228786"/>
                        <a:gd name="connsiteY16-310" fmla="*/ 3798712 h 4110786"/>
                        <a:gd name="connsiteX17-311" fmla="*/ 3916711 w 4228786"/>
                        <a:gd name="connsiteY17-312" fmla="*/ 2058945 h 4110786"/>
                        <a:gd name="connsiteX18-313" fmla="*/ 2269473 w 4228786"/>
                        <a:gd name="connsiteY18-314" fmla="*/ 323850 h 4110786"/>
                        <a:gd name="connsiteX19-315" fmla="*/ 2290461 w 4228786"/>
                        <a:gd name="connsiteY19-316" fmla="*/ 323850 h 4110786"/>
                        <a:gd name="connsiteX20-317" fmla="*/ 2295032 w 4228786"/>
                        <a:gd name="connsiteY20-318" fmla="*/ 13068 h 4110786"/>
                        <a:gd name="connsiteX21-319" fmla="*/ 2090436 w 4228786"/>
                        <a:gd name="connsiteY21-320" fmla="*/ 11473 h 4110786"/>
                        <a:gd name="connsiteX22-321" fmla="*/ 2090436 w 4228786"/>
                        <a:gd name="connsiteY22-322" fmla="*/ 323546 h 4110786"/>
                        <a:gd name="connsiteX23-323" fmla="*/ 739525 w 4228786"/>
                        <a:gd name="connsiteY23-324" fmla="*/ 1079241 h 4110786"/>
                        <a:gd name="connsiteX24-325" fmla="*/ 470434 w 4228786"/>
                        <a:gd name="connsiteY24-326" fmla="*/ 920125 h 4110786"/>
                        <a:gd name="connsiteX25-327" fmla="*/ 2090436 w 4228786"/>
                        <a:gd name="connsiteY25-328" fmla="*/ 11473 h 4110786"/>
                        <a:gd name="connsiteX26-329" fmla="*/ 2295224 w 4228786"/>
                        <a:gd name="connsiteY26-330" fmla="*/ 0 h 4110786"/>
                        <a:gd name="connsiteX27-331" fmla="*/ 2295032 w 4228786"/>
                        <a:gd name="connsiteY27-332" fmla="*/ 13068 h 4110786"/>
                        <a:gd name="connsiteX28-333" fmla="*/ 2176946 w 4228786"/>
                        <a:gd name="connsiteY28-334" fmla="*/ 7105 h 4110786"/>
                        <a:gd name="connsiteX29-335" fmla="*/ 2090436 w 4228786"/>
                        <a:gd name="connsiteY29-336" fmla="*/ 11473 h 4110786"/>
                        <a:gd name="connsiteX30-337" fmla="*/ 2090436 w 4228786"/>
                        <a:gd name="connsiteY30-338" fmla="*/ 2381 h 4110786"/>
                        <a:gd name="connsiteX31-339" fmla="*/ 2295224 w 4228786"/>
                        <a:gd name="connsiteY31-340" fmla="*/ 0 h 4110786"/>
                        <a:gd name="connsiteX0-341" fmla="*/ 739525 w 4228786"/>
                        <a:gd name="connsiteY0-342" fmla="*/ 1079241 h 4110786"/>
                        <a:gd name="connsiteX1-343" fmla="*/ 742648 w 4228786"/>
                        <a:gd name="connsiteY1-344" fmla="*/ 1081087 h 4110786"/>
                        <a:gd name="connsiteX2-345" fmla="*/ 739525 w 4228786"/>
                        <a:gd name="connsiteY2-346" fmla="*/ 1079241 h 4110786"/>
                        <a:gd name="connsiteX3-347" fmla="*/ 468805 w 4228786"/>
                        <a:gd name="connsiteY3-348" fmla="*/ 919162 h 4110786"/>
                        <a:gd name="connsiteX4-349" fmla="*/ 470434 w 4228786"/>
                        <a:gd name="connsiteY4-350" fmla="*/ 920125 h 4110786"/>
                        <a:gd name="connsiteX5-351" fmla="*/ 468805 w 4228786"/>
                        <a:gd name="connsiteY5-352" fmla="*/ 919162 h 4110786"/>
                        <a:gd name="connsiteX6-353" fmla="*/ 2176945 w 4228786"/>
                        <a:gd name="connsiteY6-354" fmla="*/ 319178 h 4110786"/>
                        <a:gd name="connsiteX7-355" fmla="*/ 2269473 w 4228786"/>
                        <a:gd name="connsiteY7-356" fmla="*/ 323850 h 4110786"/>
                        <a:gd name="connsiteX8-357" fmla="*/ 2090436 w 4228786"/>
                        <a:gd name="connsiteY8-358" fmla="*/ 323850 h 4110786"/>
                        <a:gd name="connsiteX9-359" fmla="*/ 2090436 w 4228786"/>
                        <a:gd name="connsiteY9-360" fmla="*/ 323546 h 4110786"/>
                        <a:gd name="connsiteX10-361" fmla="*/ 2176945 w 4228786"/>
                        <a:gd name="connsiteY10-362" fmla="*/ 319178 h 4110786"/>
                        <a:gd name="connsiteX11-363" fmla="*/ 2295032 w 4228786"/>
                        <a:gd name="connsiteY11-364" fmla="*/ 13068 h 4110786"/>
                        <a:gd name="connsiteX12-365" fmla="*/ 4228786 w 4228786"/>
                        <a:gd name="connsiteY12-366" fmla="*/ 2058946 h 4110786"/>
                        <a:gd name="connsiteX13-367" fmla="*/ 2176946 w 4228786"/>
                        <a:gd name="connsiteY13-368" fmla="*/ 4110786 h 4110786"/>
                        <a:gd name="connsiteX14-369" fmla="*/ 125105 w 4228786"/>
                        <a:gd name="connsiteY14-370" fmla="*/ 2058946 h 4110786"/>
                        <a:gd name="connsiteX15-371" fmla="*/ 437178 w 4228786"/>
                        <a:gd name="connsiteY15-372" fmla="*/ 2058945 h 4110786"/>
                        <a:gd name="connsiteX16-373" fmla="*/ 2176945 w 4228786"/>
                        <a:gd name="connsiteY16-374" fmla="*/ 3798712 h 4110786"/>
                        <a:gd name="connsiteX17-375" fmla="*/ 3916711 w 4228786"/>
                        <a:gd name="connsiteY17-376" fmla="*/ 2058945 h 4110786"/>
                        <a:gd name="connsiteX18-377" fmla="*/ 2269473 w 4228786"/>
                        <a:gd name="connsiteY18-378" fmla="*/ 323850 h 4110786"/>
                        <a:gd name="connsiteX19-379" fmla="*/ 2290461 w 4228786"/>
                        <a:gd name="connsiteY19-380" fmla="*/ 323850 h 4110786"/>
                        <a:gd name="connsiteX20-381" fmla="*/ 2295032 w 4228786"/>
                        <a:gd name="connsiteY20-382" fmla="*/ 13068 h 4110786"/>
                        <a:gd name="connsiteX21-383" fmla="*/ 2090436 w 4228786"/>
                        <a:gd name="connsiteY21-384" fmla="*/ 11473 h 4110786"/>
                        <a:gd name="connsiteX22-385" fmla="*/ 2090436 w 4228786"/>
                        <a:gd name="connsiteY22-386" fmla="*/ 323546 h 4110786"/>
                        <a:gd name="connsiteX23-387" fmla="*/ 739525 w 4228786"/>
                        <a:gd name="connsiteY23-388" fmla="*/ 1079241 h 4110786"/>
                        <a:gd name="connsiteX24-389" fmla="*/ 470434 w 4228786"/>
                        <a:gd name="connsiteY24-390" fmla="*/ 920125 h 4110786"/>
                        <a:gd name="connsiteX25-391" fmla="*/ 2090436 w 4228786"/>
                        <a:gd name="connsiteY25-392" fmla="*/ 11473 h 4110786"/>
                        <a:gd name="connsiteX26-393" fmla="*/ 2295224 w 4228786"/>
                        <a:gd name="connsiteY26-394" fmla="*/ 0 h 4110786"/>
                        <a:gd name="connsiteX27-395" fmla="*/ 2176946 w 4228786"/>
                        <a:gd name="connsiteY27-396" fmla="*/ 7105 h 4110786"/>
                        <a:gd name="connsiteX28-397" fmla="*/ 2090436 w 4228786"/>
                        <a:gd name="connsiteY28-398" fmla="*/ 11473 h 4110786"/>
                        <a:gd name="connsiteX29-399" fmla="*/ 2090436 w 4228786"/>
                        <a:gd name="connsiteY29-400" fmla="*/ 2381 h 4110786"/>
                        <a:gd name="connsiteX30-401" fmla="*/ 2295224 w 4228786"/>
                        <a:gd name="connsiteY30-402" fmla="*/ 0 h 4110786"/>
                        <a:gd name="connsiteX0-403" fmla="*/ 739525 w 4228949"/>
                        <a:gd name="connsiteY0-404" fmla="*/ 1079241 h 4110786"/>
                        <a:gd name="connsiteX1-405" fmla="*/ 742648 w 4228949"/>
                        <a:gd name="connsiteY1-406" fmla="*/ 1081087 h 4110786"/>
                        <a:gd name="connsiteX2-407" fmla="*/ 739525 w 4228949"/>
                        <a:gd name="connsiteY2-408" fmla="*/ 1079241 h 4110786"/>
                        <a:gd name="connsiteX3-409" fmla="*/ 468805 w 4228949"/>
                        <a:gd name="connsiteY3-410" fmla="*/ 919162 h 4110786"/>
                        <a:gd name="connsiteX4-411" fmla="*/ 470434 w 4228949"/>
                        <a:gd name="connsiteY4-412" fmla="*/ 920125 h 4110786"/>
                        <a:gd name="connsiteX5-413" fmla="*/ 468805 w 4228949"/>
                        <a:gd name="connsiteY5-414" fmla="*/ 919162 h 4110786"/>
                        <a:gd name="connsiteX6-415" fmla="*/ 2176945 w 4228949"/>
                        <a:gd name="connsiteY6-416" fmla="*/ 319178 h 4110786"/>
                        <a:gd name="connsiteX7-417" fmla="*/ 2269473 w 4228949"/>
                        <a:gd name="connsiteY7-418" fmla="*/ 323850 h 4110786"/>
                        <a:gd name="connsiteX8-419" fmla="*/ 2090436 w 4228949"/>
                        <a:gd name="connsiteY8-420" fmla="*/ 323850 h 4110786"/>
                        <a:gd name="connsiteX9-421" fmla="*/ 2090436 w 4228949"/>
                        <a:gd name="connsiteY9-422" fmla="*/ 323546 h 4110786"/>
                        <a:gd name="connsiteX10-423" fmla="*/ 2176945 w 4228949"/>
                        <a:gd name="connsiteY10-424" fmla="*/ 319178 h 4110786"/>
                        <a:gd name="connsiteX11-425" fmla="*/ 2290461 w 4228949"/>
                        <a:gd name="connsiteY11-426" fmla="*/ 323850 h 4110786"/>
                        <a:gd name="connsiteX12-427" fmla="*/ 4228786 w 4228949"/>
                        <a:gd name="connsiteY12-428" fmla="*/ 2058946 h 4110786"/>
                        <a:gd name="connsiteX13-429" fmla="*/ 2176946 w 4228949"/>
                        <a:gd name="connsiteY13-430" fmla="*/ 4110786 h 4110786"/>
                        <a:gd name="connsiteX14-431" fmla="*/ 125105 w 4228949"/>
                        <a:gd name="connsiteY14-432" fmla="*/ 2058946 h 4110786"/>
                        <a:gd name="connsiteX15-433" fmla="*/ 437178 w 4228949"/>
                        <a:gd name="connsiteY15-434" fmla="*/ 2058945 h 4110786"/>
                        <a:gd name="connsiteX16-435" fmla="*/ 2176945 w 4228949"/>
                        <a:gd name="connsiteY16-436" fmla="*/ 3798712 h 4110786"/>
                        <a:gd name="connsiteX17-437" fmla="*/ 3916711 w 4228949"/>
                        <a:gd name="connsiteY17-438" fmla="*/ 2058945 h 4110786"/>
                        <a:gd name="connsiteX18-439" fmla="*/ 2269473 w 4228949"/>
                        <a:gd name="connsiteY18-440" fmla="*/ 323850 h 4110786"/>
                        <a:gd name="connsiteX19-441" fmla="*/ 2290461 w 4228949"/>
                        <a:gd name="connsiteY19-442" fmla="*/ 323850 h 4110786"/>
                        <a:gd name="connsiteX20-443" fmla="*/ 2090436 w 4228949"/>
                        <a:gd name="connsiteY20-444" fmla="*/ 11473 h 4110786"/>
                        <a:gd name="connsiteX21-445" fmla="*/ 2090436 w 4228949"/>
                        <a:gd name="connsiteY21-446" fmla="*/ 323546 h 4110786"/>
                        <a:gd name="connsiteX22-447" fmla="*/ 739525 w 4228949"/>
                        <a:gd name="connsiteY22-448" fmla="*/ 1079241 h 4110786"/>
                        <a:gd name="connsiteX23-449" fmla="*/ 470434 w 4228949"/>
                        <a:gd name="connsiteY23-450" fmla="*/ 920125 h 4110786"/>
                        <a:gd name="connsiteX24-451" fmla="*/ 2090436 w 4228949"/>
                        <a:gd name="connsiteY24-452" fmla="*/ 11473 h 4110786"/>
                        <a:gd name="connsiteX25-453" fmla="*/ 2295224 w 4228949"/>
                        <a:gd name="connsiteY25-454" fmla="*/ 0 h 4110786"/>
                        <a:gd name="connsiteX26-455" fmla="*/ 2176946 w 4228949"/>
                        <a:gd name="connsiteY26-456" fmla="*/ 7105 h 4110786"/>
                        <a:gd name="connsiteX27-457" fmla="*/ 2090436 w 4228949"/>
                        <a:gd name="connsiteY27-458" fmla="*/ 11473 h 4110786"/>
                        <a:gd name="connsiteX28-459" fmla="*/ 2090436 w 4228949"/>
                        <a:gd name="connsiteY28-460" fmla="*/ 2381 h 4110786"/>
                        <a:gd name="connsiteX29-461" fmla="*/ 2295224 w 4228949"/>
                        <a:gd name="connsiteY29-462" fmla="*/ 0 h 4110786"/>
                        <a:gd name="connsiteX0-463" fmla="*/ 739525 w 4228949"/>
                        <a:gd name="connsiteY0-464" fmla="*/ 1076860 h 4108405"/>
                        <a:gd name="connsiteX1-465" fmla="*/ 742648 w 4228949"/>
                        <a:gd name="connsiteY1-466" fmla="*/ 1078706 h 4108405"/>
                        <a:gd name="connsiteX2-467" fmla="*/ 739525 w 4228949"/>
                        <a:gd name="connsiteY2-468" fmla="*/ 1076860 h 4108405"/>
                        <a:gd name="connsiteX3-469" fmla="*/ 468805 w 4228949"/>
                        <a:gd name="connsiteY3-470" fmla="*/ 916781 h 4108405"/>
                        <a:gd name="connsiteX4-471" fmla="*/ 470434 w 4228949"/>
                        <a:gd name="connsiteY4-472" fmla="*/ 917744 h 4108405"/>
                        <a:gd name="connsiteX5-473" fmla="*/ 468805 w 4228949"/>
                        <a:gd name="connsiteY5-474" fmla="*/ 916781 h 4108405"/>
                        <a:gd name="connsiteX6-475" fmla="*/ 2176945 w 4228949"/>
                        <a:gd name="connsiteY6-476" fmla="*/ 316797 h 4108405"/>
                        <a:gd name="connsiteX7-477" fmla="*/ 2269473 w 4228949"/>
                        <a:gd name="connsiteY7-478" fmla="*/ 321469 h 4108405"/>
                        <a:gd name="connsiteX8-479" fmla="*/ 2090436 w 4228949"/>
                        <a:gd name="connsiteY8-480" fmla="*/ 321469 h 4108405"/>
                        <a:gd name="connsiteX9-481" fmla="*/ 2090436 w 4228949"/>
                        <a:gd name="connsiteY9-482" fmla="*/ 321165 h 4108405"/>
                        <a:gd name="connsiteX10-483" fmla="*/ 2176945 w 4228949"/>
                        <a:gd name="connsiteY10-484" fmla="*/ 316797 h 4108405"/>
                        <a:gd name="connsiteX11-485" fmla="*/ 2290461 w 4228949"/>
                        <a:gd name="connsiteY11-486" fmla="*/ 321469 h 4108405"/>
                        <a:gd name="connsiteX12-487" fmla="*/ 4228786 w 4228949"/>
                        <a:gd name="connsiteY12-488" fmla="*/ 2056565 h 4108405"/>
                        <a:gd name="connsiteX13-489" fmla="*/ 2176946 w 4228949"/>
                        <a:gd name="connsiteY13-490" fmla="*/ 4108405 h 4108405"/>
                        <a:gd name="connsiteX14-491" fmla="*/ 125105 w 4228949"/>
                        <a:gd name="connsiteY14-492" fmla="*/ 2056565 h 4108405"/>
                        <a:gd name="connsiteX15-493" fmla="*/ 437178 w 4228949"/>
                        <a:gd name="connsiteY15-494" fmla="*/ 2056564 h 4108405"/>
                        <a:gd name="connsiteX16-495" fmla="*/ 2176945 w 4228949"/>
                        <a:gd name="connsiteY16-496" fmla="*/ 3796331 h 4108405"/>
                        <a:gd name="connsiteX17-497" fmla="*/ 3916711 w 4228949"/>
                        <a:gd name="connsiteY17-498" fmla="*/ 2056564 h 4108405"/>
                        <a:gd name="connsiteX18-499" fmla="*/ 2269473 w 4228949"/>
                        <a:gd name="connsiteY18-500" fmla="*/ 321469 h 4108405"/>
                        <a:gd name="connsiteX19-501" fmla="*/ 2290461 w 4228949"/>
                        <a:gd name="connsiteY19-502" fmla="*/ 321469 h 4108405"/>
                        <a:gd name="connsiteX20-503" fmla="*/ 2090436 w 4228949"/>
                        <a:gd name="connsiteY20-504" fmla="*/ 9092 h 4108405"/>
                        <a:gd name="connsiteX21-505" fmla="*/ 2090436 w 4228949"/>
                        <a:gd name="connsiteY21-506" fmla="*/ 321165 h 4108405"/>
                        <a:gd name="connsiteX22-507" fmla="*/ 739525 w 4228949"/>
                        <a:gd name="connsiteY22-508" fmla="*/ 1076860 h 4108405"/>
                        <a:gd name="connsiteX23-509" fmla="*/ 470434 w 4228949"/>
                        <a:gd name="connsiteY23-510" fmla="*/ 917744 h 4108405"/>
                        <a:gd name="connsiteX24-511" fmla="*/ 2090436 w 4228949"/>
                        <a:gd name="connsiteY24-512" fmla="*/ 9092 h 4108405"/>
                        <a:gd name="connsiteX25-513" fmla="*/ 2090436 w 4228949"/>
                        <a:gd name="connsiteY25-514" fmla="*/ 0 h 4108405"/>
                        <a:gd name="connsiteX26-515" fmla="*/ 2176946 w 4228949"/>
                        <a:gd name="connsiteY26-516" fmla="*/ 4724 h 4108405"/>
                        <a:gd name="connsiteX27-517" fmla="*/ 2090436 w 4228949"/>
                        <a:gd name="connsiteY27-518" fmla="*/ 9092 h 4108405"/>
                        <a:gd name="connsiteX28-519" fmla="*/ 2090436 w 4228949"/>
                        <a:gd name="connsiteY28-520" fmla="*/ 0 h 4108405"/>
                        <a:gd name="connsiteX0-521" fmla="*/ 739525 w 4228949"/>
                        <a:gd name="connsiteY0-522" fmla="*/ 1076860 h 4108405"/>
                        <a:gd name="connsiteX1-523" fmla="*/ 742648 w 4228949"/>
                        <a:gd name="connsiteY1-524" fmla="*/ 1078706 h 4108405"/>
                        <a:gd name="connsiteX2-525" fmla="*/ 739525 w 4228949"/>
                        <a:gd name="connsiteY2-526" fmla="*/ 1076860 h 4108405"/>
                        <a:gd name="connsiteX3-527" fmla="*/ 468805 w 4228949"/>
                        <a:gd name="connsiteY3-528" fmla="*/ 916781 h 4108405"/>
                        <a:gd name="connsiteX4-529" fmla="*/ 470434 w 4228949"/>
                        <a:gd name="connsiteY4-530" fmla="*/ 917744 h 4108405"/>
                        <a:gd name="connsiteX5-531" fmla="*/ 468805 w 4228949"/>
                        <a:gd name="connsiteY5-532" fmla="*/ 916781 h 4108405"/>
                        <a:gd name="connsiteX6-533" fmla="*/ 2176945 w 4228949"/>
                        <a:gd name="connsiteY6-534" fmla="*/ 316797 h 4108405"/>
                        <a:gd name="connsiteX7-535" fmla="*/ 2269473 w 4228949"/>
                        <a:gd name="connsiteY7-536" fmla="*/ 321469 h 4108405"/>
                        <a:gd name="connsiteX8-537" fmla="*/ 2090436 w 4228949"/>
                        <a:gd name="connsiteY8-538" fmla="*/ 321469 h 4108405"/>
                        <a:gd name="connsiteX9-539" fmla="*/ 2090436 w 4228949"/>
                        <a:gd name="connsiteY9-540" fmla="*/ 321165 h 4108405"/>
                        <a:gd name="connsiteX10-541" fmla="*/ 2176945 w 4228949"/>
                        <a:gd name="connsiteY10-542" fmla="*/ 316797 h 4108405"/>
                        <a:gd name="connsiteX11-543" fmla="*/ 2290461 w 4228949"/>
                        <a:gd name="connsiteY11-544" fmla="*/ 321469 h 4108405"/>
                        <a:gd name="connsiteX12-545" fmla="*/ 4228786 w 4228949"/>
                        <a:gd name="connsiteY12-546" fmla="*/ 2056565 h 4108405"/>
                        <a:gd name="connsiteX13-547" fmla="*/ 2176946 w 4228949"/>
                        <a:gd name="connsiteY13-548" fmla="*/ 4108405 h 4108405"/>
                        <a:gd name="connsiteX14-549" fmla="*/ 125105 w 4228949"/>
                        <a:gd name="connsiteY14-550" fmla="*/ 2056565 h 4108405"/>
                        <a:gd name="connsiteX15-551" fmla="*/ 437178 w 4228949"/>
                        <a:gd name="connsiteY15-552" fmla="*/ 2056564 h 4108405"/>
                        <a:gd name="connsiteX16-553" fmla="*/ 2176945 w 4228949"/>
                        <a:gd name="connsiteY16-554" fmla="*/ 3796331 h 4108405"/>
                        <a:gd name="connsiteX17-555" fmla="*/ 3916711 w 4228949"/>
                        <a:gd name="connsiteY17-556" fmla="*/ 2056564 h 4108405"/>
                        <a:gd name="connsiteX18-557" fmla="*/ 2269473 w 4228949"/>
                        <a:gd name="connsiteY18-558" fmla="*/ 321469 h 4108405"/>
                        <a:gd name="connsiteX19-559" fmla="*/ 2290461 w 4228949"/>
                        <a:gd name="connsiteY19-560" fmla="*/ 321469 h 4108405"/>
                        <a:gd name="connsiteX20-561" fmla="*/ 2090436 w 4228949"/>
                        <a:gd name="connsiteY20-562" fmla="*/ 9092 h 4108405"/>
                        <a:gd name="connsiteX21-563" fmla="*/ 2090436 w 4228949"/>
                        <a:gd name="connsiteY21-564" fmla="*/ 321165 h 4108405"/>
                        <a:gd name="connsiteX22-565" fmla="*/ 739525 w 4228949"/>
                        <a:gd name="connsiteY22-566" fmla="*/ 1076860 h 4108405"/>
                        <a:gd name="connsiteX23-567" fmla="*/ 470434 w 4228949"/>
                        <a:gd name="connsiteY23-568" fmla="*/ 917744 h 4108405"/>
                        <a:gd name="connsiteX24-569" fmla="*/ 2090436 w 4228949"/>
                        <a:gd name="connsiteY24-570" fmla="*/ 9092 h 4108405"/>
                        <a:gd name="connsiteX25-571" fmla="*/ 2090436 w 4228949"/>
                        <a:gd name="connsiteY25-572" fmla="*/ 0 h 4108405"/>
                        <a:gd name="connsiteX26-573" fmla="*/ 2090436 w 4228949"/>
                        <a:gd name="connsiteY26-574" fmla="*/ 9092 h 4108405"/>
                        <a:gd name="connsiteX27-575" fmla="*/ 2090436 w 4228949"/>
                        <a:gd name="connsiteY27-576" fmla="*/ 0 h 4108405"/>
                        <a:gd name="connsiteX0-577" fmla="*/ 739525 w 4228925"/>
                        <a:gd name="connsiteY0-578" fmla="*/ 1076860 h 4108405"/>
                        <a:gd name="connsiteX1-579" fmla="*/ 742648 w 4228925"/>
                        <a:gd name="connsiteY1-580" fmla="*/ 1078706 h 4108405"/>
                        <a:gd name="connsiteX2-581" fmla="*/ 739525 w 4228925"/>
                        <a:gd name="connsiteY2-582" fmla="*/ 1076860 h 4108405"/>
                        <a:gd name="connsiteX3-583" fmla="*/ 468805 w 4228925"/>
                        <a:gd name="connsiteY3-584" fmla="*/ 916781 h 4108405"/>
                        <a:gd name="connsiteX4-585" fmla="*/ 470434 w 4228925"/>
                        <a:gd name="connsiteY4-586" fmla="*/ 917744 h 4108405"/>
                        <a:gd name="connsiteX5-587" fmla="*/ 468805 w 4228925"/>
                        <a:gd name="connsiteY5-588" fmla="*/ 916781 h 4108405"/>
                        <a:gd name="connsiteX6-589" fmla="*/ 2176945 w 4228925"/>
                        <a:gd name="connsiteY6-590" fmla="*/ 316797 h 4108405"/>
                        <a:gd name="connsiteX7-591" fmla="*/ 2269473 w 4228925"/>
                        <a:gd name="connsiteY7-592" fmla="*/ 321469 h 4108405"/>
                        <a:gd name="connsiteX8-593" fmla="*/ 2090436 w 4228925"/>
                        <a:gd name="connsiteY8-594" fmla="*/ 321469 h 4108405"/>
                        <a:gd name="connsiteX9-595" fmla="*/ 2090436 w 4228925"/>
                        <a:gd name="connsiteY9-596" fmla="*/ 321165 h 4108405"/>
                        <a:gd name="connsiteX10-597" fmla="*/ 2176945 w 4228925"/>
                        <a:gd name="connsiteY10-598" fmla="*/ 316797 h 4108405"/>
                        <a:gd name="connsiteX11-599" fmla="*/ 2290461 w 4228925"/>
                        <a:gd name="connsiteY11-600" fmla="*/ 321469 h 4108405"/>
                        <a:gd name="connsiteX12-601" fmla="*/ 4228786 w 4228925"/>
                        <a:gd name="connsiteY12-602" fmla="*/ 2056565 h 4108405"/>
                        <a:gd name="connsiteX13-603" fmla="*/ 2176946 w 4228925"/>
                        <a:gd name="connsiteY13-604" fmla="*/ 4108405 h 4108405"/>
                        <a:gd name="connsiteX14-605" fmla="*/ 125105 w 4228925"/>
                        <a:gd name="connsiteY14-606" fmla="*/ 2056565 h 4108405"/>
                        <a:gd name="connsiteX15-607" fmla="*/ 437178 w 4228925"/>
                        <a:gd name="connsiteY15-608" fmla="*/ 2056564 h 4108405"/>
                        <a:gd name="connsiteX16-609" fmla="*/ 2176945 w 4228925"/>
                        <a:gd name="connsiteY16-610" fmla="*/ 3796331 h 4108405"/>
                        <a:gd name="connsiteX17-611" fmla="*/ 3916711 w 4228925"/>
                        <a:gd name="connsiteY17-612" fmla="*/ 2056564 h 4108405"/>
                        <a:gd name="connsiteX18-613" fmla="*/ 2290461 w 4228925"/>
                        <a:gd name="connsiteY18-614" fmla="*/ 321469 h 4108405"/>
                        <a:gd name="connsiteX19-615" fmla="*/ 2090436 w 4228925"/>
                        <a:gd name="connsiteY19-616" fmla="*/ 9092 h 4108405"/>
                        <a:gd name="connsiteX20-617" fmla="*/ 2090436 w 4228925"/>
                        <a:gd name="connsiteY20-618" fmla="*/ 321165 h 4108405"/>
                        <a:gd name="connsiteX21-619" fmla="*/ 739525 w 4228925"/>
                        <a:gd name="connsiteY21-620" fmla="*/ 1076860 h 4108405"/>
                        <a:gd name="connsiteX22-621" fmla="*/ 470434 w 4228925"/>
                        <a:gd name="connsiteY22-622" fmla="*/ 917744 h 4108405"/>
                        <a:gd name="connsiteX23-623" fmla="*/ 2090436 w 4228925"/>
                        <a:gd name="connsiteY23-624" fmla="*/ 9092 h 4108405"/>
                        <a:gd name="connsiteX24-625" fmla="*/ 2090436 w 4228925"/>
                        <a:gd name="connsiteY24-626" fmla="*/ 0 h 4108405"/>
                        <a:gd name="connsiteX25-627" fmla="*/ 2090436 w 4228925"/>
                        <a:gd name="connsiteY25-628" fmla="*/ 9092 h 4108405"/>
                        <a:gd name="connsiteX26-629" fmla="*/ 2090436 w 4228925"/>
                        <a:gd name="connsiteY26-630" fmla="*/ 0 h 4108405"/>
                        <a:gd name="connsiteX0-631" fmla="*/ 739525 w 4228925"/>
                        <a:gd name="connsiteY0-632" fmla="*/ 1076860 h 4108405"/>
                        <a:gd name="connsiteX1-633" fmla="*/ 742648 w 4228925"/>
                        <a:gd name="connsiteY1-634" fmla="*/ 1078706 h 4108405"/>
                        <a:gd name="connsiteX2-635" fmla="*/ 739525 w 4228925"/>
                        <a:gd name="connsiteY2-636" fmla="*/ 1076860 h 4108405"/>
                        <a:gd name="connsiteX3-637" fmla="*/ 468805 w 4228925"/>
                        <a:gd name="connsiteY3-638" fmla="*/ 916781 h 4108405"/>
                        <a:gd name="connsiteX4-639" fmla="*/ 470434 w 4228925"/>
                        <a:gd name="connsiteY4-640" fmla="*/ 917744 h 4108405"/>
                        <a:gd name="connsiteX5-641" fmla="*/ 468805 w 4228925"/>
                        <a:gd name="connsiteY5-642" fmla="*/ 916781 h 4108405"/>
                        <a:gd name="connsiteX6-643" fmla="*/ 2176945 w 4228925"/>
                        <a:gd name="connsiteY6-644" fmla="*/ 316797 h 4108405"/>
                        <a:gd name="connsiteX7-645" fmla="*/ 2090436 w 4228925"/>
                        <a:gd name="connsiteY7-646" fmla="*/ 321469 h 4108405"/>
                        <a:gd name="connsiteX8-647" fmla="*/ 2090436 w 4228925"/>
                        <a:gd name="connsiteY8-648" fmla="*/ 321165 h 4108405"/>
                        <a:gd name="connsiteX9-649" fmla="*/ 2176945 w 4228925"/>
                        <a:gd name="connsiteY9-650" fmla="*/ 316797 h 4108405"/>
                        <a:gd name="connsiteX10-651" fmla="*/ 2290461 w 4228925"/>
                        <a:gd name="connsiteY10-652" fmla="*/ 321469 h 4108405"/>
                        <a:gd name="connsiteX11-653" fmla="*/ 4228786 w 4228925"/>
                        <a:gd name="connsiteY11-654" fmla="*/ 2056565 h 4108405"/>
                        <a:gd name="connsiteX12-655" fmla="*/ 2176946 w 4228925"/>
                        <a:gd name="connsiteY12-656" fmla="*/ 4108405 h 4108405"/>
                        <a:gd name="connsiteX13-657" fmla="*/ 125105 w 4228925"/>
                        <a:gd name="connsiteY13-658" fmla="*/ 2056565 h 4108405"/>
                        <a:gd name="connsiteX14-659" fmla="*/ 437178 w 4228925"/>
                        <a:gd name="connsiteY14-660" fmla="*/ 2056564 h 4108405"/>
                        <a:gd name="connsiteX15-661" fmla="*/ 2176945 w 4228925"/>
                        <a:gd name="connsiteY15-662" fmla="*/ 3796331 h 4108405"/>
                        <a:gd name="connsiteX16-663" fmla="*/ 3916711 w 4228925"/>
                        <a:gd name="connsiteY16-664" fmla="*/ 2056564 h 4108405"/>
                        <a:gd name="connsiteX17-665" fmla="*/ 2290461 w 4228925"/>
                        <a:gd name="connsiteY17-666" fmla="*/ 321469 h 4108405"/>
                        <a:gd name="connsiteX18-667" fmla="*/ 2090436 w 4228925"/>
                        <a:gd name="connsiteY18-668" fmla="*/ 9092 h 4108405"/>
                        <a:gd name="connsiteX19-669" fmla="*/ 2090436 w 4228925"/>
                        <a:gd name="connsiteY19-670" fmla="*/ 321165 h 4108405"/>
                        <a:gd name="connsiteX20-671" fmla="*/ 739525 w 4228925"/>
                        <a:gd name="connsiteY20-672" fmla="*/ 1076860 h 4108405"/>
                        <a:gd name="connsiteX21-673" fmla="*/ 470434 w 4228925"/>
                        <a:gd name="connsiteY21-674" fmla="*/ 917744 h 4108405"/>
                        <a:gd name="connsiteX22-675" fmla="*/ 2090436 w 4228925"/>
                        <a:gd name="connsiteY22-676" fmla="*/ 9092 h 4108405"/>
                        <a:gd name="connsiteX23-677" fmla="*/ 2090436 w 4228925"/>
                        <a:gd name="connsiteY23-678" fmla="*/ 0 h 4108405"/>
                        <a:gd name="connsiteX24-679" fmla="*/ 2090436 w 4228925"/>
                        <a:gd name="connsiteY24-680" fmla="*/ 9092 h 4108405"/>
                        <a:gd name="connsiteX25-681" fmla="*/ 2090436 w 4228925"/>
                        <a:gd name="connsiteY25-682" fmla="*/ 0 h 4108405"/>
                        <a:gd name="connsiteX0-683" fmla="*/ 739525 w 4228925"/>
                        <a:gd name="connsiteY0-684" fmla="*/ 1076860 h 4108405"/>
                        <a:gd name="connsiteX1-685" fmla="*/ 742648 w 4228925"/>
                        <a:gd name="connsiteY1-686" fmla="*/ 1078706 h 4108405"/>
                        <a:gd name="connsiteX2-687" fmla="*/ 739525 w 4228925"/>
                        <a:gd name="connsiteY2-688" fmla="*/ 1076860 h 4108405"/>
                        <a:gd name="connsiteX3-689" fmla="*/ 468805 w 4228925"/>
                        <a:gd name="connsiteY3-690" fmla="*/ 916781 h 4108405"/>
                        <a:gd name="connsiteX4-691" fmla="*/ 470434 w 4228925"/>
                        <a:gd name="connsiteY4-692" fmla="*/ 917744 h 4108405"/>
                        <a:gd name="connsiteX5-693" fmla="*/ 468805 w 4228925"/>
                        <a:gd name="connsiteY5-694" fmla="*/ 916781 h 4108405"/>
                        <a:gd name="connsiteX6-695" fmla="*/ 2090436 w 4228925"/>
                        <a:gd name="connsiteY6-696" fmla="*/ 321165 h 4108405"/>
                        <a:gd name="connsiteX7-697" fmla="*/ 2090436 w 4228925"/>
                        <a:gd name="connsiteY7-698" fmla="*/ 321469 h 4108405"/>
                        <a:gd name="connsiteX8-699" fmla="*/ 2090436 w 4228925"/>
                        <a:gd name="connsiteY8-700" fmla="*/ 321165 h 4108405"/>
                        <a:gd name="connsiteX9-701" fmla="*/ 2290461 w 4228925"/>
                        <a:gd name="connsiteY9-702" fmla="*/ 321469 h 4108405"/>
                        <a:gd name="connsiteX10-703" fmla="*/ 4228786 w 4228925"/>
                        <a:gd name="connsiteY10-704" fmla="*/ 2056565 h 4108405"/>
                        <a:gd name="connsiteX11-705" fmla="*/ 2176946 w 4228925"/>
                        <a:gd name="connsiteY11-706" fmla="*/ 4108405 h 4108405"/>
                        <a:gd name="connsiteX12-707" fmla="*/ 125105 w 4228925"/>
                        <a:gd name="connsiteY12-708" fmla="*/ 2056565 h 4108405"/>
                        <a:gd name="connsiteX13-709" fmla="*/ 437178 w 4228925"/>
                        <a:gd name="connsiteY13-710" fmla="*/ 2056564 h 4108405"/>
                        <a:gd name="connsiteX14-711" fmla="*/ 2176945 w 4228925"/>
                        <a:gd name="connsiteY14-712" fmla="*/ 3796331 h 4108405"/>
                        <a:gd name="connsiteX15-713" fmla="*/ 3916711 w 4228925"/>
                        <a:gd name="connsiteY15-714" fmla="*/ 2056564 h 4108405"/>
                        <a:gd name="connsiteX16-715" fmla="*/ 2290461 w 4228925"/>
                        <a:gd name="connsiteY16-716" fmla="*/ 321469 h 4108405"/>
                        <a:gd name="connsiteX17-717" fmla="*/ 2090436 w 4228925"/>
                        <a:gd name="connsiteY17-718" fmla="*/ 9092 h 4108405"/>
                        <a:gd name="connsiteX18-719" fmla="*/ 2090436 w 4228925"/>
                        <a:gd name="connsiteY18-720" fmla="*/ 321165 h 4108405"/>
                        <a:gd name="connsiteX19-721" fmla="*/ 739525 w 4228925"/>
                        <a:gd name="connsiteY19-722" fmla="*/ 1076860 h 4108405"/>
                        <a:gd name="connsiteX20-723" fmla="*/ 470434 w 4228925"/>
                        <a:gd name="connsiteY20-724" fmla="*/ 917744 h 4108405"/>
                        <a:gd name="connsiteX21-725" fmla="*/ 2090436 w 4228925"/>
                        <a:gd name="connsiteY21-726" fmla="*/ 9092 h 4108405"/>
                        <a:gd name="connsiteX22-727" fmla="*/ 2090436 w 4228925"/>
                        <a:gd name="connsiteY22-728" fmla="*/ 0 h 4108405"/>
                        <a:gd name="connsiteX23-729" fmla="*/ 2090436 w 4228925"/>
                        <a:gd name="connsiteY23-730" fmla="*/ 9092 h 4108405"/>
                        <a:gd name="connsiteX24-731" fmla="*/ 2090436 w 4228925"/>
                        <a:gd name="connsiteY24-732" fmla="*/ 0 h 4108405"/>
                        <a:gd name="connsiteX0-733" fmla="*/ 739525 w 4228925"/>
                        <a:gd name="connsiteY0-734" fmla="*/ 1067768 h 4099313"/>
                        <a:gd name="connsiteX1-735" fmla="*/ 742648 w 4228925"/>
                        <a:gd name="connsiteY1-736" fmla="*/ 1069614 h 4099313"/>
                        <a:gd name="connsiteX2-737" fmla="*/ 739525 w 4228925"/>
                        <a:gd name="connsiteY2-738" fmla="*/ 1067768 h 4099313"/>
                        <a:gd name="connsiteX3-739" fmla="*/ 468805 w 4228925"/>
                        <a:gd name="connsiteY3-740" fmla="*/ 907689 h 4099313"/>
                        <a:gd name="connsiteX4-741" fmla="*/ 470434 w 4228925"/>
                        <a:gd name="connsiteY4-742" fmla="*/ 908652 h 4099313"/>
                        <a:gd name="connsiteX5-743" fmla="*/ 468805 w 4228925"/>
                        <a:gd name="connsiteY5-744" fmla="*/ 907689 h 4099313"/>
                        <a:gd name="connsiteX6-745" fmla="*/ 2090436 w 4228925"/>
                        <a:gd name="connsiteY6-746" fmla="*/ 312073 h 4099313"/>
                        <a:gd name="connsiteX7-747" fmla="*/ 2090436 w 4228925"/>
                        <a:gd name="connsiteY7-748" fmla="*/ 312377 h 4099313"/>
                        <a:gd name="connsiteX8-749" fmla="*/ 2090436 w 4228925"/>
                        <a:gd name="connsiteY8-750" fmla="*/ 312073 h 4099313"/>
                        <a:gd name="connsiteX9-751" fmla="*/ 2290461 w 4228925"/>
                        <a:gd name="connsiteY9-752" fmla="*/ 312377 h 4099313"/>
                        <a:gd name="connsiteX10-753" fmla="*/ 4228786 w 4228925"/>
                        <a:gd name="connsiteY10-754" fmla="*/ 2047473 h 4099313"/>
                        <a:gd name="connsiteX11-755" fmla="*/ 2176946 w 4228925"/>
                        <a:gd name="connsiteY11-756" fmla="*/ 4099313 h 4099313"/>
                        <a:gd name="connsiteX12-757" fmla="*/ 125105 w 4228925"/>
                        <a:gd name="connsiteY12-758" fmla="*/ 2047473 h 4099313"/>
                        <a:gd name="connsiteX13-759" fmla="*/ 437178 w 4228925"/>
                        <a:gd name="connsiteY13-760" fmla="*/ 2047472 h 4099313"/>
                        <a:gd name="connsiteX14-761" fmla="*/ 2176945 w 4228925"/>
                        <a:gd name="connsiteY14-762" fmla="*/ 3787239 h 4099313"/>
                        <a:gd name="connsiteX15-763" fmla="*/ 3916711 w 4228925"/>
                        <a:gd name="connsiteY15-764" fmla="*/ 2047472 h 4099313"/>
                        <a:gd name="connsiteX16-765" fmla="*/ 2290461 w 4228925"/>
                        <a:gd name="connsiteY16-766" fmla="*/ 312377 h 4099313"/>
                        <a:gd name="connsiteX17-767" fmla="*/ 2090436 w 4228925"/>
                        <a:gd name="connsiteY17-768" fmla="*/ 0 h 4099313"/>
                        <a:gd name="connsiteX18-769" fmla="*/ 2090436 w 4228925"/>
                        <a:gd name="connsiteY18-770" fmla="*/ 312073 h 4099313"/>
                        <a:gd name="connsiteX19-771" fmla="*/ 739525 w 4228925"/>
                        <a:gd name="connsiteY19-772" fmla="*/ 1067768 h 4099313"/>
                        <a:gd name="connsiteX20-773" fmla="*/ 470434 w 4228925"/>
                        <a:gd name="connsiteY20-774" fmla="*/ 908652 h 4099313"/>
                        <a:gd name="connsiteX21-775" fmla="*/ 2090436 w 4228925"/>
                        <a:gd name="connsiteY21-776" fmla="*/ 0 h 4099313"/>
                        <a:gd name="connsiteX0-777" fmla="*/ 739525 w 4353891"/>
                        <a:gd name="connsiteY0-778" fmla="*/ 1067768 h 4099313"/>
                        <a:gd name="connsiteX1-779" fmla="*/ 742648 w 4353891"/>
                        <a:gd name="connsiteY1-780" fmla="*/ 1069614 h 4099313"/>
                        <a:gd name="connsiteX2-781" fmla="*/ 739525 w 4353891"/>
                        <a:gd name="connsiteY2-782" fmla="*/ 1067768 h 4099313"/>
                        <a:gd name="connsiteX3-783" fmla="*/ 468805 w 4353891"/>
                        <a:gd name="connsiteY3-784" fmla="*/ 907689 h 4099313"/>
                        <a:gd name="connsiteX4-785" fmla="*/ 470434 w 4353891"/>
                        <a:gd name="connsiteY4-786" fmla="*/ 908652 h 4099313"/>
                        <a:gd name="connsiteX5-787" fmla="*/ 468805 w 4353891"/>
                        <a:gd name="connsiteY5-788" fmla="*/ 907689 h 4099313"/>
                        <a:gd name="connsiteX6-789" fmla="*/ 2090436 w 4353891"/>
                        <a:gd name="connsiteY6-790" fmla="*/ 312073 h 4099313"/>
                        <a:gd name="connsiteX7-791" fmla="*/ 2090436 w 4353891"/>
                        <a:gd name="connsiteY7-792" fmla="*/ 312377 h 4099313"/>
                        <a:gd name="connsiteX8-793" fmla="*/ 2090436 w 4353891"/>
                        <a:gd name="connsiteY8-794" fmla="*/ 312073 h 4099313"/>
                        <a:gd name="connsiteX9-795" fmla="*/ 3916711 w 4353891"/>
                        <a:gd name="connsiteY9-796" fmla="*/ 2047472 h 4099313"/>
                        <a:gd name="connsiteX10-797" fmla="*/ 4228786 w 4353891"/>
                        <a:gd name="connsiteY10-798" fmla="*/ 2047473 h 4099313"/>
                        <a:gd name="connsiteX11-799" fmla="*/ 2176946 w 4353891"/>
                        <a:gd name="connsiteY11-800" fmla="*/ 4099313 h 4099313"/>
                        <a:gd name="connsiteX12-801" fmla="*/ 125105 w 4353891"/>
                        <a:gd name="connsiteY12-802" fmla="*/ 2047473 h 4099313"/>
                        <a:gd name="connsiteX13-803" fmla="*/ 437178 w 4353891"/>
                        <a:gd name="connsiteY13-804" fmla="*/ 2047472 h 4099313"/>
                        <a:gd name="connsiteX14-805" fmla="*/ 2176945 w 4353891"/>
                        <a:gd name="connsiteY14-806" fmla="*/ 3787239 h 4099313"/>
                        <a:gd name="connsiteX15-807" fmla="*/ 3916711 w 4353891"/>
                        <a:gd name="connsiteY15-808" fmla="*/ 2047472 h 4099313"/>
                        <a:gd name="connsiteX16-809" fmla="*/ 2090436 w 4353891"/>
                        <a:gd name="connsiteY16-810" fmla="*/ 0 h 4099313"/>
                        <a:gd name="connsiteX17-811" fmla="*/ 2090436 w 4353891"/>
                        <a:gd name="connsiteY17-812" fmla="*/ 312073 h 4099313"/>
                        <a:gd name="connsiteX18-813" fmla="*/ 739525 w 4353891"/>
                        <a:gd name="connsiteY18-814" fmla="*/ 1067768 h 4099313"/>
                        <a:gd name="connsiteX19-815" fmla="*/ 470434 w 4353891"/>
                        <a:gd name="connsiteY19-816" fmla="*/ 908652 h 4099313"/>
                        <a:gd name="connsiteX20-817" fmla="*/ 2090436 w 4353891"/>
                        <a:gd name="connsiteY20-818" fmla="*/ 0 h 4099313"/>
                        <a:gd name="connsiteX0-819" fmla="*/ 614420 w 4228786"/>
                        <a:gd name="connsiteY0-820" fmla="*/ 1067768 h 4099313"/>
                        <a:gd name="connsiteX1-821" fmla="*/ 617543 w 4228786"/>
                        <a:gd name="connsiteY1-822" fmla="*/ 1069614 h 4099313"/>
                        <a:gd name="connsiteX2-823" fmla="*/ 614420 w 4228786"/>
                        <a:gd name="connsiteY2-824" fmla="*/ 1067768 h 4099313"/>
                        <a:gd name="connsiteX3-825" fmla="*/ 343700 w 4228786"/>
                        <a:gd name="connsiteY3-826" fmla="*/ 907689 h 4099313"/>
                        <a:gd name="connsiteX4-827" fmla="*/ 345329 w 4228786"/>
                        <a:gd name="connsiteY4-828" fmla="*/ 908652 h 4099313"/>
                        <a:gd name="connsiteX5-829" fmla="*/ 343700 w 4228786"/>
                        <a:gd name="connsiteY5-830" fmla="*/ 907689 h 4099313"/>
                        <a:gd name="connsiteX6-831" fmla="*/ 1965331 w 4228786"/>
                        <a:gd name="connsiteY6-832" fmla="*/ 312073 h 4099313"/>
                        <a:gd name="connsiteX7-833" fmla="*/ 1965331 w 4228786"/>
                        <a:gd name="connsiteY7-834" fmla="*/ 312377 h 4099313"/>
                        <a:gd name="connsiteX8-835" fmla="*/ 1965331 w 4228786"/>
                        <a:gd name="connsiteY8-836" fmla="*/ 312073 h 4099313"/>
                        <a:gd name="connsiteX9-837" fmla="*/ 3791606 w 4228786"/>
                        <a:gd name="connsiteY9-838" fmla="*/ 2047472 h 4099313"/>
                        <a:gd name="connsiteX10-839" fmla="*/ 4103681 w 4228786"/>
                        <a:gd name="connsiteY10-840" fmla="*/ 2047473 h 4099313"/>
                        <a:gd name="connsiteX11-841" fmla="*/ 2051841 w 4228786"/>
                        <a:gd name="connsiteY11-842" fmla="*/ 4099313 h 4099313"/>
                        <a:gd name="connsiteX12-843" fmla="*/ 0 w 4228786"/>
                        <a:gd name="connsiteY12-844" fmla="*/ 2047473 h 4099313"/>
                        <a:gd name="connsiteX13-845" fmla="*/ 2051840 w 4228786"/>
                        <a:gd name="connsiteY13-846" fmla="*/ 3787239 h 4099313"/>
                        <a:gd name="connsiteX14-847" fmla="*/ 3791606 w 4228786"/>
                        <a:gd name="connsiteY14-848" fmla="*/ 2047472 h 4099313"/>
                        <a:gd name="connsiteX15-849" fmla="*/ 1965331 w 4228786"/>
                        <a:gd name="connsiteY15-850" fmla="*/ 0 h 4099313"/>
                        <a:gd name="connsiteX16-851" fmla="*/ 1965331 w 4228786"/>
                        <a:gd name="connsiteY16-852" fmla="*/ 312073 h 4099313"/>
                        <a:gd name="connsiteX17-853" fmla="*/ 614420 w 4228786"/>
                        <a:gd name="connsiteY17-854" fmla="*/ 1067768 h 4099313"/>
                        <a:gd name="connsiteX18-855" fmla="*/ 345329 w 4228786"/>
                        <a:gd name="connsiteY18-856" fmla="*/ 908652 h 4099313"/>
                        <a:gd name="connsiteX19-857" fmla="*/ 1965331 w 4228786"/>
                        <a:gd name="connsiteY19-858" fmla="*/ 0 h 4099313"/>
                        <a:gd name="connsiteX0-859" fmla="*/ 270720 w 3885086"/>
                        <a:gd name="connsiteY0-860" fmla="*/ 1067768 h 4224418"/>
                        <a:gd name="connsiteX1-861" fmla="*/ 273843 w 3885086"/>
                        <a:gd name="connsiteY1-862" fmla="*/ 1069614 h 4224418"/>
                        <a:gd name="connsiteX2-863" fmla="*/ 270720 w 3885086"/>
                        <a:gd name="connsiteY2-864" fmla="*/ 1067768 h 4224418"/>
                        <a:gd name="connsiteX3-865" fmla="*/ 0 w 3885086"/>
                        <a:gd name="connsiteY3-866" fmla="*/ 907689 h 4224418"/>
                        <a:gd name="connsiteX4-867" fmla="*/ 1629 w 3885086"/>
                        <a:gd name="connsiteY4-868" fmla="*/ 908652 h 4224418"/>
                        <a:gd name="connsiteX5-869" fmla="*/ 0 w 3885086"/>
                        <a:gd name="connsiteY5-870" fmla="*/ 907689 h 4224418"/>
                        <a:gd name="connsiteX6-871" fmla="*/ 1621631 w 3885086"/>
                        <a:gd name="connsiteY6-872" fmla="*/ 312073 h 4224418"/>
                        <a:gd name="connsiteX7-873" fmla="*/ 1621631 w 3885086"/>
                        <a:gd name="connsiteY7-874" fmla="*/ 312377 h 4224418"/>
                        <a:gd name="connsiteX8-875" fmla="*/ 1621631 w 3885086"/>
                        <a:gd name="connsiteY8-876" fmla="*/ 312073 h 4224418"/>
                        <a:gd name="connsiteX9-877" fmla="*/ 3447906 w 3885086"/>
                        <a:gd name="connsiteY9-878" fmla="*/ 2047472 h 4224418"/>
                        <a:gd name="connsiteX10-879" fmla="*/ 3759981 w 3885086"/>
                        <a:gd name="connsiteY10-880" fmla="*/ 2047473 h 4224418"/>
                        <a:gd name="connsiteX11-881" fmla="*/ 1708141 w 3885086"/>
                        <a:gd name="connsiteY11-882" fmla="*/ 4099313 h 4224418"/>
                        <a:gd name="connsiteX12-883" fmla="*/ 1708140 w 3885086"/>
                        <a:gd name="connsiteY12-884" fmla="*/ 3787239 h 4224418"/>
                        <a:gd name="connsiteX13-885" fmla="*/ 3447906 w 3885086"/>
                        <a:gd name="connsiteY13-886" fmla="*/ 2047472 h 4224418"/>
                        <a:gd name="connsiteX14-887" fmla="*/ 1621631 w 3885086"/>
                        <a:gd name="connsiteY14-888" fmla="*/ 0 h 4224418"/>
                        <a:gd name="connsiteX15-889" fmla="*/ 1621631 w 3885086"/>
                        <a:gd name="connsiteY15-890" fmla="*/ 312073 h 4224418"/>
                        <a:gd name="connsiteX16-891" fmla="*/ 270720 w 3885086"/>
                        <a:gd name="connsiteY16-892" fmla="*/ 1067768 h 4224418"/>
                        <a:gd name="connsiteX17-893" fmla="*/ 1629 w 3885086"/>
                        <a:gd name="connsiteY17-894" fmla="*/ 908652 h 4224418"/>
                        <a:gd name="connsiteX18-895" fmla="*/ 1621631 w 3885086"/>
                        <a:gd name="connsiteY18-896" fmla="*/ 0 h 4224418"/>
                        <a:gd name="connsiteX0-897" fmla="*/ 270720 w 3885086"/>
                        <a:gd name="connsiteY0-898" fmla="*/ 1067768 h 4099313"/>
                        <a:gd name="connsiteX1-899" fmla="*/ 273843 w 3885086"/>
                        <a:gd name="connsiteY1-900" fmla="*/ 1069614 h 4099313"/>
                        <a:gd name="connsiteX2-901" fmla="*/ 270720 w 3885086"/>
                        <a:gd name="connsiteY2-902" fmla="*/ 1067768 h 4099313"/>
                        <a:gd name="connsiteX3-903" fmla="*/ 0 w 3885086"/>
                        <a:gd name="connsiteY3-904" fmla="*/ 907689 h 4099313"/>
                        <a:gd name="connsiteX4-905" fmla="*/ 1629 w 3885086"/>
                        <a:gd name="connsiteY4-906" fmla="*/ 908652 h 4099313"/>
                        <a:gd name="connsiteX5-907" fmla="*/ 0 w 3885086"/>
                        <a:gd name="connsiteY5-908" fmla="*/ 907689 h 4099313"/>
                        <a:gd name="connsiteX6-909" fmla="*/ 1621631 w 3885086"/>
                        <a:gd name="connsiteY6-910" fmla="*/ 312073 h 4099313"/>
                        <a:gd name="connsiteX7-911" fmla="*/ 1621631 w 3885086"/>
                        <a:gd name="connsiteY7-912" fmla="*/ 312377 h 4099313"/>
                        <a:gd name="connsiteX8-913" fmla="*/ 1621631 w 3885086"/>
                        <a:gd name="connsiteY8-914" fmla="*/ 312073 h 4099313"/>
                        <a:gd name="connsiteX9-915" fmla="*/ 3447906 w 3885086"/>
                        <a:gd name="connsiteY9-916" fmla="*/ 2047472 h 4099313"/>
                        <a:gd name="connsiteX10-917" fmla="*/ 3759981 w 3885086"/>
                        <a:gd name="connsiteY10-918" fmla="*/ 2047473 h 4099313"/>
                        <a:gd name="connsiteX11-919" fmla="*/ 1708141 w 3885086"/>
                        <a:gd name="connsiteY11-920" fmla="*/ 4099313 h 4099313"/>
                        <a:gd name="connsiteX12-921" fmla="*/ 3447906 w 3885086"/>
                        <a:gd name="connsiteY12-922" fmla="*/ 2047472 h 4099313"/>
                        <a:gd name="connsiteX13-923" fmla="*/ 1621631 w 3885086"/>
                        <a:gd name="connsiteY13-924" fmla="*/ 0 h 4099313"/>
                        <a:gd name="connsiteX14-925" fmla="*/ 1621631 w 3885086"/>
                        <a:gd name="connsiteY14-926" fmla="*/ 312073 h 4099313"/>
                        <a:gd name="connsiteX15-927" fmla="*/ 270720 w 3885086"/>
                        <a:gd name="connsiteY15-928" fmla="*/ 1067768 h 4099313"/>
                        <a:gd name="connsiteX16-929" fmla="*/ 1629 w 3885086"/>
                        <a:gd name="connsiteY16-930" fmla="*/ 908652 h 4099313"/>
                        <a:gd name="connsiteX17-931" fmla="*/ 1621631 w 3885086"/>
                        <a:gd name="connsiteY17-932" fmla="*/ 0 h 4099313"/>
                        <a:gd name="connsiteX0-933" fmla="*/ 270720 w 3760643"/>
                        <a:gd name="connsiteY0-934" fmla="*/ 1067768 h 2047473"/>
                        <a:gd name="connsiteX1-935" fmla="*/ 273843 w 3760643"/>
                        <a:gd name="connsiteY1-936" fmla="*/ 1069614 h 2047473"/>
                        <a:gd name="connsiteX2-937" fmla="*/ 270720 w 3760643"/>
                        <a:gd name="connsiteY2-938" fmla="*/ 1067768 h 2047473"/>
                        <a:gd name="connsiteX3-939" fmla="*/ 0 w 3760643"/>
                        <a:gd name="connsiteY3-940" fmla="*/ 907689 h 2047473"/>
                        <a:gd name="connsiteX4-941" fmla="*/ 1629 w 3760643"/>
                        <a:gd name="connsiteY4-942" fmla="*/ 908652 h 2047473"/>
                        <a:gd name="connsiteX5-943" fmla="*/ 0 w 3760643"/>
                        <a:gd name="connsiteY5-944" fmla="*/ 907689 h 2047473"/>
                        <a:gd name="connsiteX6-945" fmla="*/ 1621631 w 3760643"/>
                        <a:gd name="connsiteY6-946" fmla="*/ 312073 h 2047473"/>
                        <a:gd name="connsiteX7-947" fmla="*/ 1621631 w 3760643"/>
                        <a:gd name="connsiteY7-948" fmla="*/ 312377 h 2047473"/>
                        <a:gd name="connsiteX8-949" fmla="*/ 1621631 w 3760643"/>
                        <a:gd name="connsiteY8-950" fmla="*/ 312073 h 2047473"/>
                        <a:gd name="connsiteX9-951" fmla="*/ 3447906 w 3760643"/>
                        <a:gd name="connsiteY9-952" fmla="*/ 2047472 h 2047473"/>
                        <a:gd name="connsiteX10-953" fmla="*/ 3759981 w 3760643"/>
                        <a:gd name="connsiteY10-954" fmla="*/ 2047473 h 2047473"/>
                        <a:gd name="connsiteX11-955" fmla="*/ 3447906 w 3760643"/>
                        <a:gd name="connsiteY11-956" fmla="*/ 2047472 h 2047473"/>
                        <a:gd name="connsiteX12-957" fmla="*/ 1621631 w 3760643"/>
                        <a:gd name="connsiteY12-958" fmla="*/ 0 h 2047473"/>
                        <a:gd name="connsiteX13-959" fmla="*/ 1621631 w 3760643"/>
                        <a:gd name="connsiteY13-960" fmla="*/ 312073 h 2047473"/>
                        <a:gd name="connsiteX14-961" fmla="*/ 270720 w 3760643"/>
                        <a:gd name="connsiteY14-962" fmla="*/ 1067768 h 2047473"/>
                        <a:gd name="connsiteX15-963" fmla="*/ 1629 w 3760643"/>
                        <a:gd name="connsiteY15-964" fmla="*/ 908652 h 2047473"/>
                        <a:gd name="connsiteX16-965" fmla="*/ 1621631 w 3760643"/>
                        <a:gd name="connsiteY16-966" fmla="*/ 0 h 2047473"/>
                        <a:gd name="connsiteX0-967" fmla="*/ 270720 w 1621631"/>
                        <a:gd name="connsiteY0-968" fmla="*/ 1067768 h 1069614"/>
                        <a:gd name="connsiteX1-969" fmla="*/ 273843 w 1621631"/>
                        <a:gd name="connsiteY1-970" fmla="*/ 1069614 h 1069614"/>
                        <a:gd name="connsiteX2-971" fmla="*/ 270720 w 1621631"/>
                        <a:gd name="connsiteY2-972" fmla="*/ 1067768 h 1069614"/>
                        <a:gd name="connsiteX3-973" fmla="*/ 0 w 1621631"/>
                        <a:gd name="connsiteY3-974" fmla="*/ 907689 h 1069614"/>
                        <a:gd name="connsiteX4-975" fmla="*/ 1629 w 1621631"/>
                        <a:gd name="connsiteY4-976" fmla="*/ 908652 h 1069614"/>
                        <a:gd name="connsiteX5-977" fmla="*/ 0 w 1621631"/>
                        <a:gd name="connsiteY5-978" fmla="*/ 907689 h 1069614"/>
                        <a:gd name="connsiteX6-979" fmla="*/ 1621631 w 1621631"/>
                        <a:gd name="connsiteY6-980" fmla="*/ 312073 h 1069614"/>
                        <a:gd name="connsiteX7-981" fmla="*/ 1621631 w 1621631"/>
                        <a:gd name="connsiteY7-982" fmla="*/ 312377 h 1069614"/>
                        <a:gd name="connsiteX8-983" fmla="*/ 1621631 w 1621631"/>
                        <a:gd name="connsiteY8-984" fmla="*/ 312073 h 1069614"/>
                        <a:gd name="connsiteX9-985" fmla="*/ 1621631 w 1621631"/>
                        <a:gd name="connsiteY9-986" fmla="*/ 0 h 1069614"/>
                        <a:gd name="connsiteX10-987" fmla="*/ 1621631 w 1621631"/>
                        <a:gd name="connsiteY10-988" fmla="*/ 312073 h 1069614"/>
                        <a:gd name="connsiteX11-989" fmla="*/ 270720 w 1621631"/>
                        <a:gd name="connsiteY11-990" fmla="*/ 1067768 h 1069614"/>
                        <a:gd name="connsiteX12-991" fmla="*/ 1629 w 1621631"/>
                        <a:gd name="connsiteY12-992" fmla="*/ 908652 h 1069614"/>
                        <a:gd name="connsiteX13-993" fmla="*/ 1621631 w 1621631"/>
                        <a:gd name="connsiteY13-994" fmla="*/ 0 h 1069614"/>
                      </a:gdLst>
                      <a:ahLst/>
                      <a:cxnLst>
                        <a:cxn ang="0">
                          <a:pos x="connsiteX0-1" y="connsiteY0-2"/>
                        </a:cxn>
                        <a:cxn ang="0">
                          <a:pos x="connsiteX1-3" y="connsiteY1-4"/>
                        </a:cxn>
                        <a:cxn ang="0">
                          <a:pos x="connsiteX2-5" y="connsiteY2-6"/>
                        </a:cxn>
                        <a:cxn ang="0">
                          <a:pos x="connsiteX3-7" y="connsiteY3-8"/>
                        </a:cxn>
                        <a:cxn ang="0">
                          <a:pos x="connsiteX4-9" y="connsiteY4-10"/>
                        </a:cxn>
                        <a:cxn ang="0">
                          <a:pos x="connsiteX5-11" y="connsiteY5-12"/>
                        </a:cxn>
                        <a:cxn ang="0">
                          <a:pos x="connsiteX6-13" y="connsiteY6-14"/>
                        </a:cxn>
                        <a:cxn ang="0">
                          <a:pos x="connsiteX7-15" y="connsiteY7-16"/>
                        </a:cxn>
                        <a:cxn ang="0">
                          <a:pos x="connsiteX8-17" y="connsiteY8-18"/>
                        </a:cxn>
                        <a:cxn ang="0">
                          <a:pos x="connsiteX9-19" y="connsiteY9-20"/>
                        </a:cxn>
                        <a:cxn ang="0">
                          <a:pos x="connsiteX10-21" y="connsiteY10-22"/>
                        </a:cxn>
                        <a:cxn ang="0">
                          <a:pos x="connsiteX11-23" y="connsiteY11-24"/>
                        </a:cxn>
                        <a:cxn ang="0">
                          <a:pos x="connsiteX12-25" y="connsiteY12-26"/>
                        </a:cxn>
                        <a:cxn ang="0">
                          <a:pos x="connsiteX13-27" y="connsiteY13-28"/>
                        </a:cxn>
                      </a:cxnLst>
                      <a:rect l="l" t="t" r="r" b="b"/>
                      <a:pathLst>
                        <a:path w="1621631" h="1069614">
                          <a:moveTo>
                            <a:pt x="270720" y="1067768"/>
                          </a:moveTo>
                          <a:lnTo>
                            <a:pt x="273843" y="1069614"/>
                          </a:lnTo>
                          <a:lnTo>
                            <a:pt x="270720" y="1067768"/>
                          </a:lnTo>
                          <a:close/>
                          <a:moveTo>
                            <a:pt x="0" y="907689"/>
                          </a:moveTo>
                          <a:lnTo>
                            <a:pt x="1629" y="908652"/>
                          </a:lnTo>
                          <a:lnTo>
                            <a:pt x="0" y="907689"/>
                          </a:lnTo>
                          <a:close/>
                          <a:moveTo>
                            <a:pt x="1621631" y="312073"/>
                          </a:moveTo>
                          <a:lnTo>
                            <a:pt x="1621631" y="312377"/>
                          </a:lnTo>
                          <a:lnTo>
                            <a:pt x="1621631" y="312073"/>
                          </a:lnTo>
                          <a:close/>
                          <a:moveTo>
                            <a:pt x="1621631" y="0"/>
                          </a:moveTo>
                          <a:lnTo>
                            <a:pt x="1621631" y="312073"/>
                          </a:lnTo>
                          <a:cubicBezTo>
                            <a:pt x="1059988" y="337356"/>
                            <a:pt x="568425" y="631117"/>
                            <a:pt x="270720" y="1067768"/>
                          </a:cubicBezTo>
                          <a:lnTo>
                            <a:pt x="1629" y="908652"/>
                          </a:lnTo>
                          <a:cubicBezTo>
                            <a:pt x="354259" y="380480"/>
                            <a:pt x="945677" y="25494"/>
                            <a:pt x="1621631" y="0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lIns="93247" tIns="46623" rIns="46623" bIns="93247" anchor="b"/>
                    <a:lstStyle/>
                    <a:p>
                      <a:pPr algn="ctr" defTabSz="931545" eaLnBrk="1" hangingPunct="1">
                        <a:defRPr/>
                      </a:pPr>
                      <a:endParaRPr lang="en-US" b="1" spc="-51" dirty="0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p:txBody>
                </p:sp>
              </p:grpSp>
              <p:grpSp>
                <p:nvGrpSpPr>
                  <p:cNvPr id="99" name="Group 105"/>
                  <p:cNvGrpSpPr/>
                  <p:nvPr/>
                </p:nvGrpSpPr>
                <p:grpSpPr>
                  <a:xfrm flipV="1">
                    <a:off x="6191250" y="4611080"/>
                    <a:ext cx="3473483" cy="1069616"/>
                    <a:chOff x="6191250" y="1599764"/>
                    <a:chExt cx="3473483" cy="1069616"/>
                  </a:xfrm>
                  <a:grpFill/>
                </p:grpSpPr>
                <p:sp>
                  <p:nvSpPr>
                    <p:cNvPr id="102" name="Freeform 108"/>
                    <p:cNvSpPr/>
                    <p:nvPr/>
                  </p:nvSpPr>
                  <p:spPr bwMode="auto">
                    <a:xfrm>
                      <a:off x="6191250" y="1599766"/>
                      <a:ext cx="1621631" cy="1069614"/>
                    </a:xfrm>
                    <a:custGeom>
                      <a:avLst/>
                      <a:gdLst>
                        <a:gd name="connsiteX0" fmla="*/ 668844 w 4158105"/>
                        <a:gd name="connsiteY0" fmla="*/ 1079241 h 4110786"/>
                        <a:gd name="connsiteX1" fmla="*/ 671967 w 4158105"/>
                        <a:gd name="connsiteY1" fmla="*/ 1081087 h 4110786"/>
                        <a:gd name="connsiteX2" fmla="*/ 576717 w 4158105"/>
                        <a:gd name="connsiteY2" fmla="*/ 1235869 h 4110786"/>
                        <a:gd name="connsiteX3" fmla="*/ 574232 w 4158105"/>
                        <a:gd name="connsiteY3" fmla="*/ 1234330 h 4110786"/>
                        <a:gd name="connsiteX4" fmla="*/ 668844 w 4158105"/>
                        <a:gd name="connsiteY4" fmla="*/ 1079241 h 4110786"/>
                        <a:gd name="connsiteX5" fmla="*/ 398124 w 4158105"/>
                        <a:gd name="connsiteY5" fmla="*/ 919162 h 4110786"/>
                        <a:gd name="connsiteX6" fmla="*/ 399753 w 4158105"/>
                        <a:gd name="connsiteY6" fmla="*/ 920125 h 4110786"/>
                        <a:gd name="connsiteX7" fmla="*/ 308772 w 4158105"/>
                        <a:gd name="connsiteY7" fmla="*/ 1069886 h 4110786"/>
                        <a:gd name="connsiteX8" fmla="*/ 307636 w 4158105"/>
                        <a:gd name="connsiteY8" fmla="*/ 1069182 h 4110786"/>
                        <a:gd name="connsiteX9" fmla="*/ 398124 w 4158105"/>
                        <a:gd name="connsiteY9" fmla="*/ 919162 h 4110786"/>
                        <a:gd name="connsiteX10" fmla="*/ 2106264 w 4158105"/>
                        <a:gd name="connsiteY10" fmla="*/ 319178 h 4110786"/>
                        <a:gd name="connsiteX11" fmla="*/ 2198792 w 4158105"/>
                        <a:gd name="connsiteY11" fmla="*/ 323850 h 4110786"/>
                        <a:gd name="connsiteX12" fmla="*/ 2019755 w 4158105"/>
                        <a:gd name="connsiteY12" fmla="*/ 323850 h 4110786"/>
                        <a:gd name="connsiteX13" fmla="*/ 2019755 w 4158105"/>
                        <a:gd name="connsiteY13" fmla="*/ 323546 h 4110786"/>
                        <a:gd name="connsiteX14" fmla="*/ 2106264 w 4158105"/>
                        <a:gd name="connsiteY14" fmla="*/ 319178 h 4110786"/>
                        <a:gd name="connsiteX15" fmla="*/ 2224351 w 4158105"/>
                        <a:gd name="connsiteY15" fmla="*/ 13068 h 4110786"/>
                        <a:gd name="connsiteX16" fmla="*/ 4158105 w 4158105"/>
                        <a:gd name="connsiteY16" fmla="*/ 2058946 h 4110786"/>
                        <a:gd name="connsiteX17" fmla="*/ 2106265 w 4158105"/>
                        <a:gd name="connsiteY17" fmla="*/ 4110786 h 4110786"/>
                        <a:gd name="connsiteX18" fmla="*/ 54424 w 4158105"/>
                        <a:gd name="connsiteY18" fmla="*/ 2058946 h 4110786"/>
                        <a:gd name="connsiteX19" fmla="*/ 574232 w 4158105"/>
                        <a:gd name="connsiteY19" fmla="*/ 1234330 h 4110786"/>
                        <a:gd name="connsiteX20" fmla="*/ 366497 w 4158105"/>
                        <a:gd name="connsiteY20" fmla="*/ 2058945 h 4110786"/>
                        <a:gd name="connsiteX21" fmla="*/ 2106264 w 4158105"/>
                        <a:gd name="connsiteY21" fmla="*/ 3798712 h 4110786"/>
                        <a:gd name="connsiteX22" fmla="*/ 3846030 w 4158105"/>
                        <a:gd name="connsiteY22" fmla="*/ 2058945 h 4110786"/>
                        <a:gd name="connsiteX23" fmla="*/ 2198792 w 4158105"/>
                        <a:gd name="connsiteY23" fmla="*/ 323850 h 4110786"/>
                        <a:gd name="connsiteX24" fmla="*/ 2219780 w 4158105"/>
                        <a:gd name="connsiteY24" fmla="*/ 323850 h 4110786"/>
                        <a:gd name="connsiteX25" fmla="*/ 2224351 w 4158105"/>
                        <a:gd name="connsiteY25" fmla="*/ 13068 h 4110786"/>
                        <a:gd name="connsiteX26" fmla="*/ 2019755 w 4158105"/>
                        <a:gd name="connsiteY26" fmla="*/ 11473 h 4110786"/>
                        <a:gd name="connsiteX27" fmla="*/ 2019755 w 4158105"/>
                        <a:gd name="connsiteY27" fmla="*/ 323546 h 4110786"/>
                        <a:gd name="connsiteX28" fmla="*/ 668844 w 4158105"/>
                        <a:gd name="connsiteY28" fmla="*/ 1079241 h 4110786"/>
                        <a:gd name="connsiteX29" fmla="*/ 399753 w 4158105"/>
                        <a:gd name="connsiteY29" fmla="*/ 920125 h 4110786"/>
                        <a:gd name="connsiteX30" fmla="*/ 2019755 w 4158105"/>
                        <a:gd name="connsiteY30" fmla="*/ 11473 h 4110786"/>
                        <a:gd name="connsiteX31" fmla="*/ 2224543 w 4158105"/>
                        <a:gd name="connsiteY31" fmla="*/ 0 h 4110786"/>
                        <a:gd name="connsiteX32" fmla="*/ 2224351 w 4158105"/>
                        <a:gd name="connsiteY32" fmla="*/ 13068 h 4110786"/>
                        <a:gd name="connsiteX33" fmla="*/ 2106265 w 4158105"/>
                        <a:gd name="connsiteY33" fmla="*/ 7105 h 4110786"/>
                        <a:gd name="connsiteX34" fmla="*/ 2019755 w 4158105"/>
                        <a:gd name="connsiteY34" fmla="*/ 11473 h 4110786"/>
                        <a:gd name="connsiteX35" fmla="*/ 2019755 w 4158105"/>
                        <a:gd name="connsiteY35" fmla="*/ 2381 h 4110786"/>
                        <a:gd name="connsiteX36" fmla="*/ 2224543 w 4158105"/>
                        <a:gd name="connsiteY36" fmla="*/ 0 h 4110786"/>
                        <a:gd name="connsiteX0-1" fmla="*/ 668844 w 4158105"/>
                        <a:gd name="connsiteY0-2" fmla="*/ 1079241 h 4110786"/>
                        <a:gd name="connsiteX1-3" fmla="*/ 671967 w 4158105"/>
                        <a:gd name="connsiteY1-4" fmla="*/ 1081087 h 4110786"/>
                        <a:gd name="connsiteX2-5" fmla="*/ 576717 w 4158105"/>
                        <a:gd name="connsiteY2-6" fmla="*/ 1235869 h 4110786"/>
                        <a:gd name="connsiteX3-7" fmla="*/ 574232 w 4158105"/>
                        <a:gd name="connsiteY3-8" fmla="*/ 1234330 h 4110786"/>
                        <a:gd name="connsiteX4-9" fmla="*/ 668844 w 4158105"/>
                        <a:gd name="connsiteY4-10" fmla="*/ 1079241 h 4110786"/>
                        <a:gd name="connsiteX5-11" fmla="*/ 398124 w 4158105"/>
                        <a:gd name="connsiteY5-12" fmla="*/ 919162 h 4110786"/>
                        <a:gd name="connsiteX6-13" fmla="*/ 399753 w 4158105"/>
                        <a:gd name="connsiteY6-14" fmla="*/ 920125 h 4110786"/>
                        <a:gd name="connsiteX7-15" fmla="*/ 308772 w 4158105"/>
                        <a:gd name="connsiteY7-16" fmla="*/ 1069886 h 4110786"/>
                        <a:gd name="connsiteX8-17" fmla="*/ 398124 w 4158105"/>
                        <a:gd name="connsiteY8-18" fmla="*/ 919162 h 4110786"/>
                        <a:gd name="connsiteX9-19" fmla="*/ 2106264 w 4158105"/>
                        <a:gd name="connsiteY9-20" fmla="*/ 319178 h 4110786"/>
                        <a:gd name="connsiteX10-21" fmla="*/ 2198792 w 4158105"/>
                        <a:gd name="connsiteY10-22" fmla="*/ 323850 h 4110786"/>
                        <a:gd name="connsiteX11-23" fmla="*/ 2019755 w 4158105"/>
                        <a:gd name="connsiteY11-24" fmla="*/ 323850 h 4110786"/>
                        <a:gd name="connsiteX12-25" fmla="*/ 2019755 w 4158105"/>
                        <a:gd name="connsiteY12-26" fmla="*/ 323546 h 4110786"/>
                        <a:gd name="connsiteX13-27" fmla="*/ 2106264 w 4158105"/>
                        <a:gd name="connsiteY13-28" fmla="*/ 319178 h 4110786"/>
                        <a:gd name="connsiteX14-29" fmla="*/ 2224351 w 4158105"/>
                        <a:gd name="connsiteY14-30" fmla="*/ 13068 h 4110786"/>
                        <a:gd name="connsiteX15-31" fmla="*/ 4158105 w 4158105"/>
                        <a:gd name="connsiteY15-32" fmla="*/ 2058946 h 4110786"/>
                        <a:gd name="connsiteX16-33" fmla="*/ 2106265 w 4158105"/>
                        <a:gd name="connsiteY16-34" fmla="*/ 4110786 h 4110786"/>
                        <a:gd name="connsiteX17-35" fmla="*/ 54424 w 4158105"/>
                        <a:gd name="connsiteY17-36" fmla="*/ 2058946 h 4110786"/>
                        <a:gd name="connsiteX18-37" fmla="*/ 574232 w 4158105"/>
                        <a:gd name="connsiteY18-38" fmla="*/ 1234330 h 4110786"/>
                        <a:gd name="connsiteX19-39" fmla="*/ 366497 w 4158105"/>
                        <a:gd name="connsiteY19-40" fmla="*/ 2058945 h 4110786"/>
                        <a:gd name="connsiteX20-41" fmla="*/ 2106264 w 4158105"/>
                        <a:gd name="connsiteY20-42" fmla="*/ 3798712 h 4110786"/>
                        <a:gd name="connsiteX21-43" fmla="*/ 3846030 w 4158105"/>
                        <a:gd name="connsiteY21-44" fmla="*/ 2058945 h 4110786"/>
                        <a:gd name="connsiteX22-45" fmla="*/ 2198792 w 4158105"/>
                        <a:gd name="connsiteY22-46" fmla="*/ 323850 h 4110786"/>
                        <a:gd name="connsiteX23-47" fmla="*/ 2219780 w 4158105"/>
                        <a:gd name="connsiteY23-48" fmla="*/ 323850 h 4110786"/>
                        <a:gd name="connsiteX24-49" fmla="*/ 2224351 w 4158105"/>
                        <a:gd name="connsiteY24-50" fmla="*/ 13068 h 4110786"/>
                        <a:gd name="connsiteX25-51" fmla="*/ 2019755 w 4158105"/>
                        <a:gd name="connsiteY25-52" fmla="*/ 11473 h 4110786"/>
                        <a:gd name="connsiteX26-53" fmla="*/ 2019755 w 4158105"/>
                        <a:gd name="connsiteY26-54" fmla="*/ 323546 h 4110786"/>
                        <a:gd name="connsiteX27-55" fmla="*/ 668844 w 4158105"/>
                        <a:gd name="connsiteY27-56" fmla="*/ 1079241 h 4110786"/>
                        <a:gd name="connsiteX28-57" fmla="*/ 399753 w 4158105"/>
                        <a:gd name="connsiteY28-58" fmla="*/ 920125 h 4110786"/>
                        <a:gd name="connsiteX29-59" fmla="*/ 2019755 w 4158105"/>
                        <a:gd name="connsiteY29-60" fmla="*/ 11473 h 4110786"/>
                        <a:gd name="connsiteX30-61" fmla="*/ 2224543 w 4158105"/>
                        <a:gd name="connsiteY30-62" fmla="*/ 0 h 4110786"/>
                        <a:gd name="connsiteX31-63" fmla="*/ 2224351 w 4158105"/>
                        <a:gd name="connsiteY31-64" fmla="*/ 13068 h 4110786"/>
                        <a:gd name="connsiteX32-65" fmla="*/ 2106265 w 4158105"/>
                        <a:gd name="connsiteY32-66" fmla="*/ 7105 h 4110786"/>
                        <a:gd name="connsiteX33-67" fmla="*/ 2019755 w 4158105"/>
                        <a:gd name="connsiteY33-68" fmla="*/ 11473 h 4110786"/>
                        <a:gd name="connsiteX34-69" fmla="*/ 2019755 w 4158105"/>
                        <a:gd name="connsiteY34-70" fmla="*/ 2381 h 4110786"/>
                        <a:gd name="connsiteX35-71" fmla="*/ 2224543 w 4158105"/>
                        <a:gd name="connsiteY35-72" fmla="*/ 0 h 4110786"/>
                        <a:gd name="connsiteX0-73" fmla="*/ 668844 w 4158105"/>
                        <a:gd name="connsiteY0-74" fmla="*/ 1079241 h 4110786"/>
                        <a:gd name="connsiteX1-75" fmla="*/ 671967 w 4158105"/>
                        <a:gd name="connsiteY1-76" fmla="*/ 1081087 h 4110786"/>
                        <a:gd name="connsiteX2-77" fmla="*/ 576717 w 4158105"/>
                        <a:gd name="connsiteY2-78" fmla="*/ 1235869 h 4110786"/>
                        <a:gd name="connsiteX3-79" fmla="*/ 574232 w 4158105"/>
                        <a:gd name="connsiteY3-80" fmla="*/ 1234330 h 4110786"/>
                        <a:gd name="connsiteX4-81" fmla="*/ 668844 w 4158105"/>
                        <a:gd name="connsiteY4-82" fmla="*/ 1079241 h 4110786"/>
                        <a:gd name="connsiteX5-83" fmla="*/ 398124 w 4158105"/>
                        <a:gd name="connsiteY5-84" fmla="*/ 919162 h 4110786"/>
                        <a:gd name="connsiteX6-85" fmla="*/ 399753 w 4158105"/>
                        <a:gd name="connsiteY6-86" fmla="*/ 920125 h 4110786"/>
                        <a:gd name="connsiteX7-87" fmla="*/ 398124 w 4158105"/>
                        <a:gd name="connsiteY7-88" fmla="*/ 919162 h 4110786"/>
                        <a:gd name="connsiteX8-89" fmla="*/ 2106264 w 4158105"/>
                        <a:gd name="connsiteY8-90" fmla="*/ 319178 h 4110786"/>
                        <a:gd name="connsiteX9-91" fmla="*/ 2198792 w 4158105"/>
                        <a:gd name="connsiteY9-92" fmla="*/ 323850 h 4110786"/>
                        <a:gd name="connsiteX10-93" fmla="*/ 2019755 w 4158105"/>
                        <a:gd name="connsiteY10-94" fmla="*/ 323850 h 4110786"/>
                        <a:gd name="connsiteX11-95" fmla="*/ 2019755 w 4158105"/>
                        <a:gd name="connsiteY11-96" fmla="*/ 323546 h 4110786"/>
                        <a:gd name="connsiteX12-97" fmla="*/ 2106264 w 4158105"/>
                        <a:gd name="connsiteY12-98" fmla="*/ 319178 h 4110786"/>
                        <a:gd name="connsiteX13-99" fmla="*/ 2224351 w 4158105"/>
                        <a:gd name="connsiteY13-100" fmla="*/ 13068 h 4110786"/>
                        <a:gd name="connsiteX14-101" fmla="*/ 4158105 w 4158105"/>
                        <a:gd name="connsiteY14-102" fmla="*/ 2058946 h 4110786"/>
                        <a:gd name="connsiteX15-103" fmla="*/ 2106265 w 4158105"/>
                        <a:gd name="connsiteY15-104" fmla="*/ 4110786 h 4110786"/>
                        <a:gd name="connsiteX16-105" fmla="*/ 54424 w 4158105"/>
                        <a:gd name="connsiteY16-106" fmla="*/ 2058946 h 4110786"/>
                        <a:gd name="connsiteX17-107" fmla="*/ 574232 w 4158105"/>
                        <a:gd name="connsiteY17-108" fmla="*/ 1234330 h 4110786"/>
                        <a:gd name="connsiteX18-109" fmla="*/ 366497 w 4158105"/>
                        <a:gd name="connsiteY18-110" fmla="*/ 2058945 h 4110786"/>
                        <a:gd name="connsiteX19-111" fmla="*/ 2106264 w 4158105"/>
                        <a:gd name="connsiteY19-112" fmla="*/ 3798712 h 4110786"/>
                        <a:gd name="connsiteX20-113" fmla="*/ 3846030 w 4158105"/>
                        <a:gd name="connsiteY20-114" fmla="*/ 2058945 h 4110786"/>
                        <a:gd name="connsiteX21-115" fmla="*/ 2198792 w 4158105"/>
                        <a:gd name="connsiteY21-116" fmla="*/ 323850 h 4110786"/>
                        <a:gd name="connsiteX22-117" fmla="*/ 2219780 w 4158105"/>
                        <a:gd name="connsiteY22-118" fmla="*/ 323850 h 4110786"/>
                        <a:gd name="connsiteX23-119" fmla="*/ 2224351 w 4158105"/>
                        <a:gd name="connsiteY23-120" fmla="*/ 13068 h 4110786"/>
                        <a:gd name="connsiteX24-121" fmla="*/ 2019755 w 4158105"/>
                        <a:gd name="connsiteY24-122" fmla="*/ 11473 h 4110786"/>
                        <a:gd name="connsiteX25-123" fmla="*/ 2019755 w 4158105"/>
                        <a:gd name="connsiteY25-124" fmla="*/ 323546 h 4110786"/>
                        <a:gd name="connsiteX26-125" fmla="*/ 668844 w 4158105"/>
                        <a:gd name="connsiteY26-126" fmla="*/ 1079241 h 4110786"/>
                        <a:gd name="connsiteX27-127" fmla="*/ 399753 w 4158105"/>
                        <a:gd name="connsiteY27-128" fmla="*/ 920125 h 4110786"/>
                        <a:gd name="connsiteX28-129" fmla="*/ 2019755 w 4158105"/>
                        <a:gd name="connsiteY28-130" fmla="*/ 11473 h 4110786"/>
                        <a:gd name="connsiteX29-131" fmla="*/ 2224543 w 4158105"/>
                        <a:gd name="connsiteY29-132" fmla="*/ 0 h 4110786"/>
                        <a:gd name="connsiteX30-133" fmla="*/ 2224351 w 4158105"/>
                        <a:gd name="connsiteY30-134" fmla="*/ 13068 h 4110786"/>
                        <a:gd name="connsiteX31-135" fmla="*/ 2106265 w 4158105"/>
                        <a:gd name="connsiteY31-136" fmla="*/ 7105 h 4110786"/>
                        <a:gd name="connsiteX32-137" fmla="*/ 2019755 w 4158105"/>
                        <a:gd name="connsiteY32-138" fmla="*/ 11473 h 4110786"/>
                        <a:gd name="connsiteX33-139" fmla="*/ 2019755 w 4158105"/>
                        <a:gd name="connsiteY33-140" fmla="*/ 2381 h 4110786"/>
                        <a:gd name="connsiteX34-141" fmla="*/ 2224543 w 4158105"/>
                        <a:gd name="connsiteY34-142" fmla="*/ 0 h 4110786"/>
                        <a:gd name="connsiteX0-143" fmla="*/ 739525 w 4228786"/>
                        <a:gd name="connsiteY0-144" fmla="*/ 1079241 h 4110786"/>
                        <a:gd name="connsiteX1-145" fmla="*/ 742648 w 4228786"/>
                        <a:gd name="connsiteY1-146" fmla="*/ 1081087 h 4110786"/>
                        <a:gd name="connsiteX2-147" fmla="*/ 647398 w 4228786"/>
                        <a:gd name="connsiteY2-148" fmla="*/ 1235869 h 4110786"/>
                        <a:gd name="connsiteX3-149" fmla="*/ 644913 w 4228786"/>
                        <a:gd name="connsiteY3-150" fmla="*/ 1234330 h 4110786"/>
                        <a:gd name="connsiteX4-151" fmla="*/ 739525 w 4228786"/>
                        <a:gd name="connsiteY4-152" fmla="*/ 1079241 h 4110786"/>
                        <a:gd name="connsiteX5-153" fmla="*/ 468805 w 4228786"/>
                        <a:gd name="connsiteY5-154" fmla="*/ 919162 h 4110786"/>
                        <a:gd name="connsiteX6-155" fmla="*/ 470434 w 4228786"/>
                        <a:gd name="connsiteY6-156" fmla="*/ 920125 h 4110786"/>
                        <a:gd name="connsiteX7-157" fmla="*/ 468805 w 4228786"/>
                        <a:gd name="connsiteY7-158" fmla="*/ 919162 h 4110786"/>
                        <a:gd name="connsiteX8-159" fmla="*/ 2176945 w 4228786"/>
                        <a:gd name="connsiteY8-160" fmla="*/ 319178 h 4110786"/>
                        <a:gd name="connsiteX9-161" fmla="*/ 2269473 w 4228786"/>
                        <a:gd name="connsiteY9-162" fmla="*/ 323850 h 4110786"/>
                        <a:gd name="connsiteX10-163" fmla="*/ 2090436 w 4228786"/>
                        <a:gd name="connsiteY10-164" fmla="*/ 323850 h 4110786"/>
                        <a:gd name="connsiteX11-165" fmla="*/ 2090436 w 4228786"/>
                        <a:gd name="connsiteY11-166" fmla="*/ 323546 h 4110786"/>
                        <a:gd name="connsiteX12-167" fmla="*/ 2176945 w 4228786"/>
                        <a:gd name="connsiteY12-168" fmla="*/ 319178 h 4110786"/>
                        <a:gd name="connsiteX13-169" fmla="*/ 2295032 w 4228786"/>
                        <a:gd name="connsiteY13-170" fmla="*/ 13068 h 4110786"/>
                        <a:gd name="connsiteX14-171" fmla="*/ 4228786 w 4228786"/>
                        <a:gd name="connsiteY14-172" fmla="*/ 2058946 h 4110786"/>
                        <a:gd name="connsiteX15-173" fmla="*/ 2176946 w 4228786"/>
                        <a:gd name="connsiteY15-174" fmla="*/ 4110786 h 4110786"/>
                        <a:gd name="connsiteX16-175" fmla="*/ 125105 w 4228786"/>
                        <a:gd name="connsiteY16-176" fmla="*/ 2058946 h 4110786"/>
                        <a:gd name="connsiteX17-177" fmla="*/ 437178 w 4228786"/>
                        <a:gd name="connsiteY17-178" fmla="*/ 2058945 h 4110786"/>
                        <a:gd name="connsiteX18-179" fmla="*/ 2176945 w 4228786"/>
                        <a:gd name="connsiteY18-180" fmla="*/ 3798712 h 4110786"/>
                        <a:gd name="connsiteX19-181" fmla="*/ 3916711 w 4228786"/>
                        <a:gd name="connsiteY19-182" fmla="*/ 2058945 h 4110786"/>
                        <a:gd name="connsiteX20-183" fmla="*/ 2269473 w 4228786"/>
                        <a:gd name="connsiteY20-184" fmla="*/ 323850 h 4110786"/>
                        <a:gd name="connsiteX21-185" fmla="*/ 2290461 w 4228786"/>
                        <a:gd name="connsiteY21-186" fmla="*/ 323850 h 4110786"/>
                        <a:gd name="connsiteX22-187" fmla="*/ 2295032 w 4228786"/>
                        <a:gd name="connsiteY22-188" fmla="*/ 13068 h 4110786"/>
                        <a:gd name="connsiteX23-189" fmla="*/ 2090436 w 4228786"/>
                        <a:gd name="connsiteY23-190" fmla="*/ 11473 h 4110786"/>
                        <a:gd name="connsiteX24-191" fmla="*/ 2090436 w 4228786"/>
                        <a:gd name="connsiteY24-192" fmla="*/ 323546 h 4110786"/>
                        <a:gd name="connsiteX25-193" fmla="*/ 739525 w 4228786"/>
                        <a:gd name="connsiteY25-194" fmla="*/ 1079241 h 4110786"/>
                        <a:gd name="connsiteX26-195" fmla="*/ 470434 w 4228786"/>
                        <a:gd name="connsiteY26-196" fmla="*/ 920125 h 4110786"/>
                        <a:gd name="connsiteX27-197" fmla="*/ 2090436 w 4228786"/>
                        <a:gd name="connsiteY27-198" fmla="*/ 11473 h 4110786"/>
                        <a:gd name="connsiteX28-199" fmla="*/ 2295224 w 4228786"/>
                        <a:gd name="connsiteY28-200" fmla="*/ 0 h 4110786"/>
                        <a:gd name="connsiteX29-201" fmla="*/ 2295032 w 4228786"/>
                        <a:gd name="connsiteY29-202" fmla="*/ 13068 h 4110786"/>
                        <a:gd name="connsiteX30-203" fmla="*/ 2176946 w 4228786"/>
                        <a:gd name="connsiteY30-204" fmla="*/ 7105 h 4110786"/>
                        <a:gd name="connsiteX31-205" fmla="*/ 2090436 w 4228786"/>
                        <a:gd name="connsiteY31-206" fmla="*/ 11473 h 4110786"/>
                        <a:gd name="connsiteX32-207" fmla="*/ 2090436 w 4228786"/>
                        <a:gd name="connsiteY32-208" fmla="*/ 2381 h 4110786"/>
                        <a:gd name="connsiteX33-209" fmla="*/ 2295224 w 4228786"/>
                        <a:gd name="connsiteY33-210" fmla="*/ 0 h 4110786"/>
                        <a:gd name="connsiteX0-211" fmla="*/ 739525 w 4228786"/>
                        <a:gd name="connsiteY0-212" fmla="*/ 1079241 h 4110786"/>
                        <a:gd name="connsiteX1-213" fmla="*/ 742648 w 4228786"/>
                        <a:gd name="connsiteY1-214" fmla="*/ 1081087 h 4110786"/>
                        <a:gd name="connsiteX2-215" fmla="*/ 647398 w 4228786"/>
                        <a:gd name="connsiteY2-216" fmla="*/ 1235869 h 4110786"/>
                        <a:gd name="connsiteX3-217" fmla="*/ 739525 w 4228786"/>
                        <a:gd name="connsiteY3-218" fmla="*/ 1079241 h 4110786"/>
                        <a:gd name="connsiteX4-219" fmla="*/ 468805 w 4228786"/>
                        <a:gd name="connsiteY4-220" fmla="*/ 919162 h 4110786"/>
                        <a:gd name="connsiteX5-221" fmla="*/ 470434 w 4228786"/>
                        <a:gd name="connsiteY5-222" fmla="*/ 920125 h 4110786"/>
                        <a:gd name="connsiteX6-223" fmla="*/ 468805 w 4228786"/>
                        <a:gd name="connsiteY6-224" fmla="*/ 919162 h 4110786"/>
                        <a:gd name="connsiteX7-225" fmla="*/ 2176945 w 4228786"/>
                        <a:gd name="connsiteY7-226" fmla="*/ 319178 h 4110786"/>
                        <a:gd name="connsiteX8-227" fmla="*/ 2269473 w 4228786"/>
                        <a:gd name="connsiteY8-228" fmla="*/ 323850 h 4110786"/>
                        <a:gd name="connsiteX9-229" fmla="*/ 2090436 w 4228786"/>
                        <a:gd name="connsiteY9-230" fmla="*/ 323850 h 4110786"/>
                        <a:gd name="connsiteX10-231" fmla="*/ 2090436 w 4228786"/>
                        <a:gd name="connsiteY10-232" fmla="*/ 323546 h 4110786"/>
                        <a:gd name="connsiteX11-233" fmla="*/ 2176945 w 4228786"/>
                        <a:gd name="connsiteY11-234" fmla="*/ 319178 h 4110786"/>
                        <a:gd name="connsiteX12-235" fmla="*/ 2295032 w 4228786"/>
                        <a:gd name="connsiteY12-236" fmla="*/ 13068 h 4110786"/>
                        <a:gd name="connsiteX13-237" fmla="*/ 4228786 w 4228786"/>
                        <a:gd name="connsiteY13-238" fmla="*/ 2058946 h 4110786"/>
                        <a:gd name="connsiteX14-239" fmla="*/ 2176946 w 4228786"/>
                        <a:gd name="connsiteY14-240" fmla="*/ 4110786 h 4110786"/>
                        <a:gd name="connsiteX15-241" fmla="*/ 125105 w 4228786"/>
                        <a:gd name="connsiteY15-242" fmla="*/ 2058946 h 4110786"/>
                        <a:gd name="connsiteX16-243" fmla="*/ 437178 w 4228786"/>
                        <a:gd name="connsiteY16-244" fmla="*/ 2058945 h 4110786"/>
                        <a:gd name="connsiteX17-245" fmla="*/ 2176945 w 4228786"/>
                        <a:gd name="connsiteY17-246" fmla="*/ 3798712 h 4110786"/>
                        <a:gd name="connsiteX18-247" fmla="*/ 3916711 w 4228786"/>
                        <a:gd name="connsiteY18-248" fmla="*/ 2058945 h 4110786"/>
                        <a:gd name="connsiteX19-249" fmla="*/ 2269473 w 4228786"/>
                        <a:gd name="connsiteY19-250" fmla="*/ 323850 h 4110786"/>
                        <a:gd name="connsiteX20-251" fmla="*/ 2290461 w 4228786"/>
                        <a:gd name="connsiteY20-252" fmla="*/ 323850 h 4110786"/>
                        <a:gd name="connsiteX21-253" fmla="*/ 2295032 w 4228786"/>
                        <a:gd name="connsiteY21-254" fmla="*/ 13068 h 4110786"/>
                        <a:gd name="connsiteX22-255" fmla="*/ 2090436 w 4228786"/>
                        <a:gd name="connsiteY22-256" fmla="*/ 11473 h 4110786"/>
                        <a:gd name="connsiteX23-257" fmla="*/ 2090436 w 4228786"/>
                        <a:gd name="connsiteY23-258" fmla="*/ 323546 h 4110786"/>
                        <a:gd name="connsiteX24-259" fmla="*/ 739525 w 4228786"/>
                        <a:gd name="connsiteY24-260" fmla="*/ 1079241 h 4110786"/>
                        <a:gd name="connsiteX25-261" fmla="*/ 470434 w 4228786"/>
                        <a:gd name="connsiteY25-262" fmla="*/ 920125 h 4110786"/>
                        <a:gd name="connsiteX26-263" fmla="*/ 2090436 w 4228786"/>
                        <a:gd name="connsiteY26-264" fmla="*/ 11473 h 4110786"/>
                        <a:gd name="connsiteX27-265" fmla="*/ 2295224 w 4228786"/>
                        <a:gd name="connsiteY27-266" fmla="*/ 0 h 4110786"/>
                        <a:gd name="connsiteX28-267" fmla="*/ 2295032 w 4228786"/>
                        <a:gd name="connsiteY28-268" fmla="*/ 13068 h 4110786"/>
                        <a:gd name="connsiteX29-269" fmla="*/ 2176946 w 4228786"/>
                        <a:gd name="connsiteY29-270" fmla="*/ 7105 h 4110786"/>
                        <a:gd name="connsiteX30-271" fmla="*/ 2090436 w 4228786"/>
                        <a:gd name="connsiteY30-272" fmla="*/ 11473 h 4110786"/>
                        <a:gd name="connsiteX31-273" fmla="*/ 2090436 w 4228786"/>
                        <a:gd name="connsiteY31-274" fmla="*/ 2381 h 4110786"/>
                        <a:gd name="connsiteX32-275" fmla="*/ 2295224 w 4228786"/>
                        <a:gd name="connsiteY32-276" fmla="*/ 0 h 4110786"/>
                        <a:gd name="connsiteX0-277" fmla="*/ 739525 w 4228786"/>
                        <a:gd name="connsiteY0-278" fmla="*/ 1079241 h 4110786"/>
                        <a:gd name="connsiteX1-279" fmla="*/ 742648 w 4228786"/>
                        <a:gd name="connsiteY1-280" fmla="*/ 1081087 h 4110786"/>
                        <a:gd name="connsiteX2-281" fmla="*/ 739525 w 4228786"/>
                        <a:gd name="connsiteY2-282" fmla="*/ 1079241 h 4110786"/>
                        <a:gd name="connsiteX3-283" fmla="*/ 468805 w 4228786"/>
                        <a:gd name="connsiteY3-284" fmla="*/ 919162 h 4110786"/>
                        <a:gd name="connsiteX4-285" fmla="*/ 470434 w 4228786"/>
                        <a:gd name="connsiteY4-286" fmla="*/ 920125 h 4110786"/>
                        <a:gd name="connsiteX5-287" fmla="*/ 468805 w 4228786"/>
                        <a:gd name="connsiteY5-288" fmla="*/ 919162 h 4110786"/>
                        <a:gd name="connsiteX6-289" fmla="*/ 2176945 w 4228786"/>
                        <a:gd name="connsiteY6-290" fmla="*/ 319178 h 4110786"/>
                        <a:gd name="connsiteX7-291" fmla="*/ 2269473 w 4228786"/>
                        <a:gd name="connsiteY7-292" fmla="*/ 323850 h 4110786"/>
                        <a:gd name="connsiteX8-293" fmla="*/ 2090436 w 4228786"/>
                        <a:gd name="connsiteY8-294" fmla="*/ 323850 h 4110786"/>
                        <a:gd name="connsiteX9-295" fmla="*/ 2090436 w 4228786"/>
                        <a:gd name="connsiteY9-296" fmla="*/ 323546 h 4110786"/>
                        <a:gd name="connsiteX10-297" fmla="*/ 2176945 w 4228786"/>
                        <a:gd name="connsiteY10-298" fmla="*/ 319178 h 4110786"/>
                        <a:gd name="connsiteX11-299" fmla="*/ 2295032 w 4228786"/>
                        <a:gd name="connsiteY11-300" fmla="*/ 13068 h 4110786"/>
                        <a:gd name="connsiteX12-301" fmla="*/ 4228786 w 4228786"/>
                        <a:gd name="connsiteY12-302" fmla="*/ 2058946 h 4110786"/>
                        <a:gd name="connsiteX13-303" fmla="*/ 2176946 w 4228786"/>
                        <a:gd name="connsiteY13-304" fmla="*/ 4110786 h 4110786"/>
                        <a:gd name="connsiteX14-305" fmla="*/ 125105 w 4228786"/>
                        <a:gd name="connsiteY14-306" fmla="*/ 2058946 h 4110786"/>
                        <a:gd name="connsiteX15-307" fmla="*/ 437178 w 4228786"/>
                        <a:gd name="connsiteY15-308" fmla="*/ 2058945 h 4110786"/>
                        <a:gd name="connsiteX16-309" fmla="*/ 2176945 w 4228786"/>
                        <a:gd name="connsiteY16-310" fmla="*/ 3798712 h 4110786"/>
                        <a:gd name="connsiteX17-311" fmla="*/ 3916711 w 4228786"/>
                        <a:gd name="connsiteY17-312" fmla="*/ 2058945 h 4110786"/>
                        <a:gd name="connsiteX18-313" fmla="*/ 2269473 w 4228786"/>
                        <a:gd name="connsiteY18-314" fmla="*/ 323850 h 4110786"/>
                        <a:gd name="connsiteX19-315" fmla="*/ 2290461 w 4228786"/>
                        <a:gd name="connsiteY19-316" fmla="*/ 323850 h 4110786"/>
                        <a:gd name="connsiteX20-317" fmla="*/ 2295032 w 4228786"/>
                        <a:gd name="connsiteY20-318" fmla="*/ 13068 h 4110786"/>
                        <a:gd name="connsiteX21-319" fmla="*/ 2090436 w 4228786"/>
                        <a:gd name="connsiteY21-320" fmla="*/ 11473 h 4110786"/>
                        <a:gd name="connsiteX22-321" fmla="*/ 2090436 w 4228786"/>
                        <a:gd name="connsiteY22-322" fmla="*/ 323546 h 4110786"/>
                        <a:gd name="connsiteX23-323" fmla="*/ 739525 w 4228786"/>
                        <a:gd name="connsiteY23-324" fmla="*/ 1079241 h 4110786"/>
                        <a:gd name="connsiteX24-325" fmla="*/ 470434 w 4228786"/>
                        <a:gd name="connsiteY24-326" fmla="*/ 920125 h 4110786"/>
                        <a:gd name="connsiteX25-327" fmla="*/ 2090436 w 4228786"/>
                        <a:gd name="connsiteY25-328" fmla="*/ 11473 h 4110786"/>
                        <a:gd name="connsiteX26-329" fmla="*/ 2295224 w 4228786"/>
                        <a:gd name="connsiteY26-330" fmla="*/ 0 h 4110786"/>
                        <a:gd name="connsiteX27-331" fmla="*/ 2295032 w 4228786"/>
                        <a:gd name="connsiteY27-332" fmla="*/ 13068 h 4110786"/>
                        <a:gd name="connsiteX28-333" fmla="*/ 2176946 w 4228786"/>
                        <a:gd name="connsiteY28-334" fmla="*/ 7105 h 4110786"/>
                        <a:gd name="connsiteX29-335" fmla="*/ 2090436 w 4228786"/>
                        <a:gd name="connsiteY29-336" fmla="*/ 11473 h 4110786"/>
                        <a:gd name="connsiteX30-337" fmla="*/ 2090436 w 4228786"/>
                        <a:gd name="connsiteY30-338" fmla="*/ 2381 h 4110786"/>
                        <a:gd name="connsiteX31-339" fmla="*/ 2295224 w 4228786"/>
                        <a:gd name="connsiteY31-340" fmla="*/ 0 h 4110786"/>
                        <a:gd name="connsiteX0-341" fmla="*/ 739525 w 4228786"/>
                        <a:gd name="connsiteY0-342" fmla="*/ 1079241 h 4110786"/>
                        <a:gd name="connsiteX1-343" fmla="*/ 742648 w 4228786"/>
                        <a:gd name="connsiteY1-344" fmla="*/ 1081087 h 4110786"/>
                        <a:gd name="connsiteX2-345" fmla="*/ 739525 w 4228786"/>
                        <a:gd name="connsiteY2-346" fmla="*/ 1079241 h 4110786"/>
                        <a:gd name="connsiteX3-347" fmla="*/ 468805 w 4228786"/>
                        <a:gd name="connsiteY3-348" fmla="*/ 919162 h 4110786"/>
                        <a:gd name="connsiteX4-349" fmla="*/ 470434 w 4228786"/>
                        <a:gd name="connsiteY4-350" fmla="*/ 920125 h 4110786"/>
                        <a:gd name="connsiteX5-351" fmla="*/ 468805 w 4228786"/>
                        <a:gd name="connsiteY5-352" fmla="*/ 919162 h 4110786"/>
                        <a:gd name="connsiteX6-353" fmla="*/ 2176945 w 4228786"/>
                        <a:gd name="connsiteY6-354" fmla="*/ 319178 h 4110786"/>
                        <a:gd name="connsiteX7-355" fmla="*/ 2269473 w 4228786"/>
                        <a:gd name="connsiteY7-356" fmla="*/ 323850 h 4110786"/>
                        <a:gd name="connsiteX8-357" fmla="*/ 2090436 w 4228786"/>
                        <a:gd name="connsiteY8-358" fmla="*/ 323850 h 4110786"/>
                        <a:gd name="connsiteX9-359" fmla="*/ 2090436 w 4228786"/>
                        <a:gd name="connsiteY9-360" fmla="*/ 323546 h 4110786"/>
                        <a:gd name="connsiteX10-361" fmla="*/ 2176945 w 4228786"/>
                        <a:gd name="connsiteY10-362" fmla="*/ 319178 h 4110786"/>
                        <a:gd name="connsiteX11-363" fmla="*/ 2295032 w 4228786"/>
                        <a:gd name="connsiteY11-364" fmla="*/ 13068 h 4110786"/>
                        <a:gd name="connsiteX12-365" fmla="*/ 4228786 w 4228786"/>
                        <a:gd name="connsiteY12-366" fmla="*/ 2058946 h 4110786"/>
                        <a:gd name="connsiteX13-367" fmla="*/ 2176946 w 4228786"/>
                        <a:gd name="connsiteY13-368" fmla="*/ 4110786 h 4110786"/>
                        <a:gd name="connsiteX14-369" fmla="*/ 125105 w 4228786"/>
                        <a:gd name="connsiteY14-370" fmla="*/ 2058946 h 4110786"/>
                        <a:gd name="connsiteX15-371" fmla="*/ 437178 w 4228786"/>
                        <a:gd name="connsiteY15-372" fmla="*/ 2058945 h 4110786"/>
                        <a:gd name="connsiteX16-373" fmla="*/ 2176945 w 4228786"/>
                        <a:gd name="connsiteY16-374" fmla="*/ 3798712 h 4110786"/>
                        <a:gd name="connsiteX17-375" fmla="*/ 3916711 w 4228786"/>
                        <a:gd name="connsiteY17-376" fmla="*/ 2058945 h 4110786"/>
                        <a:gd name="connsiteX18-377" fmla="*/ 2269473 w 4228786"/>
                        <a:gd name="connsiteY18-378" fmla="*/ 323850 h 4110786"/>
                        <a:gd name="connsiteX19-379" fmla="*/ 2290461 w 4228786"/>
                        <a:gd name="connsiteY19-380" fmla="*/ 323850 h 4110786"/>
                        <a:gd name="connsiteX20-381" fmla="*/ 2295032 w 4228786"/>
                        <a:gd name="connsiteY20-382" fmla="*/ 13068 h 4110786"/>
                        <a:gd name="connsiteX21-383" fmla="*/ 2090436 w 4228786"/>
                        <a:gd name="connsiteY21-384" fmla="*/ 11473 h 4110786"/>
                        <a:gd name="connsiteX22-385" fmla="*/ 2090436 w 4228786"/>
                        <a:gd name="connsiteY22-386" fmla="*/ 323546 h 4110786"/>
                        <a:gd name="connsiteX23-387" fmla="*/ 739525 w 4228786"/>
                        <a:gd name="connsiteY23-388" fmla="*/ 1079241 h 4110786"/>
                        <a:gd name="connsiteX24-389" fmla="*/ 470434 w 4228786"/>
                        <a:gd name="connsiteY24-390" fmla="*/ 920125 h 4110786"/>
                        <a:gd name="connsiteX25-391" fmla="*/ 2090436 w 4228786"/>
                        <a:gd name="connsiteY25-392" fmla="*/ 11473 h 4110786"/>
                        <a:gd name="connsiteX26-393" fmla="*/ 2295224 w 4228786"/>
                        <a:gd name="connsiteY26-394" fmla="*/ 0 h 4110786"/>
                        <a:gd name="connsiteX27-395" fmla="*/ 2176946 w 4228786"/>
                        <a:gd name="connsiteY27-396" fmla="*/ 7105 h 4110786"/>
                        <a:gd name="connsiteX28-397" fmla="*/ 2090436 w 4228786"/>
                        <a:gd name="connsiteY28-398" fmla="*/ 11473 h 4110786"/>
                        <a:gd name="connsiteX29-399" fmla="*/ 2090436 w 4228786"/>
                        <a:gd name="connsiteY29-400" fmla="*/ 2381 h 4110786"/>
                        <a:gd name="connsiteX30-401" fmla="*/ 2295224 w 4228786"/>
                        <a:gd name="connsiteY30-402" fmla="*/ 0 h 4110786"/>
                        <a:gd name="connsiteX0-403" fmla="*/ 739525 w 4228949"/>
                        <a:gd name="connsiteY0-404" fmla="*/ 1079241 h 4110786"/>
                        <a:gd name="connsiteX1-405" fmla="*/ 742648 w 4228949"/>
                        <a:gd name="connsiteY1-406" fmla="*/ 1081087 h 4110786"/>
                        <a:gd name="connsiteX2-407" fmla="*/ 739525 w 4228949"/>
                        <a:gd name="connsiteY2-408" fmla="*/ 1079241 h 4110786"/>
                        <a:gd name="connsiteX3-409" fmla="*/ 468805 w 4228949"/>
                        <a:gd name="connsiteY3-410" fmla="*/ 919162 h 4110786"/>
                        <a:gd name="connsiteX4-411" fmla="*/ 470434 w 4228949"/>
                        <a:gd name="connsiteY4-412" fmla="*/ 920125 h 4110786"/>
                        <a:gd name="connsiteX5-413" fmla="*/ 468805 w 4228949"/>
                        <a:gd name="connsiteY5-414" fmla="*/ 919162 h 4110786"/>
                        <a:gd name="connsiteX6-415" fmla="*/ 2176945 w 4228949"/>
                        <a:gd name="connsiteY6-416" fmla="*/ 319178 h 4110786"/>
                        <a:gd name="connsiteX7-417" fmla="*/ 2269473 w 4228949"/>
                        <a:gd name="connsiteY7-418" fmla="*/ 323850 h 4110786"/>
                        <a:gd name="connsiteX8-419" fmla="*/ 2090436 w 4228949"/>
                        <a:gd name="connsiteY8-420" fmla="*/ 323850 h 4110786"/>
                        <a:gd name="connsiteX9-421" fmla="*/ 2090436 w 4228949"/>
                        <a:gd name="connsiteY9-422" fmla="*/ 323546 h 4110786"/>
                        <a:gd name="connsiteX10-423" fmla="*/ 2176945 w 4228949"/>
                        <a:gd name="connsiteY10-424" fmla="*/ 319178 h 4110786"/>
                        <a:gd name="connsiteX11-425" fmla="*/ 2290461 w 4228949"/>
                        <a:gd name="connsiteY11-426" fmla="*/ 323850 h 4110786"/>
                        <a:gd name="connsiteX12-427" fmla="*/ 4228786 w 4228949"/>
                        <a:gd name="connsiteY12-428" fmla="*/ 2058946 h 4110786"/>
                        <a:gd name="connsiteX13-429" fmla="*/ 2176946 w 4228949"/>
                        <a:gd name="connsiteY13-430" fmla="*/ 4110786 h 4110786"/>
                        <a:gd name="connsiteX14-431" fmla="*/ 125105 w 4228949"/>
                        <a:gd name="connsiteY14-432" fmla="*/ 2058946 h 4110786"/>
                        <a:gd name="connsiteX15-433" fmla="*/ 437178 w 4228949"/>
                        <a:gd name="connsiteY15-434" fmla="*/ 2058945 h 4110786"/>
                        <a:gd name="connsiteX16-435" fmla="*/ 2176945 w 4228949"/>
                        <a:gd name="connsiteY16-436" fmla="*/ 3798712 h 4110786"/>
                        <a:gd name="connsiteX17-437" fmla="*/ 3916711 w 4228949"/>
                        <a:gd name="connsiteY17-438" fmla="*/ 2058945 h 4110786"/>
                        <a:gd name="connsiteX18-439" fmla="*/ 2269473 w 4228949"/>
                        <a:gd name="connsiteY18-440" fmla="*/ 323850 h 4110786"/>
                        <a:gd name="connsiteX19-441" fmla="*/ 2290461 w 4228949"/>
                        <a:gd name="connsiteY19-442" fmla="*/ 323850 h 4110786"/>
                        <a:gd name="connsiteX20-443" fmla="*/ 2090436 w 4228949"/>
                        <a:gd name="connsiteY20-444" fmla="*/ 11473 h 4110786"/>
                        <a:gd name="connsiteX21-445" fmla="*/ 2090436 w 4228949"/>
                        <a:gd name="connsiteY21-446" fmla="*/ 323546 h 4110786"/>
                        <a:gd name="connsiteX22-447" fmla="*/ 739525 w 4228949"/>
                        <a:gd name="connsiteY22-448" fmla="*/ 1079241 h 4110786"/>
                        <a:gd name="connsiteX23-449" fmla="*/ 470434 w 4228949"/>
                        <a:gd name="connsiteY23-450" fmla="*/ 920125 h 4110786"/>
                        <a:gd name="connsiteX24-451" fmla="*/ 2090436 w 4228949"/>
                        <a:gd name="connsiteY24-452" fmla="*/ 11473 h 4110786"/>
                        <a:gd name="connsiteX25-453" fmla="*/ 2295224 w 4228949"/>
                        <a:gd name="connsiteY25-454" fmla="*/ 0 h 4110786"/>
                        <a:gd name="connsiteX26-455" fmla="*/ 2176946 w 4228949"/>
                        <a:gd name="connsiteY26-456" fmla="*/ 7105 h 4110786"/>
                        <a:gd name="connsiteX27-457" fmla="*/ 2090436 w 4228949"/>
                        <a:gd name="connsiteY27-458" fmla="*/ 11473 h 4110786"/>
                        <a:gd name="connsiteX28-459" fmla="*/ 2090436 w 4228949"/>
                        <a:gd name="connsiteY28-460" fmla="*/ 2381 h 4110786"/>
                        <a:gd name="connsiteX29-461" fmla="*/ 2295224 w 4228949"/>
                        <a:gd name="connsiteY29-462" fmla="*/ 0 h 4110786"/>
                        <a:gd name="connsiteX0-463" fmla="*/ 739525 w 4228949"/>
                        <a:gd name="connsiteY0-464" fmla="*/ 1076860 h 4108405"/>
                        <a:gd name="connsiteX1-465" fmla="*/ 742648 w 4228949"/>
                        <a:gd name="connsiteY1-466" fmla="*/ 1078706 h 4108405"/>
                        <a:gd name="connsiteX2-467" fmla="*/ 739525 w 4228949"/>
                        <a:gd name="connsiteY2-468" fmla="*/ 1076860 h 4108405"/>
                        <a:gd name="connsiteX3-469" fmla="*/ 468805 w 4228949"/>
                        <a:gd name="connsiteY3-470" fmla="*/ 916781 h 4108405"/>
                        <a:gd name="connsiteX4-471" fmla="*/ 470434 w 4228949"/>
                        <a:gd name="connsiteY4-472" fmla="*/ 917744 h 4108405"/>
                        <a:gd name="connsiteX5-473" fmla="*/ 468805 w 4228949"/>
                        <a:gd name="connsiteY5-474" fmla="*/ 916781 h 4108405"/>
                        <a:gd name="connsiteX6-475" fmla="*/ 2176945 w 4228949"/>
                        <a:gd name="connsiteY6-476" fmla="*/ 316797 h 4108405"/>
                        <a:gd name="connsiteX7-477" fmla="*/ 2269473 w 4228949"/>
                        <a:gd name="connsiteY7-478" fmla="*/ 321469 h 4108405"/>
                        <a:gd name="connsiteX8-479" fmla="*/ 2090436 w 4228949"/>
                        <a:gd name="connsiteY8-480" fmla="*/ 321469 h 4108405"/>
                        <a:gd name="connsiteX9-481" fmla="*/ 2090436 w 4228949"/>
                        <a:gd name="connsiteY9-482" fmla="*/ 321165 h 4108405"/>
                        <a:gd name="connsiteX10-483" fmla="*/ 2176945 w 4228949"/>
                        <a:gd name="connsiteY10-484" fmla="*/ 316797 h 4108405"/>
                        <a:gd name="connsiteX11-485" fmla="*/ 2290461 w 4228949"/>
                        <a:gd name="connsiteY11-486" fmla="*/ 321469 h 4108405"/>
                        <a:gd name="connsiteX12-487" fmla="*/ 4228786 w 4228949"/>
                        <a:gd name="connsiteY12-488" fmla="*/ 2056565 h 4108405"/>
                        <a:gd name="connsiteX13-489" fmla="*/ 2176946 w 4228949"/>
                        <a:gd name="connsiteY13-490" fmla="*/ 4108405 h 4108405"/>
                        <a:gd name="connsiteX14-491" fmla="*/ 125105 w 4228949"/>
                        <a:gd name="connsiteY14-492" fmla="*/ 2056565 h 4108405"/>
                        <a:gd name="connsiteX15-493" fmla="*/ 437178 w 4228949"/>
                        <a:gd name="connsiteY15-494" fmla="*/ 2056564 h 4108405"/>
                        <a:gd name="connsiteX16-495" fmla="*/ 2176945 w 4228949"/>
                        <a:gd name="connsiteY16-496" fmla="*/ 3796331 h 4108405"/>
                        <a:gd name="connsiteX17-497" fmla="*/ 3916711 w 4228949"/>
                        <a:gd name="connsiteY17-498" fmla="*/ 2056564 h 4108405"/>
                        <a:gd name="connsiteX18-499" fmla="*/ 2269473 w 4228949"/>
                        <a:gd name="connsiteY18-500" fmla="*/ 321469 h 4108405"/>
                        <a:gd name="connsiteX19-501" fmla="*/ 2290461 w 4228949"/>
                        <a:gd name="connsiteY19-502" fmla="*/ 321469 h 4108405"/>
                        <a:gd name="connsiteX20-503" fmla="*/ 2090436 w 4228949"/>
                        <a:gd name="connsiteY20-504" fmla="*/ 9092 h 4108405"/>
                        <a:gd name="connsiteX21-505" fmla="*/ 2090436 w 4228949"/>
                        <a:gd name="connsiteY21-506" fmla="*/ 321165 h 4108405"/>
                        <a:gd name="connsiteX22-507" fmla="*/ 739525 w 4228949"/>
                        <a:gd name="connsiteY22-508" fmla="*/ 1076860 h 4108405"/>
                        <a:gd name="connsiteX23-509" fmla="*/ 470434 w 4228949"/>
                        <a:gd name="connsiteY23-510" fmla="*/ 917744 h 4108405"/>
                        <a:gd name="connsiteX24-511" fmla="*/ 2090436 w 4228949"/>
                        <a:gd name="connsiteY24-512" fmla="*/ 9092 h 4108405"/>
                        <a:gd name="connsiteX25-513" fmla="*/ 2090436 w 4228949"/>
                        <a:gd name="connsiteY25-514" fmla="*/ 0 h 4108405"/>
                        <a:gd name="connsiteX26-515" fmla="*/ 2176946 w 4228949"/>
                        <a:gd name="connsiteY26-516" fmla="*/ 4724 h 4108405"/>
                        <a:gd name="connsiteX27-517" fmla="*/ 2090436 w 4228949"/>
                        <a:gd name="connsiteY27-518" fmla="*/ 9092 h 4108405"/>
                        <a:gd name="connsiteX28-519" fmla="*/ 2090436 w 4228949"/>
                        <a:gd name="connsiteY28-520" fmla="*/ 0 h 4108405"/>
                        <a:gd name="connsiteX0-521" fmla="*/ 739525 w 4228949"/>
                        <a:gd name="connsiteY0-522" fmla="*/ 1076860 h 4108405"/>
                        <a:gd name="connsiteX1-523" fmla="*/ 742648 w 4228949"/>
                        <a:gd name="connsiteY1-524" fmla="*/ 1078706 h 4108405"/>
                        <a:gd name="connsiteX2-525" fmla="*/ 739525 w 4228949"/>
                        <a:gd name="connsiteY2-526" fmla="*/ 1076860 h 4108405"/>
                        <a:gd name="connsiteX3-527" fmla="*/ 468805 w 4228949"/>
                        <a:gd name="connsiteY3-528" fmla="*/ 916781 h 4108405"/>
                        <a:gd name="connsiteX4-529" fmla="*/ 470434 w 4228949"/>
                        <a:gd name="connsiteY4-530" fmla="*/ 917744 h 4108405"/>
                        <a:gd name="connsiteX5-531" fmla="*/ 468805 w 4228949"/>
                        <a:gd name="connsiteY5-532" fmla="*/ 916781 h 4108405"/>
                        <a:gd name="connsiteX6-533" fmla="*/ 2176945 w 4228949"/>
                        <a:gd name="connsiteY6-534" fmla="*/ 316797 h 4108405"/>
                        <a:gd name="connsiteX7-535" fmla="*/ 2269473 w 4228949"/>
                        <a:gd name="connsiteY7-536" fmla="*/ 321469 h 4108405"/>
                        <a:gd name="connsiteX8-537" fmla="*/ 2090436 w 4228949"/>
                        <a:gd name="connsiteY8-538" fmla="*/ 321469 h 4108405"/>
                        <a:gd name="connsiteX9-539" fmla="*/ 2090436 w 4228949"/>
                        <a:gd name="connsiteY9-540" fmla="*/ 321165 h 4108405"/>
                        <a:gd name="connsiteX10-541" fmla="*/ 2176945 w 4228949"/>
                        <a:gd name="connsiteY10-542" fmla="*/ 316797 h 4108405"/>
                        <a:gd name="connsiteX11-543" fmla="*/ 2290461 w 4228949"/>
                        <a:gd name="connsiteY11-544" fmla="*/ 321469 h 4108405"/>
                        <a:gd name="connsiteX12-545" fmla="*/ 4228786 w 4228949"/>
                        <a:gd name="connsiteY12-546" fmla="*/ 2056565 h 4108405"/>
                        <a:gd name="connsiteX13-547" fmla="*/ 2176946 w 4228949"/>
                        <a:gd name="connsiteY13-548" fmla="*/ 4108405 h 4108405"/>
                        <a:gd name="connsiteX14-549" fmla="*/ 125105 w 4228949"/>
                        <a:gd name="connsiteY14-550" fmla="*/ 2056565 h 4108405"/>
                        <a:gd name="connsiteX15-551" fmla="*/ 437178 w 4228949"/>
                        <a:gd name="connsiteY15-552" fmla="*/ 2056564 h 4108405"/>
                        <a:gd name="connsiteX16-553" fmla="*/ 2176945 w 4228949"/>
                        <a:gd name="connsiteY16-554" fmla="*/ 3796331 h 4108405"/>
                        <a:gd name="connsiteX17-555" fmla="*/ 3916711 w 4228949"/>
                        <a:gd name="connsiteY17-556" fmla="*/ 2056564 h 4108405"/>
                        <a:gd name="connsiteX18-557" fmla="*/ 2269473 w 4228949"/>
                        <a:gd name="connsiteY18-558" fmla="*/ 321469 h 4108405"/>
                        <a:gd name="connsiteX19-559" fmla="*/ 2290461 w 4228949"/>
                        <a:gd name="connsiteY19-560" fmla="*/ 321469 h 4108405"/>
                        <a:gd name="connsiteX20-561" fmla="*/ 2090436 w 4228949"/>
                        <a:gd name="connsiteY20-562" fmla="*/ 9092 h 4108405"/>
                        <a:gd name="connsiteX21-563" fmla="*/ 2090436 w 4228949"/>
                        <a:gd name="connsiteY21-564" fmla="*/ 321165 h 4108405"/>
                        <a:gd name="connsiteX22-565" fmla="*/ 739525 w 4228949"/>
                        <a:gd name="connsiteY22-566" fmla="*/ 1076860 h 4108405"/>
                        <a:gd name="connsiteX23-567" fmla="*/ 470434 w 4228949"/>
                        <a:gd name="connsiteY23-568" fmla="*/ 917744 h 4108405"/>
                        <a:gd name="connsiteX24-569" fmla="*/ 2090436 w 4228949"/>
                        <a:gd name="connsiteY24-570" fmla="*/ 9092 h 4108405"/>
                        <a:gd name="connsiteX25-571" fmla="*/ 2090436 w 4228949"/>
                        <a:gd name="connsiteY25-572" fmla="*/ 0 h 4108405"/>
                        <a:gd name="connsiteX26-573" fmla="*/ 2090436 w 4228949"/>
                        <a:gd name="connsiteY26-574" fmla="*/ 9092 h 4108405"/>
                        <a:gd name="connsiteX27-575" fmla="*/ 2090436 w 4228949"/>
                        <a:gd name="connsiteY27-576" fmla="*/ 0 h 4108405"/>
                        <a:gd name="connsiteX0-577" fmla="*/ 739525 w 4228925"/>
                        <a:gd name="connsiteY0-578" fmla="*/ 1076860 h 4108405"/>
                        <a:gd name="connsiteX1-579" fmla="*/ 742648 w 4228925"/>
                        <a:gd name="connsiteY1-580" fmla="*/ 1078706 h 4108405"/>
                        <a:gd name="connsiteX2-581" fmla="*/ 739525 w 4228925"/>
                        <a:gd name="connsiteY2-582" fmla="*/ 1076860 h 4108405"/>
                        <a:gd name="connsiteX3-583" fmla="*/ 468805 w 4228925"/>
                        <a:gd name="connsiteY3-584" fmla="*/ 916781 h 4108405"/>
                        <a:gd name="connsiteX4-585" fmla="*/ 470434 w 4228925"/>
                        <a:gd name="connsiteY4-586" fmla="*/ 917744 h 4108405"/>
                        <a:gd name="connsiteX5-587" fmla="*/ 468805 w 4228925"/>
                        <a:gd name="connsiteY5-588" fmla="*/ 916781 h 4108405"/>
                        <a:gd name="connsiteX6-589" fmla="*/ 2176945 w 4228925"/>
                        <a:gd name="connsiteY6-590" fmla="*/ 316797 h 4108405"/>
                        <a:gd name="connsiteX7-591" fmla="*/ 2269473 w 4228925"/>
                        <a:gd name="connsiteY7-592" fmla="*/ 321469 h 4108405"/>
                        <a:gd name="connsiteX8-593" fmla="*/ 2090436 w 4228925"/>
                        <a:gd name="connsiteY8-594" fmla="*/ 321469 h 4108405"/>
                        <a:gd name="connsiteX9-595" fmla="*/ 2090436 w 4228925"/>
                        <a:gd name="connsiteY9-596" fmla="*/ 321165 h 4108405"/>
                        <a:gd name="connsiteX10-597" fmla="*/ 2176945 w 4228925"/>
                        <a:gd name="connsiteY10-598" fmla="*/ 316797 h 4108405"/>
                        <a:gd name="connsiteX11-599" fmla="*/ 2290461 w 4228925"/>
                        <a:gd name="connsiteY11-600" fmla="*/ 321469 h 4108405"/>
                        <a:gd name="connsiteX12-601" fmla="*/ 4228786 w 4228925"/>
                        <a:gd name="connsiteY12-602" fmla="*/ 2056565 h 4108405"/>
                        <a:gd name="connsiteX13-603" fmla="*/ 2176946 w 4228925"/>
                        <a:gd name="connsiteY13-604" fmla="*/ 4108405 h 4108405"/>
                        <a:gd name="connsiteX14-605" fmla="*/ 125105 w 4228925"/>
                        <a:gd name="connsiteY14-606" fmla="*/ 2056565 h 4108405"/>
                        <a:gd name="connsiteX15-607" fmla="*/ 437178 w 4228925"/>
                        <a:gd name="connsiteY15-608" fmla="*/ 2056564 h 4108405"/>
                        <a:gd name="connsiteX16-609" fmla="*/ 2176945 w 4228925"/>
                        <a:gd name="connsiteY16-610" fmla="*/ 3796331 h 4108405"/>
                        <a:gd name="connsiteX17-611" fmla="*/ 3916711 w 4228925"/>
                        <a:gd name="connsiteY17-612" fmla="*/ 2056564 h 4108405"/>
                        <a:gd name="connsiteX18-613" fmla="*/ 2290461 w 4228925"/>
                        <a:gd name="connsiteY18-614" fmla="*/ 321469 h 4108405"/>
                        <a:gd name="connsiteX19-615" fmla="*/ 2090436 w 4228925"/>
                        <a:gd name="connsiteY19-616" fmla="*/ 9092 h 4108405"/>
                        <a:gd name="connsiteX20-617" fmla="*/ 2090436 w 4228925"/>
                        <a:gd name="connsiteY20-618" fmla="*/ 321165 h 4108405"/>
                        <a:gd name="connsiteX21-619" fmla="*/ 739525 w 4228925"/>
                        <a:gd name="connsiteY21-620" fmla="*/ 1076860 h 4108405"/>
                        <a:gd name="connsiteX22-621" fmla="*/ 470434 w 4228925"/>
                        <a:gd name="connsiteY22-622" fmla="*/ 917744 h 4108405"/>
                        <a:gd name="connsiteX23-623" fmla="*/ 2090436 w 4228925"/>
                        <a:gd name="connsiteY23-624" fmla="*/ 9092 h 4108405"/>
                        <a:gd name="connsiteX24-625" fmla="*/ 2090436 w 4228925"/>
                        <a:gd name="connsiteY24-626" fmla="*/ 0 h 4108405"/>
                        <a:gd name="connsiteX25-627" fmla="*/ 2090436 w 4228925"/>
                        <a:gd name="connsiteY25-628" fmla="*/ 9092 h 4108405"/>
                        <a:gd name="connsiteX26-629" fmla="*/ 2090436 w 4228925"/>
                        <a:gd name="connsiteY26-630" fmla="*/ 0 h 4108405"/>
                        <a:gd name="connsiteX0-631" fmla="*/ 739525 w 4228925"/>
                        <a:gd name="connsiteY0-632" fmla="*/ 1076860 h 4108405"/>
                        <a:gd name="connsiteX1-633" fmla="*/ 742648 w 4228925"/>
                        <a:gd name="connsiteY1-634" fmla="*/ 1078706 h 4108405"/>
                        <a:gd name="connsiteX2-635" fmla="*/ 739525 w 4228925"/>
                        <a:gd name="connsiteY2-636" fmla="*/ 1076860 h 4108405"/>
                        <a:gd name="connsiteX3-637" fmla="*/ 468805 w 4228925"/>
                        <a:gd name="connsiteY3-638" fmla="*/ 916781 h 4108405"/>
                        <a:gd name="connsiteX4-639" fmla="*/ 470434 w 4228925"/>
                        <a:gd name="connsiteY4-640" fmla="*/ 917744 h 4108405"/>
                        <a:gd name="connsiteX5-641" fmla="*/ 468805 w 4228925"/>
                        <a:gd name="connsiteY5-642" fmla="*/ 916781 h 4108405"/>
                        <a:gd name="connsiteX6-643" fmla="*/ 2176945 w 4228925"/>
                        <a:gd name="connsiteY6-644" fmla="*/ 316797 h 4108405"/>
                        <a:gd name="connsiteX7-645" fmla="*/ 2090436 w 4228925"/>
                        <a:gd name="connsiteY7-646" fmla="*/ 321469 h 4108405"/>
                        <a:gd name="connsiteX8-647" fmla="*/ 2090436 w 4228925"/>
                        <a:gd name="connsiteY8-648" fmla="*/ 321165 h 4108405"/>
                        <a:gd name="connsiteX9-649" fmla="*/ 2176945 w 4228925"/>
                        <a:gd name="connsiteY9-650" fmla="*/ 316797 h 4108405"/>
                        <a:gd name="connsiteX10-651" fmla="*/ 2290461 w 4228925"/>
                        <a:gd name="connsiteY10-652" fmla="*/ 321469 h 4108405"/>
                        <a:gd name="connsiteX11-653" fmla="*/ 4228786 w 4228925"/>
                        <a:gd name="connsiteY11-654" fmla="*/ 2056565 h 4108405"/>
                        <a:gd name="connsiteX12-655" fmla="*/ 2176946 w 4228925"/>
                        <a:gd name="connsiteY12-656" fmla="*/ 4108405 h 4108405"/>
                        <a:gd name="connsiteX13-657" fmla="*/ 125105 w 4228925"/>
                        <a:gd name="connsiteY13-658" fmla="*/ 2056565 h 4108405"/>
                        <a:gd name="connsiteX14-659" fmla="*/ 437178 w 4228925"/>
                        <a:gd name="connsiteY14-660" fmla="*/ 2056564 h 4108405"/>
                        <a:gd name="connsiteX15-661" fmla="*/ 2176945 w 4228925"/>
                        <a:gd name="connsiteY15-662" fmla="*/ 3796331 h 4108405"/>
                        <a:gd name="connsiteX16-663" fmla="*/ 3916711 w 4228925"/>
                        <a:gd name="connsiteY16-664" fmla="*/ 2056564 h 4108405"/>
                        <a:gd name="connsiteX17-665" fmla="*/ 2290461 w 4228925"/>
                        <a:gd name="connsiteY17-666" fmla="*/ 321469 h 4108405"/>
                        <a:gd name="connsiteX18-667" fmla="*/ 2090436 w 4228925"/>
                        <a:gd name="connsiteY18-668" fmla="*/ 9092 h 4108405"/>
                        <a:gd name="connsiteX19-669" fmla="*/ 2090436 w 4228925"/>
                        <a:gd name="connsiteY19-670" fmla="*/ 321165 h 4108405"/>
                        <a:gd name="connsiteX20-671" fmla="*/ 739525 w 4228925"/>
                        <a:gd name="connsiteY20-672" fmla="*/ 1076860 h 4108405"/>
                        <a:gd name="connsiteX21-673" fmla="*/ 470434 w 4228925"/>
                        <a:gd name="connsiteY21-674" fmla="*/ 917744 h 4108405"/>
                        <a:gd name="connsiteX22-675" fmla="*/ 2090436 w 4228925"/>
                        <a:gd name="connsiteY22-676" fmla="*/ 9092 h 4108405"/>
                        <a:gd name="connsiteX23-677" fmla="*/ 2090436 w 4228925"/>
                        <a:gd name="connsiteY23-678" fmla="*/ 0 h 4108405"/>
                        <a:gd name="connsiteX24-679" fmla="*/ 2090436 w 4228925"/>
                        <a:gd name="connsiteY24-680" fmla="*/ 9092 h 4108405"/>
                        <a:gd name="connsiteX25-681" fmla="*/ 2090436 w 4228925"/>
                        <a:gd name="connsiteY25-682" fmla="*/ 0 h 4108405"/>
                        <a:gd name="connsiteX0-683" fmla="*/ 739525 w 4228925"/>
                        <a:gd name="connsiteY0-684" fmla="*/ 1076860 h 4108405"/>
                        <a:gd name="connsiteX1-685" fmla="*/ 742648 w 4228925"/>
                        <a:gd name="connsiteY1-686" fmla="*/ 1078706 h 4108405"/>
                        <a:gd name="connsiteX2-687" fmla="*/ 739525 w 4228925"/>
                        <a:gd name="connsiteY2-688" fmla="*/ 1076860 h 4108405"/>
                        <a:gd name="connsiteX3-689" fmla="*/ 468805 w 4228925"/>
                        <a:gd name="connsiteY3-690" fmla="*/ 916781 h 4108405"/>
                        <a:gd name="connsiteX4-691" fmla="*/ 470434 w 4228925"/>
                        <a:gd name="connsiteY4-692" fmla="*/ 917744 h 4108405"/>
                        <a:gd name="connsiteX5-693" fmla="*/ 468805 w 4228925"/>
                        <a:gd name="connsiteY5-694" fmla="*/ 916781 h 4108405"/>
                        <a:gd name="connsiteX6-695" fmla="*/ 2090436 w 4228925"/>
                        <a:gd name="connsiteY6-696" fmla="*/ 321165 h 4108405"/>
                        <a:gd name="connsiteX7-697" fmla="*/ 2090436 w 4228925"/>
                        <a:gd name="connsiteY7-698" fmla="*/ 321469 h 4108405"/>
                        <a:gd name="connsiteX8-699" fmla="*/ 2090436 w 4228925"/>
                        <a:gd name="connsiteY8-700" fmla="*/ 321165 h 4108405"/>
                        <a:gd name="connsiteX9-701" fmla="*/ 2290461 w 4228925"/>
                        <a:gd name="connsiteY9-702" fmla="*/ 321469 h 4108405"/>
                        <a:gd name="connsiteX10-703" fmla="*/ 4228786 w 4228925"/>
                        <a:gd name="connsiteY10-704" fmla="*/ 2056565 h 4108405"/>
                        <a:gd name="connsiteX11-705" fmla="*/ 2176946 w 4228925"/>
                        <a:gd name="connsiteY11-706" fmla="*/ 4108405 h 4108405"/>
                        <a:gd name="connsiteX12-707" fmla="*/ 125105 w 4228925"/>
                        <a:gd name="connsiteY12-708" fmla="*/ 2056565 h 4108405"/>
                        <a:gd name="connsiteX13-709" fmla="*/ 437178 w 4228925"/>
                        <a:gd name="connsiteY13-710" fmla="*/ 2056564 h 4108405"/>
                        <a:gd name="connsiteX14-711" fmla="*/ 2176945 w 4228925"/>
                        <a:gd name="connsiteY14-712" fmla="*/ 3796331 h 4108405"/>
                        <a:gd name="connsiteX15-713" fmla="*/ 3916711 w 4228925"/>
                        <a:gd name="connsiteY15-714" fmla="*/ 2056564 h 4108405"/>
                        <a:gd name="connsiteX16-715" fmla="*/ 2290461 w 4228925"/>
                        <a:gd name="connsiteY16-716" fmla="*/ 321469 h 4108405"/>
                        <a:gd name="connsiteX17-717" fmla="*/ 2090436 w 4228925"/>
                        <a:gd name="connsiteY17-718" fmla="*/ 9092 h 4108405"/>
                        <a:gd name="connsiteX18-719" fmla="*/ 2090436 w 4228925"/>
                        <a:gd name="connsiteY18-720" fmla="*/ 321165 h 4108405"/>
                        <a:gd name="connsiteX19-721" fmla="*/ 739525 w 4228925"/>
                        <a:gd name="connsiteY19-722" fmla="*/ 1076860 h 4108405"/>
                        <a:gd name="connsiteX20-723" fmla="*/ 470434 w 4228925"/>
                        <a:gd name="connsiteY20-724" fmla="*/ 917744 h 4108405"/>
                        <a:gd name="connsiteX21-725" fmla="*/ 2090436 w 4228925"/>
                        <a:gd name="connsiteY21-726" fmla="*/ 9092 h 4108405"/>
                        <a:gd name="connsiteX22-727" fmla="*/ 2090436 w 4228925"/>
                        <a:gd name="connsiteY22-728" fmla="*/ 0 h 4108405"/>
                        <a:gd name="connsiteX23-729" fmla="*/ 2090436 w 4228925"/>
                        <a:gd name="connsiteY23-730" fmla="*/ 9092 h 4108405"/>
                        <a:gd name="connsiteX24-731" fmla="*/ 2090436 w 4228925"/>
                        <a:gd name="connsiteY24-732" fmla="*/ 0 h 4108405"/>
                        <a:gd name="connsiteX0-733" fmla="*/ 739525 w 4228925"/>
                        <a:gd name="connsiteY0-734" fmla="*/ 1067768 h 4099313"/>
                        <a:gd name="connsiteX1-735" fmla="*/ 742648 w 4228925"/>
                        <a:gd name="connsiteY1-736" fmla="*/ 1069614 h 4099313"/>
                        <a:gd name="connsiteX2-737" fmla="*/ 739525 w 4228925"/>
                        <a:gd name="connsiteY2-738" fmla="*/ 1067768 h 4099313"/>
                        <a:gd name="connsiteX3-739" fmla="*/ 468805 w 4228925"/>
                        <a:gd name="connsiteY3-740" fmla="*/ 907689 h 4099313"/>
                        <a:gd name="connsiteX4-741" fmla="*/ 470434 w 4228925"/>
                        <a:gd name="connsiteY4-742" fmla="*/ 908652 h 4099313"/>
                        <a:gd name="connsiteX5-743" fmla="*/ 468805 w 4228925"/>
                        <a:gd name="connsiteY5-744" fmla="*/ 907689 h 4099313"/>
                        <a:gd name="connsiteX6-745" fmla="*/ 2090436 w 4228925"/>
                        <a:gd name="connsiteY6-746" fmla="*/ 312073 h 4099313"/>
                        <a:gd name="connsiteX7-747" fmla="*/ 2090436 w 4228925"/>
                        <a:gd name="connsiteY7-748" fmla="*/ 312377 h 4099313"/>
                        <a:gd name="connsiteX8-749" fmla="*/ 2090436 w 4228925"/>
                        <a:gd name="connsiteY8-750" fmla="*/ 312073 h 4099313"/>
                        <a:gd name="connsiteX9-751" fmla="*/ 2290461 w 4228925"/>
                        <a:gd name="connsiteY9-752" fmla="*/ 312377 h 4099313"/>
                        <a:gd name="connsiteX10-753" fmla="*/ 4228786 w 4228925"/>
                        <a:gd name="connsiteY10-754" fmla="*/ 2047473 h 4099313"/>
                        <a:gd name="connsiteX11-755" fmla="*/ 2176946 w 4228925"/>
                        <a:gd name="connsiteY11-756" fmla="*/ 4099313 h 4099313"/>
                        <a:gd name="connsiteX12-757" fmla="*/ 125105 w 4228925"/>
                        <a:gd name="connsiteY12-758" fmla="*/ 2047473 h 4099313"/>
                        <a:gd name="connsiteX13-759" fmla="*/ 437178 w 4228925"/>
                        <a:gd name="connsiteY13-760" fmla="*/ 2047472 h 4099313"/>
                        <a:gd name="connsiteX14-761" fmla="*/ 2176945 w 4228925"/>
                        <a:gd name="connsiteY14-762" fmla="*/ 3787239 h 4099313"/>
                        <a:gd name="connsiteX15-763" fmla="*/ 3916711 w 4228925"/>
                        <a:gd name="connsiteY15-764" fmla="*/ 2047472 h 4099313"/>
                        <a:gd name="connsiteX16-765" fmla="*/ 2290461 w 4228925"/>
                        <a:gd name="connsiteY16-766" fmla="*/ 312377 h 4099313"/>
                        <a:gd name="connsiteX17-767" fmla="*/ 2090436 w 4228925"/>
                        <a:gd name="connsiteY17-768" fmla="*/ 0 h 4099313"/>
                        <a:gd name="connsiteX18-769" fmla="*/ 2090436 w 4228925"/>
                        <a:gd name="connsiteY18-770" fmla="*/ 312073 h 4099313"/>
                        <a:gd name="connsiteX19-771" fmla="*/ 739525 w 4228925"/>
                        <a:gd name="connsiteY19-772" fmla="*/ 1067768 h 4099313"/>
                        <a:gd name="connsiteX20-773" fmla="*/ 470434 w 4228925"/>
                        <a:gd name="connsiteY20-774" fmla="*/ 908652 h 4099313"/>
                        <a:gd name="connsiteX21-775" fmla="*/ 2090436 w 4228925"/>
                        <a:gd name="connsiteY21-776" fmla="*/ 0 h 4099313"/>
                        <a:gd name="connsiteX0-777" fmla="*/ 739525 w 4353891"/>
                        <a:gd name="connsiteY0-778" fmla="*/ 1067768 h 4099313"/>
                        <a:gd name="connsiteX1-779" fmla="*/ 742648 w 4353891"/>
                        <a:gd name="connsiteY1-780" fmla="*/ 1069614 h 4099313"/>
                        <a:gd name="connsiteX2-781" fmla="*/ 739525 w 4353891"/>
                        <a:gd name="connsiteY2-782" fmla="*/ 1067768 h 4099313"/>
                        <a:gd name="connsiteX3-783" fmla="*/ 468805 w 4353891"/>
                        <a:gd name="connsiteY3-784" fmla="*/ 907689 h 4099313"/>
                        <a:gd name="connsiteX4-785" fmla="*/ 470434 w 4353891"/>
                        <a:gd name="connsiteY4-786" fmla="*/ 908652 h 4099313"/>
                        <a:gd name="connsiteX5-787" fmla="*/ 468805 w 4353891"/>
                        <a:gd name="connsiteY5-788" fmla="*/ 907689 h 4099313"/>
                        <a:gd name="connsiteX6-789" fmla="*/ 2090436 w 4353891"/>
                        <a:gd name="connsiteY6-790" fmla="*/ 312073 h 4099313"/>
                        <a:gd name="connsiteX7-791" fmla="*/ 2090436 w 4353891"/>
                        <a:gd name="connsiteY7-792" fmla="*/ 312377 h 4099313"/>
                        <a:gd name="connsiteX8-793" fmla="*/ 2090436 w 4353891"/>
                        <a:gd name="connsiteY8-794" fmla="*/ 312073 h 4099313"/>
                        <a:gd name="connsiteX9-795" fmla="*/ 3916711 w 4353891"/>
                        <a:gd name="connsiteY9-796" fmla="*/ 2047472 h 4099313"/>
                        <a:gd name="connsiteX10-797" fmla="*/ 4228786 w 4353891"/>
                        <a:gd name="connsiteY10-798" fmla="*/ 2047473 h 4099313"/>
                        <a:gd name="connsiteX11-799" fmla="*/ 2176946 w 4353891"/>
                        <a:gd name="connsiteY11-800" fmla="*/ 4099313 h 4099313"/>
                        <a:gd name="connsiteX12-801" fmla="*/ 125105 w 4353891"/>
                        <a:gd name="connsiteY12-802" fmla="*/ 2047473 h 4099313"/>
                        <a:gd name="connsiteX13-803" fmla="*/ 437178 w 4353891"/>
                        <a:gd name="connsiteY13-804" fmla="*/ 2047472 h 4099313"/>
                        <a:gd name="connsiteX14-805" fmla="*/ 2176945 w 4353891"/>
                        <a:gd name="connsiteY14-806" fmla="*/ 3787239 h 4099313"/>
                        <a:gd name="connsiteX15-807" fmla="*/ 3916711 w 4353891"/>
                        <a:gd name="connsiteY15-808" fmla="*/ 2047472 h 4099313"/>
                        <a:gd name="connsiteX16-809" fmla="*/ 2090436 w 4353891"/>
                        <a:gd name="connsiteY16-810" fmla="*/ 0 h 4099313"/>
                        <a:gd name="connsiteX17-811" fmla="*/ 2090436 w 4353891"/>
                        <a:gd name="connsiteY17-812" fmla="*/ 312073 h 4099313"/>
                        <a:gd name="connsiteX18-813" fmla="*/ 739525 w 4353891"/>
                        <a:gd name="connsiteY18-814" fmla="*/ 1067768 h 4099313"/>
                        <a:gd name="connsiteX19-815" fmla="*/ 470434 w 4353891"/>
                        <a:gd name="connsiteY19-816" fmla="*/ 908652 h 4099313"/>
                        <a:gd name="connsiteX20-817" fmla="*/ 2090436 w 4353891"/>
                        <a:gd name="connsiteY20-818" fmla="*/ 0 h 4099313"/>
                        <a:gd name="connsiteX0-819" fmla="*/ 614420 w 4228786"/>
                        <a:gd name="connsiteY0-820" fmla="*/ 1067768 h 4099313"/>
                        <a:gd name="connsiteX1-821" fmla="*/ 617543 w 4228786"/>
                        <a:gd name="connsiteY1-822" fmla="*/ 1069614 h 4099313"/>
                        <a:gd name="connsiteX2-823" fmla="*/ 614420 w 4228786"/>
                        <a:gd name="connsiteY2-824" fmla="*/ 1067768 h 4099313"/>
                        <a:gd name="connsiteX3-825" fmla="*/ 343700 w 4228786"/>
                        <a:gd name="connsiteY3-826" fmla="*/ 907689 h 4099313"/>
                        <a:gd name="connsiteX4-827" fmla="*/ 345329 w 4228786"/>
                        <a:gd name="connsiteY4-828" fmla="*/ 908652 h 4099313"/>
                        <a:gd name="connsiteX5-829" fmla="*/ 343700 w 4228786"/>
                        <a:gd name="connsiteY5-830" fmla="*/ 907689 h 4099313"/>
                        <a:gd name="connsiteX6-831" fmla="*/ 1965331 w 4228786"/>
                        <a:gd name="connsiteY6-832" fmla="*/ 312073 h 4099313"/>
                        <a:gd name="connsiteX7-833" fmla="*/ 1965331 w 4228786"/>
                        <a:gd name="connsiteY7-834" fmla="*/ 312377 h 4099313"/>
                        <a:gd name="connsiteX8-835" fmla="*/ 1965331 w 4228786"/>
                        <a:gd name="connsiteY8-836" fmla="*/ 312073 h 4099313"/>
                        <a:gd name="connsiteX9-837" fmla="*/ 3791606 w 4228786"/>
                        <a:gd name="connsiteY9-838" fmla="*/ 2047472 h 4099313"/>
                        <a:gd name="connsiteX10-839" fmla="*/ 4103681 w 4228786"/>
                        <a:gd name="connsiteY10-840" fmla="*/ 2047473 h 4099313"/>
                        <a:gd name="connsiteX11-841" fmla="*/ 2051841 w 4228786"/>
                        <a:gd name="connsiteY11-842" fmla="*/ 4099313 h 4099313"/>
                        <a:gd name="connsiteX12-843" fmla="*/ 0 w 4228786"/>
                        <a:gd name="connsiteY12-844" fmla="*/ 2047473 h 4099313"/>
                        <a:gd name="connsiteX13-845" fmla="*/ 2051840 w 4228786"/>
                        <a:gd name="connsiteY13-846" fmla="*/ 3787239 h 4099313"/>
                        <a:gd name="connsiteX14-847" fmla="*/ 3791606 w 4228786"/>
                        <a:gd name="connsiteY14-848" fmla="*/ 2047472 h 4099313"/>
                        <a:gd name="connsiteX15-849" fmla="*/ 1965331 w 4228786"/>
                        <a:gd name="connsiteY15-850" fmla="*/ 0 h 4099313"/>
                        <a:gd name="connsiteX16-851" fmla="*/ 1965331 w 4228786"/>
                        <a:gd name="connsiteY16-852" fmla="*/ 312073 h 4099313"/>
                        <a:gd name="connsiteX17-853" fmla="*/ 614420 w 4228786"/>
                        <a:gd name="connsiteY17-854" fmla="*/ 1067768 h 4099313"/>
                        <a:gd name="connsiteX18-855" fmla="*/ 345329 w 4228786"/>
                        <a:gd name="connsiteY18-856" fmla="*/ 908652 h 4099313"/>
                        <a:gd name="connsiteX19-857" fmla="*/ 1965331 w 4228786"/>
                        <a:gd name="connsiteY19-858" fmla="*/ 0 h 4099313"/>
                        <a:gd name="connsiteX0-859" fmla="*/ 270720 w 3885086"/>
                        <a:gd name="connsiteY0-860" fmla="*/ 1067768 h 4224418"/>
                        <a:gd name="connsiteX1-861" fmla="*/ 273843 w 3885086"/>
                        <a:gd name="connsiteY1-862" fmla="*/ 1069614 h 4224418"/>
                        <a:gd name="connsiteX2-863" fmla="*/ 270720 w 3885086"/>
                        <a:gd name="connsiteY2-864" fmla="*/ 1067768 h 4224418"/>
                        <a:gd name="connsiteX3-865" fmla="*/ 0 w 3885086"/>
                        <a:gd name="connsiteY3-866" fmla="*/ 907689 h 4224418"/>
                        <a:gd name="connsiteX4-867" fmla="*/ 1629 w 3885086"/>
                        <a:gd name="connsiteY4-868" fmla="*/ 908652 h 4224418"/>
                        <a:gd name="connsiteX5-869" fmla="*/ 0 w 3885086"/>
                        <a:gd name="connsiteY5-870" fmla="*/ 907689 h 4224418"/>
                        <a:gd name="connsiteX6-871" fmla="*/ 1621631 w 3885086"/>
                        <a:gd name="connsiteY6-872" fmla="*/ 312073 h 4224418"/>
                        <a:gd name="connsiteX7-873" fmla="*/ 1621631 w 3885086"/>
                        <a:gd name="connsiteY7-874" fmla="*/ 312377 h 4224418"/>
                        <a:gd name="connsiteX8-875" fmla="*/ 1621631 w 3885086"/>
                        <a:gd name="connsiteY8-876" fmla="*/ 312073 h 4224418"/>
                        <a:gd name="connsiteX9-877" fmla="*/ 3447906 w 3885086"/>
                        <a:gd name="connsiteY9-878" fmla="*/ 2047472 h 4224418"/>
                        <a:gd name="connsiteX10-879" fmla="*/ 3759981 w 3885086"/>
                        <a:gd name="connsiteY10-880" fmla="*/ 2047473 h 4224418"/>
                        <a:gd name="connsiteX11-881" fmla="*/ 1708141 w 3885086"/>
                        <a:gd name="connsiteY11-882" fmla="*/ 4099313 h 4224418"/>
                        <a:gd name="connsiteX12-883" fmla="*/ 1708140 w 3885086"/>
                        <a:gd name="connsiteY12-884" fmla="*/ 3787239 h 4224418"/>
                        <a:gd name="connsiteX13-885" fmla="*/ 3447906 w 3885086"/>
                        <a:gd name="connsiteY13-886" fmla="*/ 2047472 h 4224418"/>
                        <a:gd name="connsiteX14-887" fmla="*/ 1621631 w 3885086"/>
                        <a:gd name="connsiteY14-888" fmla="*/ 0 h 4224418"/>
                        <a:gd name="connsiteX15-889" fmla="*/ 1621631 w 3885086"/>
                        <a:gd name="connsiteY15-890" fmla="*/ 312073 h 4224418"/>
                        <a:gd name="connsiteX16-891" fmla="*/ 270720 w 3885086"/>
                        <a:gd name="connsiteY16-892" fmla="*/ 1067768 h 4224418"/>
                        <a:gd name="connsiteX17-893" fmla="*/ 1629 w 3885086"/>
                        <a:gd name="connsiteY17-894" fmla="*/ 908652 h 4224418"/>
                        <a:gd name="connsiteX18-895" fmla="*/ 1621631 w 3885086"/>
                        <a:gd name="connsiteY18-896" fmla="*/ 0 h 4224418"/>
                        <a:gd name="connsiteX0-897" fmla="*/ 270720 w 3885086"/>
                        <a:gd name="connsiteY0-898" fmla="*/ 1067768 h 4099313"/>
                        <a:gd name="connsiteX1-899" fmla="*/ 273843 w 3885086"/>
                        <a:gd name="connsiteY1-900" fmla="*/ 1069614 h 4099313"/>
                        <a:gd name="connsiteX2-901" fmla="*/ 270720 w 3885086"/>
                        <a:gd name="connsiteY2-902" fmla="*/ 1067768 h 4099313"/>
                        <a:gd name="connsiteX3-903" fmla="*/ 0 w 3885086"/>
                        <a:gd name="connsiteY3-904" fmla="*/ 907689 h 4099313"/>
                        <a:gd name="connsiteX4-905" fmla="*/ 1629 w 3885086"/>
                        <a:gd name="connsiteY4-906" fmla="*/ 908652 h 4099313"/>
                        <a:gd name="connsiteX5-907" fmla="*/ 0 w 3885086"/>
                        <a:gd name="connsiteY5-908" fmla="*/ 907689 h 4099313"/>
                        <a:gd name="connsiteX6-909" fmla="*/ 1621631 w 3885086"/>
                        <a:gd name="connsiteY6-910" fmla="*/ 312073 h 4099313"/>
                        <a:gd name="connsiteX7-911" fmla="*/ 1621631 w 3885086"/>
                        <a:gd name="connsiteY7-912" fmla="*/ 312377 h 4099313"/>
                        <a:gd name="connsiteX8-913" fmla="*/ 1621631 w 3885086"/>
                        <a:gd name="connsiteY8-914" fmla="*/ 312073 h 4099313"/>
                        <a:gd name="connsiteX9-915" fmla="*/ 3447906 w 3885086"/>
                        <a:gd name="connsiteY9-916" fmla="*/ 2047472 h 4099313"/>
                        <a:gd name="connsiteX10-917" fmla="*/ 3759981 w 3885086"/>
                        <a:gd name="connsiteY10-918" fmla="*/ 2047473 h 4099313"/>
                        <a:gd name="connsiteX11-919" fmla="*/ 1708141 w 3885086"/>
                        <a:gd name="connsiteY11-920" fmla="*/ 4099313 h 4099313"/>
                        <a:gd name="connsiteX12-921" fmla="*/ 3447906 w 3885086"/>
                        <a:gd name="connsiteY12-922" fmla="*/ 2047472 h 4099313"/>
                        <a:gd name="connsiteX13-923" fmla="*/ 1621631 w 3885086"/>
                        <a:gd name="connsiteY13-924" fmla="*/ 0 h 4099313"/>
                        <a:gd name="connsiteX14-925" fmla="*/ 1621631 w 3885086"/>
                        <a:gd name="connsiteY14-926" fmla="*/ 312073 h 4099313"/>
                        <a:gd name="connsiteX15-927" fmla="*/ 270720 w 3885086"/>
                        <a:gd name="connsiteY15-928" fmla="*/ 1067768 h 4099313"/>
                        <a:gd name="connsiteX16-929" fmla="*/ 1629 w 3885086"/>
                        <a:gd name="connsiteY16-930" fmla="*/ 908652 h 4099313"/>
                        <a:gd name="connsiteX17-931" fmla="*/ 1621631 w 3885086"/>
                        <a:gd name="connsiteY17-932" fmla="*/ 0 h 4099313"/>
                        <a:gd name="connsiteX0-933" fmla="*/ 270720 w 3760643"/>
                        <a:gd name="connsiteY0-934" fmla="*/ 1067768 h 2047473"/>
                        <a:gd name="connsiteX1-935" fmla="*/ 273843 w 3760643"/>
                        <a:gd name="connsiteY1-936" fmla="*/ 1069614 h 2047473"/>
                        <a:gd name="connsiteX2-937" fmla="*/ 270720 w 3760643"/>
                        <a:gd name="connsiteY2-938" fmla="*/ 1067768 h 2047473"/>
                        <a:gd name="connsiteX3-939" fmla="*/ 0 w 3760643"/>
                        <a:gd name="connsiteY3-940" fmla="*/ 907689 h 2047473"/>
                        <a:gd name="connsiteX4-941" fmla="*/ 1629 w 3760643"/>
                        <a:gd name="connsiteY4-942" fmla="*/ 908652 h 2047473"/>
                        <a:gd name="connsiteX5-943" fmla="*/ 0 w 3760643"/>
                        <a:gd name="connsiteY5-944" fmla="*/ 907689 h 2047473"/>
                        <a:gd name="connsiteX6-945" fmla="*/ 1621631 w 3760643"/>
                        <a:gd name="connsiteY6-946" fmla="*/ 312073 h 2047473"/>
                        <a:gd name="connsiteX7-947" fmla="*/ 1621631 w 3760643"/>
                        <a:gd name="connsiteY7-948" fmla="*/ 312377 h 2047473"/>
                        <a:gd name="connsiteX8-949" fmla="*/ 1621631 w 3760643"/>
                        <a:gd name="connsiteY8-950" fmla="*/ 312073 h 2047473"/>
                        <a:gd name="connsiteX9-951" fmla="*/ 3447906 w 3760643"/>
                        <a:gd name="connsiteY9-952" fmla="*/ 2047472 h 2047473"/>
                        <a:gd name="connsiteX10-953" fmla="*/ 3759981 w 3760643"/>
                        <a:gd name="connsiteY10-954" fmla="*/ 2047473 h 2047473"/>
                        <a:gd name="connsiteX11-955" fmla="*/ 3447906 w 3760643"/>
                        <a:gd name="connsiteY11-956" fmla="*/ 2047472 h 2047473"/>
                        <a:gd name="connsiteX12-957" fmla="*/ 1621631 w 3760643"/>
                        <a:gd name="connsiteY12-958" fmla="*/ 0 h 2047473"/>
                        <a:gd name="connsiteX13-959" fmla="*/ 1621631 w 3760643"/>
                        <a:gd name="connsiteY13-960" fmla="*/ 312073 h 2047473"/>
                        <a:gd name="connsiteX14-961" fmla="*/ 270720 w 3760643"/>
                        <a:gd name="connsiteY14-962" fmla="*/ 1067768 h 2047473"/>
                        <a:gd name="connsiteX15-963" fmla="*/ 1629 w 3760643"/>
                        <a:gd name="connsiteY15-964" fmla="*/ 908652 h 2047473"/>
                        <a:gd name="connsiteX16-965" fmla="*/ 1621631 w 3760643"/>
                        <a:gd name="connsiteY16-966" fmla="*/ 0 h 2047473"/>
                        <a:gd name="connsiteX0-967" fmla="*/ 270720 w 1621631"/>
                        <a:gd name="connsiteY0-968" fmla="*/ 1067768 h 1069614"/>
                        <a:gd name="connsiteX1-969" fmla="*/ 273843 w 1621631"/>
                        <a:gd name="connsiteY1-970" fmla="*/ 1069614 h 1069614"/>
                        <a:gd name="connsiteX2-971" fmla="*/ 270720 w 1621631"/>
                        <a:gd name="connsiteY2-972" fmla="*/ 1067768 h 1069614"/>
                        <a:gd name="connsiteX3-973" fmla="*/ 0 w 1621631"/>
                        <a:gd name="connsiteY3-974" fmla="*/ 907689 h 1069614"/>
                        <a:gd name="connsiteX4-975" fmla="*/ 1629 w 1621631"/>
                        <a:gd name="connsiteY4-976" fmla="*/ 908652 h 1069614"/>
                        <a:gd name="connsiteX5-977" fmla="*/ 0 w 1621631"/>
                        <a:gd name="connsiteY5-978" fmla="*/ 907689 h 1069614"/>
                        <a:gd name="connsiteX6-979" fmla="*/ 1621631 w 1621631"/>
                        <a:gd name="connsiteY6-980" fmla="*/ 312073 h 1069614"/>
                        <a:gd name="connsiteX7-981" fmla="*/ 1621631 w 1621631"/>
                        <a:gd name="connsiteY7-982" fmla="*/ 312377 h 1069614"/>
                        <a:gd name="connsiteX8-983" fmla="*/ 1621631 w 1621631"/>
                        <a:gd name="connsiteY8-984" fmla="*/ 312073 h 1069614"/>
                        <a:gd name="connsiteX9-985" fmla="*/ 1621631 w 1621631"/>
                        <a:gd name="connsiteY9-986" fmla="*/ 0 h 1069614"/>
                        <a:gd name="connsiteX10-987" fmla="*/ 1621631 w 1621631"/>
                        <a:gd name="connsiteY10-988" fmla="*/ 312073 h 1069614"/>
                        <a:gd name="connsiteX11-989" fmla="*/ 270720 w 1621631"/>
                        <a:gd name="connsiteY11-990" fmla="*/ 1067768 h 1069614"/>
                        <a:gd name="connsiteX12-991" fmla="*/ 1629 w 1621631"/>
                        <a:gd name="connsiteY12-992" fmla="*/ 908652 h 1069614"/>
                        <a:gd name="connsiteX13-993" fmla="*/ 1621631 w 1621631"/>
                        <a:gd name="connsiteY13-994" fmla="*/ 0 h 1069614"/>
                      </a:gdLst>
                      <a:ahLst/>
                      <a:cxnLst>
                        <a:cxn ang="0">
                          <a:pos x="connsiteX0-1" y="connsiteY0-2"/>
                        </a:cxn>
                        <a:cxn ang="0">
                          <a:pos x="connsiteX1-3" y="connsiteY1-4"/>
                        </a:cxn>
                        <a:cxn ang="0">
                          <a:pos x="connsiteX2-5" y="connsiteY2-6"/>
                        </a:cxn>
                        <a:cxn ang="0">
                          <a:pos x="connsiteX3-7" y="connsiteY3-8"/>
                        </a:cxn>
                        <a:cxn ang="0">
                          <a:pos x="connsiteX4-9" y="connsiteY4-10"/>
                        </a:cxn>
                        <a:cxn ang="0">
                          <a:pos x="connsiteX5-11" y="connsiteY5-12"/>
                        </a:cxn>
                        <a:cxn ang="0">
                          <a:pos x="connsiteX6-13" y="connsiteY6-14"/>
                        </a:cxn>
                        <a:cxn ang="0">
                          <a:pos x="connsiteX7-15" y="connsiteY7-16"/>
                        </a:cxn>
                        <a:cxn ang="0">
                          <a:pos x="connsiteX8-17" y="connsiteY8-18"/>
                        </a:cxn>
                        <a:cxn ang="0">
                          <a:pos x="connsiteX9-19" y="connsiteY9-20"/>
                        </a:cxn>
                        <a:cxn ang="0">
                          <a:pos x="connsiteX10-21" y="connsiteY10-22"/>
                        </a:cxn>
                        <a:cxn ang="0">
                          <a:pos x="connsiteX11-23" y="connsiteY11-24"/>
                        </a:cxn>
                        <a:cxn ang="0">
                          <a:pos x="connsiteX12-25" y="connsiteY12-26"/>
                        </a:cxn>
                        <a:cxn ang="0">
                          <a:pos x="connsiteX13-27" y="connsiteY13-28"/>
                        </a:cxn>
                      </a:cxnLst>
                      <a:rect l="l" t="t" r="r" b="b"/>
                      <a:pathLst>
                        <a:path w="1621631" h="1069614">
                          <a:moveTo>
                            <a:pt x="270720" y="1067768"/>
                          </a:moveTo>
                          <a:lnTo>
                            <a:pt x="273843" y="1069614"/>
                          </a:lnTo>
                          <a:lnTo>
                            <a:pt x="270720" y="1067768"/>
                          </a:lnTo>
                          <a:close/>
                          <a:moveTo>
                            <a:pt x="0" y="907689"/>
                          </a:moveTo>
                          <a:lnTo>
                            <a:pt x="1629" y="908652"/>
                          </a:lnTo>
                          <a:lnTo>
                            <a:pt x="0" y="907689"/>
                          </a:lnTo>
                          <a:close/>
                          <a:moveTo>
                            <a:pt x="1621631" y="312073"/>
                          </a:moveTo>
                          <a:lnTo>
                            <a:pt x="1621631" y="312377"/>
                          </a:lnTo>
                          <a:lnTo>
                            <a:pt x="1621631" y="312073"/>
                          </a:lnTo>
                          <a:close/>
                          <a:moveTo>
                            <a:pt x="1621631" y="0"/>
                          </a:moveTo>
                          <a:lnTo>
                            <a:pt x="1621631" y="312073"/>
                          </a:lnTo>
                          <a:cubicBezTo>
                            <a:pt x="1059988" y="337356"/>
                            <a:pt x="568425" y="631117"/>
                            <a:pt x="270720" y="1067768"/>
                          </a:cubicBezTo>
                          <a:lnTo>
                            <a:pt x="1629" y="908652"/>
                          </a:lnTo>
                          <a:cubicBezTo>
                            <a:pt x="354259" y="380480"/>
                            <a:pt x="945677" y="25494"/>
                            <a:pt x="1621631" y="0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lIns="93247" tIns="46623" rIns="46623" bIns="93247" anchor="b"/>
                    <a:lstStyle/>
                    <a:p>
                      <a:pPr algn="ctr" defTabSz="931545" eaLnBrk="1" hangingPunct="1">
                        <a:defRPr/>
                      </a:pPr>
                      <a:endParaRPr lang="en-US" b="1" spc="-51" dirty="0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p:txBody>
                </p:sp>
                <p:sp>
                  <p:nvSpPr>
                    <p:cNvPr id="103" name="Freeform 109"/>
                    <p:cNvSpPr/>
                    <p:nvPr/>
                  </p:nvSpPr>
                  <p:spPr bwMode="auto">
                    <a:xfrm flipH="1">
                      <a:off x="8043102" y="1599764"/>
                      <a:ext cx="1621631" cy="1069614"/>
                    </a:xfrm>
                    <a:custGeom>
                      <a:avLst/>
                      <a:gdLst>
                        <a:gd name="connsiteX0" fmla="*/ 668844 w 4158105"/>
                        <a:gd name="connsiteY0" fmla="*/ 1079241 h 4110786"/>
                        <a:gd name="connsiteX1" fmla="*/ 671967 w 4158105"/>
                        <a:gd name="connsiteY1" fmla="*/ 1081087 h 4110786"/>
                        <a:gd name="connsiteX2" fmla="*/ 576717 w 4158105"/>
                        <a:gd name="connsiteY2" fmla="*/ 1235869 h 4110786"/>
                        <a:gd name="connsiteX3" fmla="*/ 574232 w 4158105"/>
                        <a:gd name="connsiteY3" fmla="*/ 1234330 h 4110786"/>
                        <a:gd name="connsiteX4" fmla="*/ 668844 w 4158105"/>
                        <a:gd name="connsiteY4" fmla="*/ 1079241 h 4110786"/>
                        <a:gd name="connsiteX5" fmla="*/ 398124 w 4158105"/>
                        <a:gd name="connsiteY5" fmla="*/ 919162 h 4110786"/>
                        <a:gd name="connsiteX6" fmla="*/ 399753 w 4158105"/>
                        <a:gd name="connsiteY6" fmla="*/ 920125 h 4110786"/>
                        <a:gd name="connsiteX7" fmla="*/ 308772 w 4158105"/>
                        <a:gd name="connsiteY7" fmla="*/ 1069886 h 4110786"/>
                        <a:gd name="connsiteX8" fmla="*/ 307636 w 4158105"/>
                        <a:gd name="connsiteY8" fmla="*/ 1069182 h 4110786"/>
                        <a:gd name="connsiteX9" fmla="*/ 398124 w 4158105"/>
                        <a:gd name="connsiteY9" fmla="*/ 919162 h 4110786"/>
                        <a:gd name="connsiteX10" fmla="*/ 2106264 w 4158105"/>
                        <a:gd name="connsiteY10" fmla="*/ 319178 h 4110786"/>
                        <a:gd name="connsiteX11" fmla="*/ 2198792 w 4158105"/>
                        <a:gd name="connsiteY11" fmla="*/ 323850 h 4110786"/>
                        <a:gd name="connsiteX12" fmla="*/ 2019755 w 4158105"/>
                        <a:gd name="connsiteY12" fmla="*/ 323850 h 4110786"/>
                        <a:gd name="connsiteX13" fmla="*/ 2019755 w 4158105"/>
                        <a:gd name="connsiteY13" fmla="*/ 323546 h 4110786"/>
                        <a:gd name="connsiteX14" fmla="*/ 2106264 w 4158105"/>
                        <a:gd name="connsiteY14" fmla="*/ 319178 h 4110786"/>
                        <a:gd name="connsiteX15" fmla="*/ 2224351 w 4158105"/>
                        <a:gd name="connsiteY15" fmla="*/ 13068 h 4110786"/>
                        <a:gd name="connsiteX16" fmla="*/ 4158105 w 4158105"/>
                        <a:gd name="connsiteY16" fmla="*/ 2058946 h 4110786"/>
                        <a:gd name="connsiteX17" fmla="*/ 2106265 w 4158105"/>
                        <a:gd name="connsiteY17" fmla="*/ 4110786 h 4110786"/>
                        <a:gd name="connsiteX18" fmla="*/ 54424 w 4158105"/>
                        <a:gd name="connsiteY18" fmla="*/ 2058946 h 4110786"/>
                        <a:gd name="connsiteX19" fmla="*/ 574232 w 4158105"/>
                        <a:gd name="connsiteY19" fmla="*/ 1234330 h 4110786"/>
                        <a:gd name="connsiteX20" fmla="*/ 366497 w 4158105"/>
                        <a:gd name="connsiteY20" fmla="*/ 2058945 h 4110786"/>
                        <a:gd name="connsiteX21" fmla="*/ 2106264 w 4158105"/>
                        <a:gd name="connsiteY21" fmla="*/ 3798712 h 4110786"/>
                        <a:gd name="connsiteX22" fmla="*/ 3846030 w 4158105"/>
                        <a:gd name="connsiteY22" fmla="*/ 2058945 h 4110786"/>
                        <a:gd name="connsiteX23" fmla="*/ 2198792 w 4158105"/>
                        <a:gd name="connsiteY23" fmla="*/ 323850 h 4110786"/>
                        <a:gd name="connsiteX24" fmla="*/ 2219780 w 4158105"/>
                        <a:gd name="connsiteY24" fmla="*/ 323850 h 4110786"/>
                        <a:gd name="connsiteX25" fmla="*/ 2224351 w 4158105"/>
                        <a:gd name="connsiteY25" fmla="*/ 13068 h 4110786"/>
                        <a:gd name="connsiteX26" fmla="*/ 2019755 w 4158105"/>
                        <a:gd name="connsiteY26" fmla="*/ 11473 h 4110786"/>
                        <a:gd name="connsiteX27" fmla="*/ 2019755 w 4158105"/>
                        <a:gd name="connsiteY27" fmla="*/ 323546 h 4110786"/>
                        <a:gd name="connsiteX28" fmla="*/ 668844 w 4158105"/>
                        <a:gd name="connsiteY28" fmla="*/ 1079241 h 4110786"/>
                        <a:gd name="connsiteX29" fmla="*/ 399753 w 4158105"/>
                        <a:gd name="connsiteY29" fmla="*/ 920125 h 4110786"/>
                        <a:gd name="connsiteX30" fmla="*/ 2019755 w 4158105"/>
                        <a:gd name="connsiteY30" fmla="*/ 11473 h 4110786"/>
                        <a:gd name="connsiteX31" fmla="*/ 2224543 w 4158105"/>
                        <a:gd name="connsiteY31" fmla="*/ 0 h 4110786"/>
                        <a:gd name="connsiteX32" fmla="*/ 2224351 w 4158105"/>
                        <a:gd name="connsiteY32" fmla="*/ 13068 h 4110786"/>
                        <a:gd name="connsiteX33" fmla="*/ 2106265 w 4158105"/>
                        <a:gd name="connsiteY33" fmla="*/ 7105 h 4110786"/>
                        <a:gd name="connsiteX34" fmla="*/ 2019755 w 4158105"/>
                        <a:gd name="connsiteY34" fmla="*/ 11473 h 4110786"/>
                        <a:gd name="connsiteX35" fmla="*/ 2019755 w 4158105"/>
                        <a:gd name="connsiteY35" fmla="*/ 2381 h 4110786"/>
                        <a:gd name="connsiteX36" fmla="*/ 2224543 w 4158105"/>
                        <a:gd name="connsiteY36" fmla="*/ 0 h 4110786"/>
                        <a:gd name="connsiteX0-1" fmla="*/ 668844 w 4158105"/>
                        <a:gd name="connsiteY0-2" fmla="*/ 1079241 h 4110786"/>
                        <a:gd name="connsiteX1-3" fmla="*/ 671967 w 4158105"/>
                        <a:gd name="connsiteY1-4" fmla="*/ 1081087 h 4110786"/>
                        <a:gd name="connsiteX2-5" fmla="*/ 576717 w 4158105"/>
                        <a:gd name="connsiteY2-6" fmla="*/ 1235869 h 4110786"/>
                        <a:gd name="connsiteX3-7" fmla="*/ 574232 w 4158105"/>
                        <a:gd name="connsiteY3-8" fmla="*/ 1234330 h 4110786"/>
                        <a:gd name="connsiteX4-9" fmla="*/ 668844 w 4158105"/>
                        <a:gd name="connsiteY4-10" fmla="*/ 1079241 h 4110786"/>
                        <a:gd name="connsiteX5-11" fmla="*/ 398124 w 4158105"/>
                        <a:gd name="connsiteY5-12" fmla="*/ 919162 h 4110786"/>
                        <a:gd name="connsiteX6-13" fmla="*/ 399753 w 4158105"/>
                        <a:gd name="connsiteY6-14" fmla="*/ 920125 h 4110786"/>
                        <a:gd name="connsiteX7-15" fmla="*/ 308772 w 4158105"/>
                        <a:gd name="connsiteY7-16" fmla="*/ 1069886 h 4110786"/>
                        <a:gd name="connsiteX8-17" fmla="*/ 398124 w 4158105"/>
                        <a:gd name="connsiteY8-18" fmla="*/ 919162 h 4110786"/>
                        <a:gd name="connsiteX9-19" fmla="*/ 2106264 w 4158105"/>
                        <a:gd name="connsiteY9-20" fmla="*/ 319178 h 4110786"/>
                        <a:gd name="connsiteX10-21" fmla="*/ 2198792 w 4158105"/>
                        <a:gd name="connsiteY10-22" fmla="*/ 323850 h 4110786"/>
                        <a:gd name="connsiteX11-23" fmla="*/ 2019755 w 4158105"/>
                        <a:gd name="connsiteY11-24" fmla="*/ 323850 h 4110786"/>
                        <a:gd name="connsiteX12-25" fmla="*/ 2019755 w 4158105"/>
                        <a:gd name="connsiteY12-26" fmla="*/ 323546 h 4110786"/>
                        <a:gd name="connsiteX13-27" fmla="*/ 2106264 w 4158105"/>
                        <a:gd name="connsiteY13-28" fmla="*/ 319178 h 4110786"/>
                        <a:gd name="connsiteX14-29" fmla="*/ 2224351 w 4158105"/>
                        <a:gd name="connsiteY14-30" fmla="*/ 13068 h 4110786"/>
                        <a:gd name="connsiteX15-31" fmla="*/ 4158105 w 4158105"/>
                        <a:gd name="connsiteY15-32" fmla="*/ 2058946 h 4110786"/>
                        <a:gd name="connsiteX16-33" fmla="*/ 2106265 w 4158105"/>
                        <a:gd name="connsiteY16-34" fmla="*/ 4110786 h 4110786"/>
                        <a:gd name="connsiteX17-35" fmla="*/ 54424 w 4158105"/>
                        <a:gd name="connsiteY17-36" fmla="*/ 2058946 h 4110786"/>
                        <a:gd name="connsiteX18-37" fmla="*/ 574232 w 4158105"/>
                        <a:gd name="connsiteY18-38" fmla="*/ 1234330 h 4110786"/>
                        <a:gd name="connsiteX19-39" fmla="*/ 366497 w 4158105"/>
                        <a:gd name="connsiteY19-40" fmla="*/ 2058945 h 4110786"/>
                        <a:gd name="connsiteX20-41" fmla="*/ 2106264 w 4158105"/>
                        <a:gd name="connsiteY20-42" fmla="*/ 3798712 h 4110786"/>
                        <a:gd name="connsiteX21-43" fmla="*/ 3846030 w 4158105"/>
                        <a:gd name="connsiteY21-44" fmla="*/ 2058945 h 4110786"/>
                        <a:gd name="connsiteX22-45" fmla="*/ 2198792 w 4158105"/>
                        <a:gd name="connsiteY22-46" fmla="*/ 323850 h 4110786"/>
                        <a:gd name="connsiteX23-47" fmla="*/ 2219780 w 4158105"/>
                        <a:gd name="connsiteY23-48" fmla="*/ 323850 h 4110786"/>
                        <a:gd name="connsiteX24-49" fmla="*/ 2224351 w 4158105"/>
                        <a:gd name="connsiteY24-50" fmla="*/ 13068 h 4110786"/>
                        <a:gd name="connsiteX25-51" fmla="*/ 2019755 w 4158105"/>
                        <a:gd name="connsiteY25-52" fmla="*/ 11473 h 4110786"/>
                        <a:gd name="connsiteX26-53" fmla="*/ 2019755 w 4158105"/>
                        <a:gd name="connsiteY26-54" fmla="*/ 323546 h 4110786"/>
                        <a:gd name="connsiteX27-55" fmla="*/ 668844 w 4158105"/>
                        <a:gd name="connsiteY27-56" fmla="*/ 1079241 h 4110786"/>
                        <a:gd name="connsiteX28-57" fmla="*/ 399753 w 4158105"/>
                        <a:gd name="connsiteY28-58" fmla="*/ 920125 h 4110786"/>
                        <a:gd name="connsiteX29-59" fmla="*/ 2019755 w 4158105"/>
                        <a:gd name="connsiteY29-60" fmla="*/ 11473 h 4110786"/>
                        <a:gd name="connsiteX30-61" fmla="*/ 2224543 w 4158105"/>
                        <a:gd name="connsiteY30-62" fmla="*/ 0 h 4110786"/>
                        <a:gd name="connsiteX31-63" fmla="*/ 2224351 w 4158105"/>
                        <a:gd name="connsiteY31-64" fmla="*/ 13068 h 4110786"/>
                        <a:gd name="connsiteX32-65" fmla="*/ 2106265 w 4158105"/>
                        <a:gd name="connsiteY32-66" fmla="*/ 7105 h 4110786"/>
                        <a:gd name="connsiteX33-67" fmla="*/ 2019755 w 4158105"/>
                        <a:gd name="connsiteY33-68" fmla="*/ 11473 h 4110786"/>
                        <a:gd name="connsiteX34-69" fmla="*/ 2019755 w 4158105"/>
                        <a:gd name="connsiteY34-70" fmla="*/ 2381 h 4110786"/>
                        <a:gd name="connsiteX35-71" fmla="*/ 2224543 w 4158105"/>
                        <a:gd name="connsiteY35-72" fmla="*/ 0 h 4110786"/>
                        <a:gd name="connsiteX0-73" fmla="*/ 668844 w 4158105"/>
                        <a:gd name="connsiteY0-74" fmla="*/ 1079241 h 4110786"/>
                        <a:gd name="connsiteX1-75" fmla="*/ 671967 w 4158105"/>
                        <a:gd name="connsiteY1-76" fmla="*/ 1081087 h 4110786"/>
                        <a:gd name="connsiteX2-77" fmla="*/ 576717 w 4158105"/>
                        <a:gd name="connsiteY2-78" fmla="*/ 1235869 h 4110786"/>
                        <a:gd name="connsiteX3-79" fmla="*/ 574232 w 4158105"/>
                        <a:gd name="connsiteY3-80" fmla="*/ 1234330 h 4110786"/>
                        <a:gd name="connsiteX4-81" fmla="*/ 668844 w 4158105"/>
                        <a:gd name="connsiteY4-82" fmla="*/ 1079241 h 4110786"/>
                        <a:gd name="connsiteX5-83" fmla="*/ 398124 w 4158105"/>
                        <a:gd name="connsiteY5-84" fmla="*/ 919162 h 4110786"/>
                        <a:gd name="connsiteX6-85" fmla="*/ 399753 w 4158105"/>
                        <a:gd name="connsiteY6-86" fmla="*/ 920125 h 4110786"/>
                        <a:gd name="connsiteX7-87" fmla="*/ 398124 w 4158105"/>
                        <a:gd name="connsiteY7-88" fmla="*/ 919162 h 4110786"/>
                        <a:gd name="connsiteX8-89" fmla="*/ 2106264 w 4158105"/>
                        <a:gd name="connsiteY8-90" fmla="*/ 319178 h 4110786"/>
                        <a:gd name="connsiteX9-91" fmla="*/ 2198792 w 4158105"/>
                        <a:gd name="connsiteY9-92" fmla="*/ 323850 h 4110786"/>
                        <a:gd name="connsiteX10-93" fmla="*/ 2019755 w 4158105"/>
                        <a:gd name="connsiteY10-94" fmla="*/ 323850 h 4110786"/>
                        <a:gd name="connsiteX11-95" fmla="*/ 2019755 w 4158105"/>
                        <a:gd name="connsiteY11-96" fmla="*/ 323546 h 4110786"/>
                        <a:gd name="connsiteX12-97" fmla="*/ 2106264 w 4158105"/>
                        <a:gd name="connsiteY12-98" fmla="*/ 319178 h 4110786"/>
                        <a:gd name="connsiteX13-99" fmla="*/ 2224351 w 4158105"/>
                        <a:gd name="connsiteY13-100" fmla="*/ 13068 h 4110786"/>
                        <a:gd name="connsiteX14-101" fmla="*/ 4158105 w 4158105"/>
                        <a:gd name="connsiteY14-102" fmla="*/ 2058946 h 4110786"/>
                        <a:gd name="connsiteX15-103" fmla="*/ 2106265 w 4158105"/>
                        <a:gd name="connsiteY15-104" fmla="*/ 4110786 h 4110786"/>
                        <a:gd name="connsiteX16-105" fmla="*/ 54424 w 4158105"/>
                        <a:gd name="connsiteY16-106" fmla="*/ 2058946 h 4110786"/>
                        <a:gd name="connsiteX17-107" fmla="*/ 574232 w 4158105"/>
                        <a:gd name="connsiteY17-108" fmla="*/ 1234330 h 4110786"/>
                        <a:gd name="connsiteX18-109" fmla="*/ 366497 w 4158105"/>
                        <a:gd name="connsiteY18-110" fmla="*/ 2058945 h 4110786"/>
                        <a:gd name="connsiteX19-111" fmla="*/ 2106264 w 4158105"/>
                        <a:gd name="connsiteY19-112" fmla="*/ 3798712 h 4110786"/>
                        <a:gd name="connsiteX20-113" fmla="*/ 3846030 w 4158105"/>
                        <a:gd name="connsiteY20-114" fmla="*/ 2058945 h 4110786"/>
                        <a:gd name="connsiteX21-115" fmla="*/ 2198792 w 4158105"/>
                        <a:gd name="connsiteY21-116" fmla="*/ 323850 h 4110786"/>
                        <a:gd name="connsiteX22-117" fmla="*/ 2219780 w 4158105"/>
                        <a:gd name="connsiteY22-118" fmla="*/ 323850 h 4110786"/>
                        <a:gd name="connsiteX23-119" fmla="*/ 2224351 w 4158105"/>
                        <a:gd name="connsiteY23-120" fmla="*/ 13068 h 4110786"/>
                        <a:gd name="connsiteX24-121" fmla="*/ 2019755 w 4158105"/>
                        <a:gd name="connsiteY24-122" fmla="*/ 11473 h 4110786"/>
                        <a:gd name="connsiteX25-123" fmla="*/ 2019755 w 4158105"/>
                        <a:gd name="connsiteY25-124" fmla="*/ 323546 h 4110786"/>
                        <a:gd name="connsiteX26-125" fmla="*/ 668844 w 4158105"/>
                        <a:gd name="connsiteY26-126" fmla="*/ 1079241 h 4110786"/>
                        <a:gd name="connsiteX27-127" fmla="*/ 399753 w 4158105"/>
                        <a:gd name="connsiteY27-128" fmla="*/ 920125 h 4110786"/>
                        <a:gd name="connsiteX28-129" fmla="*/ 2019755 w 4158105"/>
                        <a:gd name="connsiteY28-130" fmla="*/ 11473 h 4110786"/>
                        <a:gd name="connsiteX29-131" fmla="*/ 2224543 w 4158105"/>
                        <a:gd name="connsiteY29-132" fmla="*/ 0 h 4110786"/>
                        <a:gd name="connsiteX30-133" fmla="*/ 2224351 w 4158105"/>
                        <a:gd name="connsiteY30-134" fmla="*/ 13068 h 4110786"/>
                        <a:gd name="connsiteX31-135" fmla="*/ 2106265 w 4158105"/>
                        <a:gd name="connsiteY31-136" fmla="*/ 7105 h 4110786"/>
                        <a:gd name="connsiteX32-137" fmla="*/ 2019755 w 4158105"/>
                        <a:gd name="connsiteY32-138" fmla="*/ 11473 h 4110786"/>
                        <a:gd name="connsiteX33-139" fmla="*/ 2019755 w 4158105"/>
                        <a:gd name="connsiteY33-140" fmla="*/ 2381 h 4110786"/>
                        <a:gd name="connsiteX34-141" fmla="*/ 2224543 w 4158105"/>
                        <a:gd name="connsiteY34-142" fmla="*/ 0 h 4110786"/>
                        <a:gd name="connsiteX0-143" fmla="*/ 739525 w 4228786"/>
                        <a:gd name="connsiteY0-144" fmla="*/ 1079241 h 4110786"/>
                        <a:gd name="connsiteX1-145" fmla="*/ 742648 w 4228786"/>
                        <a:gd name="connsiteY1-146" fmla="*/ 1081087 h 4110786"/>
                        <a:gd name="connsiteX2-147" fmla="*/ 647398 w 4228786"/>
                        <a:gd name="connsiteY2-148" fmla="*/ 1235869 h 4110786"/>
                        <a:gd name="connsiteX3-149" fmla="*/ 644913 w 4228786"/>
                        <a:gd name="connsiteY3-150" fmla="*/ 1234330 h 4110786"/>
                        <a:gd name="connsiteX4-151" fmla="*/ 739525 w 4228786"/>
                        <a:gd name="connsiteY4-152" fmla="*/ 1079241 h 4110786"/>
                        <a:gd name="connsiteX5-153" fmla="*/ 468805 w 4228786"/>
                        <a:gd name="connsiteY5-154" fmla="*/ 919162 h 4110786"/>
                        <a:gd name="connsiteX6-155" fmla="*/ 470434 w 4228786"/>
                        <a:gd name="connsiteY6-156" fmla="*/ 920125 h 4110786"/>
                        <a:gd name="connsiteX7-157" fmla="*/ 468805 w 4228786"/>
                        <a:gd name="connsiteY7-158" fmla="*/ 919162 h 4110786"/>
                        <a:gd name="connsiteX8-159" fmla="*/ 2176945 w 4228786"/>
                        <a:gd name="connsiteY8-160" fmla="*/ 319178 h 4110786"/>
                        <a:gd name="connsiteX9-161" fmla="*/ 2269473 w 4228786"/>
                        <a:gd name="connsiteY9-162" fmla="*/ 323850 h 4110786"/>
                        <a:gd name="connsiteX10-163" fmla="*/ 2090436 w 4228786"/>
                        <a:gd name="connsiteY10-164" fmla="*/ 323850 h 4110786"/>
                        <a:gd name="connsiteX11-165" fmla="*/ 2090436 w 4228786"/>
                        <a:gd name="connsiteY11-166" fmla="*/ 323546 h 4110786"/>
                        <a:gd name="connsiteX12-167" fmla="*/ 2176945 w 4228786"/>
                        <a:gd name="connsiteY12-168" fmla="*/ 319178 h 4110786"/>
                        <a:gd name="connsiteX13-169" fmla="*/ 2295032 w 4228786"/>
                        <a:gd name="connsiteY13-170" fmla="*/ 13068 h 4110786"/>
                        <a:gd name="connsiteX14-171" fmla="*/ 4228786 w 4228786"/>
                        <a:gd name="connsiteY14-172" fmla="*/ 2058946 h 4110786"/>
                        <a:gd name="connsiteX15-173" fmla="*/ 2176946 w 4228786"/>
                        <a:gd name="connsiteY15-174" fmla="*/ 4110786 h 4110786"/>
                        <a:gd name="connsiteX16-175" fmla="*/ 125105 w 4228786"/>
                        <a:gd name="connsiteY16-176" fmla="*/ 2058946 h 4110786"/>
                        <a:gd name="connsiteX17-177" fmla="*/ 437178 w 4228786"/>
                        <a:gd name="connsiteY17-178" fmla="*/ 2058945 h 4110786"/>
                        <a:gd name="connsiteX18-179" fmla="*/ 2176945 w 4228786"/>
                        <a:gd name="connsiteY18-180" fmla="*/ 3798712 h 4110786"/>
                        <a:gd name="connsiteX19-181" fmla="*/ 3916711 w 4228786"/>
                        <a:gd name="connsiteY19-182" fmla="*/ 2058945 h 4110786"/>
                        <a:gd name="connsiteX20-183" fmla="*/ 2269473 w 4228786"/>
                        <a:gd name="connsiteY20-184" fmla="*/ 323850 h 4110786"/>
                        <a:gd name="connsiteX21-185" fmla="*/ 2290461 w 4228786"/>
                        <a:gd name="connsiteY21-186" fmla="*/ 323850 h 4110786"/>
                        <a:gd name="connsiteX22-187" fmla="*/ 2295032 w 4228786"/>
                        <a:gd name="connsiteY22-188" fmla="*/ 13068 h 4110786"/>
                        <a:gd name="connsiteX23-189" fmla="*/ 2090436 w 4228786"/>
                        <a:gd name="connsiteY23-190" fmla="*/ 11473 h 4110786"/>
                        <a:gd name="connsiteX24-191" fmla="*/ 2090436 w 4228786"/>
                        <a:gd name="connsiteY24-192" fmla="*/ 323546 h 4110786"/>
                        <a:gd name="connsiteX25-193" fmla="*/ 739525 w 4228786"/>
                        <a:gd name="connsiteY25-194" fmla="*/ 1079241 h 4110786"/>
                        <a:gd name="connsiteX26-195" fmla="*/ 470434 w 4228786"/>
                        <a:gd name="connsiteY26-196" fmla="*/ 920125 h 4110786"/>
                        <a:gd name="connsiteX27-197" fmla="*/ 2090436 w 4228786"/>
                        <a:gd name="connsiteY27-198" fmla="*/ 11473 h 4110786"/>
                        <a:gd name="connsiteX28-199" fmla="*/ 2295224 w 4228786"/>
                        <a:gd name="connsiteY28-200" fmla="*/ 0 h 4110786"/>
                        <a:gd name="connsiteX29-201" fmla="*/ 2295032 w 4228786"/>
                        <a:gd name="connsiteY29-202" fmla="*/ 13068 h 4110786"/>
                        <a:gd name="connsiteX30-203" fmla="*/ 2176946 w 4228786"/>
                        <a:gd name="connsiteY30-204" fmla="*/ 7105 h 4110786"/>
                        <a:gd name="connsiteX31-205" fmla="*/ 2090436 w 4228786"/>
                        <a:gd name="connsiteY31-206" fmla="*/ 11473 h 4110786"/>
                        <a:gd name="connsiteX32-207" fmla="*/ 2090436 w 4228786"/>
                        <a:gd name="connsiteY32-208" fmla="*/ 2381 h 4110786"/>
                        <a:gd name="connsiteX33-209" fmla="*/ 2295224 w 4228786"/>
                        <a:gd name="connsiteY33-210" fmla="*/ 0 h 4110786"/>
                        <a:gd name="connsiteX0-211" fmla="*/ 739525 w 4228786"/>
                        <a:gd name="connsiteY0-212" fmla="*/ 1079241 h 4110786"/>
                        <a:gd name="connsiteX1-213" fmla="*/ 742648 w 4228786"/>
                        <a:gd name="connsiteY1-214" fmla="*/ 1081087 h 4110786"/>
                        <a:gd name="connsiteX2-215" fmla="*/ 647398 w 4228786"/>
                        <a:gd name="connsiteY2-216" fmla="*/ 1235869 h 4110786"/>
                        <a:gd name="connsiteX3-217" fmla="*/ 739525 w 4228786"/>
                        <a:gd name="connsiteY3-218" fmla="*/ 1079241 h 4110786"/>
                        <a:gd name="connsiteX4-219" fmla="*/ 468805 w 4228786"/>
                        <a:gd name="connsiteY4-220" fmla="*/ 919162 h 4110786"/>
                        <a:gd name="connsiteX5-221" fmla="*/ 470434 w 4228786"/>
                        <a:gd name="connsiteY5-222" fmla="*/ 920125 h 4110786"/>
                        <a:gd name="connsiteX6-223" fmla="*/ 468805 w 4228786"/>
                        <a:gd name="connsiteY6-224" fmla="*/ 919162 h 4110786"/>
                        <a:gd name="connsiteX7-225" fmla="*/ 2176945 w 4228786"/>
                        <a:gd name="connsiteY7-226" fmla="*/ 319178 h 4110786"/>
                        <a:gd name="connsiteX8-227" fmla="*/ 2269473 w 4228786"/>
                        <a:gd name="connsiteY8-228" fmla="*/ 323850 h 4110786"/>
                        <a:gd name="connsiteX9-229" fmla="*/ 2090436 w 4228786"/>
                        <a:gd name="connsiteY9-230" fmla="*/ 323850 h 4110786"/>
                        <a:gd name="connsiteX10-231" fmla="*/ 2090436 w 4228786"/>
                        <a:gd name="connsiteY10-232" fmla="*/ 323546 h 4110786"/>
                        <a:gd name="connsiteX11-233" fmla="*/ 2176945 w 4228786"/>
                        <a:gd name="connsiteY11-234" fmla="*/ 319178 h 4110786"/>
                        <a:gd name="connsiteX12-235" fmla="*/ 2295032 w 4228786"/>
                        <a:gd name="connsiteY12-236" fmla="*/ 13068 h 4110786"/>
                        <a:gd name="connsiteX13-237" fmla="*/ 4228786 w 4228786"/>
                        <a:gd name="connsiteY13-238" fmla="*/ 2058946 h 4110786"/>
                        <a:gd name="connsiteX14-239" fmla="*/ 2176946 w 4228786"/>
                        <a:gd name="connsiteY14-240" fmla="*/ 4110786 h 4110786"/>
                        <a:gd name="connsiteX15-241" fmla="*/ 125105 w 4228786"/>
                        <a:gd name="connsiteY15-242" fmla="*/ 2058946 h 4110786"/>
                        <a:gd name="connsiteX16-243" fmla="*/ 437178 w 4228786"/>
                        <a:gd name="connsiteY16-244" fmla="*/ 2058945 h 4110786"/>
                        <a:gd name="connsiteX17-245" fmla="*/ 2176945 w 4228786"/>
                        <a:gd name="connsiteY17-246" fmla="*/ 3798712 h 4110786"/>
                        <a:gd name="connsiteX18-247" fmla="*/ 3916711 w 4228786"/>
                        <a:gd name="connsiteY18-248" fmla="*/ 2058945 h 4110786"/>
                        <a:gd name="connsiteX19-249" fmla="*/ 2269473 w 4228786"/>
                        <a:gd name="connsiteY19-250" fmla="*/ 323850 h 4110786"/>
                        <a:gd name="connsiteX20-251" fmla="*/ 2290461 w 4228786"/>
                        <a:gd name="connsiteY20-252" fmla="*/ 323850 h 4110786"/>
                        <a:gd name="connsiteX21-253" fmla="*/ 2295032 w 4228786"/>
                        <a:gd name="connsiteY21-254" fmla="*/ 13068 h 4110786"/>
                        <a:gd name="connsiteX22-255" fmla="*/ 2090436 w 4228786"/>
                        <a:gd name="connsiteY22-256" fmla="*/ 11473 h 4110786"/>
                        <a:gd name="connsiteX23-257" fmla="*/ 2090436 w 4228786"/>
                        <a:gd name="connsiteY23-258" fmla="*/ 323546 h 4110786"/>
                        <a:gd name="connsiteX24-259" fmla="*/ 739525 w 4228786"/>
                        <a:gd name="connsiteY24-260" fmla="*/ 1079241 h 4110786"/>
                        <a:gd name="connsiteX25-261" fmla="*/ 470434 w 4228786"/>
                        <a:gd name="connsiteY25-262" fmla="*/ 920125 h 4110786"/>
                        <a:gd name="connsiteX26-263" fmla="*/ 2090436 w 4228786"/>
                        <a:gd name="connsiteY26-264" fmla="*/ 11473 h 4110786"/>
                        <a:gd name="connsiteX27-265" fmla="*/ 2295224 w 4228786"/>
                        <a:gd name="connsiteY27-266" fmla="*/ 0 h 4110786"/>
                        <a:gd name="connsiteX28-267" fmla="*/ 2295032 w 4228786"/>
                        <a:gd name="connsiteY28-268" fmla="*/ 13068 h 4110786"/>
                        <a:gd name="connsiteX29-269" fmla="*/ 2176946 w 4228786"/>
                        <a:gd name="connsiteY29-270" fmla="*/ 7105 h 4110786"/>
                        <a:gd name="connsiteX30-271" fmla="*/ 2090436 w 4228786"/>
                        <a:gd name="connsiteY30-272" fmla="*/ 11473 h 4110786"/>
                        <a:gd name="connsiteX31-273" fmla="*/ 2090436 w 4228786"/>
                        <a:gd name="connsiteY31-274" fmla="*/ 2381 h 4110786"/>
                        <a:gd name="connsiteX32-275" fmla="*/ 2295224 w 4228786"/>
                        <a:gd name="connsiteY32-276" fmla="*/ 0 h 4110786"/>
                        <a:gd name="connsiteX0-277" fmla="*/ 739525 w 4228786"/>
                        <a:gd name="connsiteY0-278" fmla="*/ 1079241 h 4110786"/>
                        <a:gd name="connsiteX1-279" fmla="*/ 742648 w 4228786"/>
                        <a:gd name="connsiteY1-280" fmla="*/ 1081087 h 4110786"/>
                        <a:gd name="connsiteX2-281" fmla="*/ 739525 w 4228786"/>
                        <a:gd name="connsiteY2-282" fmla="*/ 1079241 h 4110786"/>
                        <a:gd name="connsiteX3-283" fmla="*/ 468805 w 4228786"/>
                        <a:gd name="connsiteY3-284" fmla="*/ 919162 h 4110786"/>
                        <a:gd name="connsiteX4-285" fmla="*/ 470434 w 4228786"/>
                        <a:gd name="connsiteY4-286" fmla="*/ 920125 h 4110786"/>
                        <a:gd name="connsiteX5-287" fmla="*/ 468805 w 4228786"/>
                        <a:gd name="connsiteY5-288" fmla="*/ 919162 h 4110786"/>
                        <a:gd name="connsiteX6-289" fmla="*/ 2176945 w 4228786"/>
                        <a:gd name="connsiteY6-290" fmla="*/ 319178 h 4110786"/>
                        <a:gd name="connsiteX7-291" fmla="*/ 2269473 w 4228786"/>
                        <a:gd name="connsiteY7-292" fmla="*/ 323850 h 4110786"/>
                        <a:gd name="connsiteX8-293" fmla="*/ 2090436 w 4228786"/>
                        <a:gd name="connsiteY8-294" fmla="*/ 323850 h 4110786"/>
                        <a:gd name="connsiteX9-295" fmla="*/ 2090436 w 4228786"/>
                        <a:gd name="connsiteY9-296" fmla="*/ 323546 h 4110786"/>
                        <a:gd name="connsiteX10-297" fmla="*/ 2176945 w 4228786"/>
                        <a:gd name="connsiteY10-298" fmla="*/ 319178 h 4110786"/>
                        <a:gd name="connsiteX11-299" fmla="*/ 2295032 w 4228786"/>
                        <a:gd name="connsiteY11-300" fmla="*/ 13068 h 4110786"/>
                        <a:gd name="connsiteX12-301" fmla="*/ 4228786 w 4228786"/>
                        <a:gd name="connsiteY12-302" fmla="*/ 2058946 h 4110786"/>
                        <a:gd name="connsiteX13-303" fmla="*/ 2176946 w 4228786"/>
                        <a:gd name="connsiteY13-304" fmla="*/ 4110786 h 4110786"/>
                        <a:gd name="connsiteX14-305" fmla="*/ 125105 w 4228786"/>
                        <a:gd name="connsiteY14-306" fmla="*/ 2058946 h 4110786"/>
                        <a:gd name="connsiteX15-307" fmla="*/ 437178 w 4228786"/>
                        <a:gd name="connsiteY15-308" fmla="*/ 2058945 h 4110786"/>
                        <a:gd name="connsiteX16-309" fmla="*/ 2176945 w 4228786"/>
                        <a:gd name="connsiteY16-310" fmla="*/ 3798712 h 4110786"/>
                        <a:gd name="connsiteX17-311" fmla="*/ 3916711 w 4228786"/>
                        <a:gd name="connsiteY17-312" fmla="*/ 2058945 h 4110786"/>
                        <a:gd name="connsiteX18-313" fmla="*/ 2269473 w 4228786"/>
                        <a:gd name="connsiteY18-314" fmla="*/ 323850 h 4110786"/>
                        <a:gd name="connsiteX19-315" fmla="*/ 2290461 w 4228786"/>
                        <a:gd name="connsiteY19-316" fmla="*/ 323850 h 4110786"/>
                        <a:gd name="connsiteX20-317" fmla="*/ 2295032 w 4228786"/>
                        <a:gd name="connsiteY20-318" fmla="*/ 13068 h 4110786"/>
                        <a:gd name="connsiteX21-319" fmla="*/ 2090436 w 4228786"/>
                        <a:gd name="connsiteY21-320" fmla="*/ 11473 h 4110786"/>
                        <a:gd name="connsiteX22-321" fmla="*/ 2090436 w 4228786"/>
                        <a:gd name="connsiteY22-322" fmla="*/ 323546 h 4110786"/>
                        <a:gd name="connsiteX23-323" fmla="*/ 739525 w 4228786"/>
                        <a:gd name="connsiteY23-324" fmla="*/ 1079241 h 4110786"/>
                        <a:gd name="connsiteX24-325" fmla="*/ 470434 w 4228786"/>
                        <a:gd name="connsiteY24-326" fmla="*/ 920125 h 4110786"/>
                        <a:gd name="connsiteX25-327" fmla="*/ 2090436 w 4228786"/>
                        <a:gd name="connsiteY25-328" fmla="*/ 11473 h 4110786"/>
                        <a:gd name="connsiteX26-329" fmla="*/ 2295224 w 4228786"/>
                        <a:gd name="connsiteY26-330" fmla="*/ 0 h 4110786"/>
                        <a:gd name="connsiteX27-331" fmla="*/ 2295032 w 4228786"/>
                        <a:gd name="connsiteY27-332" fmla="*/ 13068 h 4110786"/>
                        <a:gd name="connsiteX28-333" fmla="*/ 2176946 w 4228786"/>
                        <a:gd name="connsiteY28-334" fmla="*/ 7105 h 4110786"/>
                        <a:gd name="connsiteX29-335" fmla="*/ 2090436 w 4228786"/>
                        <a:gd name="connsiteY29-336" fmla="*/ 11473 h 4110786"/>
                        <a:gd name="connsiteX30-337" fmla="*/ 2090436 w 4228786"/>
                        <a:gd name="connsiteY30-338" fmla="*/ 2381 h 4110786"/>
                        <a:gd name="connsiteX31-339" fmla="*/ 2295224 w 4228786"/>
                        <a:gd name="connsiteY31-340" fmla="*/ 0 h 4110786"/>
                        <a:gd name="connsiteX0-341" fmla="*/ 739525 w 4228786"/>
                        <a:gd name="connsiteY0-342" fmla="*/ 1079241 h 4110786"/>
                        <a:gd name="connsiteX1-343" fmla="*/ 742648 w 4228786"/>
                        <a:gd name="connsiteY1-344" fmla="*/ 1081087 h 4110786"/>
                        <a:gd name="connsiteX2-345" fmla="*/ 739525 w 4228786"/>
                        <a:gd name="connsiteY2-346" fmla="*/ 1079241 h 4110786"/>
                        <a:gd name="connsiteX3-347" fmla="*/ 468805 w 4228786"/>
                        <a:gd name="connsiteY3-348" fmla="*/ 919162 h 4110786"/>
                        <a:gd name="connsiteX4-349" fmla="*/ 470434 w 4228786"/>
                        <a:gd name="connsiteY4-350" fmla="*/ 920125 h 4110786"/>
                        <a:gd name="connsiteX5-351" fmla="*/ 468805 w 4228786"/>
                        <a:gd name="connsiteY5-352" fmla="*/ 919162 h 4110786"/>
                        <a:gd name="connsiteX6-353" fmla="*/ 2176945 w 4228786"/>
                        <a:gd name="connsiteY6-354" fmla="*/ 319178 h 4110786"/>
                        <a:gd name="connsiteX7-355" fmla="*/ 2269473 w 4228786"/>
                        <a:gd name="connsiteY7-356" fmla="*/ 323850 h 4110786"/>
                        <a:gd name="connsiteX8-357" fmla="*/ 2090436 w 4228786"/>
                        <a:gd name="connsiteY8-358" fmla="*/ 323850 h 4110786"/>
                        <a:gd name="connsiteX9-359" fmla="*/ 2090436 w 4228786"/>
                        <a:gd name="connsiteY9-360" fmla="*/ 323546 h 4110786"/>
                        <a:gd name="connsiteX10-361" fmla="*/ 2176945 w 4228786"/>
                        <a:gd name="connsiteY10-362" fmla="*/ 319178 h 4110786"/>
                        <a:gd name="connsiteX11-363" fmla="*/ 2295032 w 4228786"/>
                        <a:gd name="connsiteY11-364" fmla="*/ 13068 h 4110786"/>
                        <a:gd name="connsiteX12-365" fmla="*/ 4228786 w 4228786"/>
                        <a:gd name="connsiteY12-366" fmla="*/ 2058946 h 4110786"/>
                        <a:gd name="connsiteX13-367" fmla="*/ 2176946 w 4228786"/>
                        <a:gd name="connsiteY13-368" fmla="*/ 4110786 h 4110786"/>
                        <a:gd name="connsiteX14-369" fmla="*/ 125105 w 4228786"/>
                        <a:gd name="connsiteY14-370" fmla="*/ 2058946 h 4110786"/>
                        <a:gd name="connsiteX15-371" fmla="*/ 437178 w 4228786"/>
                        <a:gd name="connsiteY15-372" fmla="*/ 2058945 h 4110786"/>
                        <a:gd name="connsiteX16-373" fmla="*/ 2176945 w 4228786"/>
                        <a:gd name="connsiteY16-374" fmla="*/ 3798712 h 4110786"/>
                        <a:gd name="connsiteX17-375" fmla="*/ 3916711 w 4228786"/>
                        <a:gd name="connsiteY17-376" fmla="*/ 2058945 h 4110786"/>
                        <a:gd name="connsiteX18-377" fmla="*/ 2269473 w 4228786"/>
                        <a:gd name="connsiteY18-378" fmla="*/ 323850 h 4110786"/>
                        <a:gd name="connsiteX19-379" fmla="*/ 2290461 w 4228786"/>
                        <a:gd name="connsiteY19-380" fmla="*/ 323850 h 4110786"/>
                        <a:gd name="connsiteX20-381" fmla="*/ 2295032 w 4228786"/>
                        <a:gd name="connsiteY20-382" fmla="*/ 13068 h 4110786"/>
                        <a:gd name="connsiteX21-383" fmla="*/ 2090436 w 4228786"/>
                        <a:gd name="connsiteY21-384" fmla="*/ 11473 h 4110786"/>
                        <a:gd name="connsiteX22-385" fmla="*/ 2090436 w 4228786"/>
                        <a:gd name="connsiteY22-386" fmla="*/ 323546 h 4110786"/>
                        <a:gd name="connsiteX23-387" fmla="*/ 739525 w 4228786"/>
                        <a:gd name="connsiteY23-388" fmla="*/ 1079241 h 4110786"/>
                        <a:gd name="connsiteX24-389" fmla="*/ 470434 w 4228786"/>
                        <a:gd name="connsiteY24-390" fmla="*/ 920125 h 4110786"/>
                        <a:gd name="connsiteX25-391" fmla="*/ 2090436 w 4228786"/>
                        <a:gd name="connsiteY25-392" fmla="*/ 11473 h 4110786"/>
                        <a:gd name="connsiteX26-393" fmla="*/ 2295224 w 4228786"/>
                        <a:gd name="connsiteY26-394" fmla="*/ 0 h 4110786"/>
                        <a:gd name="connsiteX27-395" fmla="*/ 2176946 w 4228786"/>
                        <a:gd name="connsiteY27-396" fmla="*/ 7105 h 4110786"/>
                        <a:gd name="connsiteX28-397" fmla="*/ 2090436 w 4228786"/>
                        <a:gd name="connsiteY28-398" fmla="*/ 11473 h 4110786"/>
                        <a:gd name="connsiteX29-399" fmla="*/ 2090436 w 4228786"/>
                        <a:gd name="connsiteY29-400" fmla="*/ 2381 h 4110786"/>
                        <a:gd name="connsiteX30-401" fmla="*/ 2295224 w 4228786"/>
                        <a:gd name="connsiteY30-402" fmla="*/ 0 h 4110786"/>
                        <a:gd name="connsiteX0-403" fmla="*/ 739525 w 4228949"/>
                        <a:gd name="connsiteY0-404" fmla="*/ 1079241 h 4110786"/>
                        <a:gd name="connsiteX1-405" fmla="*/ 742648 w 4228949"/>
                        <a:gd name="connsiteY1-406" fmla="*/ 1081087 h 4110786"/>
                        <a:gd name="connsiteX2-407" fmla="*/ 739525 w 4228949"/>
                        <a:gd name="connsiteY2-408" fmla="*/ 1079241 h 4110786"/>
                        <a:gd name="connsiteX3-409" fmla="*/ 468805 w 4228949"/>
                        <a:gd name="connsiteY3-410" fmla="*/ 919162 h 4110786"/>
                        <a:gd name="connsiteX4-411" fmla="*/ 470434 w 4228949"/>
                        <a:gd name="connsiteY4-412" fmla="*/ 920125 h 4110786"/>
                        <a:gd name="connsiteX5-413" fmla="*/ 468805 w 4228949"/>
                        <a:gd name="connsiteY5-414" fmla="*/ 919162 h 4110786"/>
                        <a:gd name="connsiteX6-415" fmla="*/ 2176945 w 4228949"/>
                        <a:gd name="connsiteY6-416" fmla="*/ 319178 h 4110786"/>
                        <a:gd name="connsiteX7-417" fmla="*/ 2269473 w 4228949"/>
                        <a:gd name="connsiteY7-418" fmla="*/ 323850 h 4110786"/>
                        <a:gd name="connsiteX8-419" fmla="*/ 2090436 w 4228949"/>
                        <a:gd name="connsiteY8-420" fmla="*/ 323850 h 4110786"/>
                        <a:gd name="connsiteX9-421" fmla="*/ 2090436 w 4228949"/>
                        <a:gd name="connsiteY9-422" fmla="*/ 323546 h 4110786"/>
                        <a:gd name="connsiteX10-423" fmla="*/ 2176945 w 4228949"/>
                        <a:gd name="connsiteY10-424" fmla="*/ 319178 h 4110786"/>
                        <a:gd name="connsiteX11-425" fmla="*/ 2290461 w 4228949"/>
                        <a:gd name="connsiteY11-426" fmla="*/ 323850 h 4110786"/>
                        <a:gd name="connsiteX12-427" fmla="*/ 4228786 w 4228949"/>
                        <a:gd name="connsiteY12-428" fmla="*/ 2058946 h 4110786"/>
                        <a:gd name="connsiteX13-429" fmla="*/ 2176946 w 4228949"/>
                        <a:gd name="connsiteY13-430" fmla="*/ 4110786 h 4110786"/>
                        <a:gd name="connsiteX14-431" fmla="*/ 125105 w 4228949"/>
                        <a:gd name="connsiteY14-432" fmla="*/ 2058946 h 4110786"/>
                        <a:gd name="connsiteX15-433" fmla="*/ 437178 w 4228949"/>
                        <a:gd name="connsiteY15-434" fmla="*/ 2058945 h 4110786"/>
                        <a:gd name="connsiteX16-435" fmla="*/ 2176945 w 4228949"/>
                        <a:gd name="connsiteY16-436" fmla="*/ 3798712 h 4110786"/>
                        <a:gd name="connsiteX17-437" fmla="*/ 3916711 w 4228949"/>
                        <a:gd name="connsiteY17-438" fmla="*/ 2058945 h 4110786"/>
                        <a:gd name="connsiteX18-439" fmla="*/ 2269473 w 4228949"/>
                        <a:gd name="connsiteY18-440" fmla="*/ 323850 h 4110786"/>
                        <a:gd name="connsiteX19-441" fmla="*/ 2290461 w 4228949"/>
                        <a:gd name="connsiteY19-442" fmla="*/ 323850 h 4110786"/>
                        <a:gd name="connsiteX20-443" fmla="*/ 2090436 w 4228949"/>
                        <a:gd name="connsiteY20-444" fmla="*/ 11473 h 4110786"/>
                        <a:gd name="connsiteX21-445" fmla="*/ 2090436 w 4228949"/>
                        <a:gd name="connsiteY21-446" fmla="*/ 323546 h 4110786"/>
                        <a:gd name="connsiteX22-447" fmla="*/ 739525 w 4228949"/>
                        <a:gd name="connsiteY22-448" fmla="*/ 1079241 h 4110786"/>
                        <a:gd name="connsiteX23-449" fmla="*/ 470434 w 4228949"/>
                        <a:gd name="connsiteY23-450" fmla="*/ 920125 h 4110786"/>
                        <a:gd name="connsiteX24-451" fmla="*/ 2090436 w 4228949"/>
                        <a:gd name="connsiteY24-452" fmla="*/ 11473 h 4110786"/>
                        <a:gd name="connsiteX25-453" fmla="*/ 2295224 w 4228949"/>
                        <a:gd name="connsiteY25-454" fmla="*/ 0 h 4110786"/>
                        <a:gd name="connsiteX26-455" fmla="*/ 2176946 w 4228949"/>
                        <a:gd name="connsiteY26-456" fmla="*/ 7105 h 4110786"/>
                        <a:gd name="connsiteX27-457" fmla="*/ 2090436 w 4228949"/>
                        <a:gd name="connsiteY27-458" fmla="*/ 11473 h 4110786"/>
                        <a:gd name="connsiteX28-459" fmla="*/ 2090436 w 4228949"/>
                        <a:gd name="connsiteY28-460" fmla="*/ 2381 h 4110786"/>
                        <a:gd name="connsiteX29-461" fmla="*/ 2295224 w 4228949"/>
                        <a:gd name="connsiteY29-462" fmla="*/ 0 h 4110786"/>
                        <a:gd name="connsiteX0-463" fmla="*/ 739525 w 4228949"/>
                        <a:gd name="connsiteY0-464" fmla="*/ 1076860 h 4108405"/>
                        <a:gd name="connsiteX1-465" fmla="*/ 742648 w 4228949"/>
                        <a:gd name="connsiteY1-466" fmla="*/ 1078706 h 4108405"/>
                        <a:gd name="connsiteX2-467" fmla="*/ 739525 w 4228949"/>
                        <a:gd name="connsiteY2-468" fmla="*/ 1076860 h 4108405"/>
                        <a:gd name="connsiteX3-469" fmla="*/ 468805 w 4228949"/>
                        <a:gd name="connsiteY3-470" fmla="*/ 916781 h 4108405"/>
                        <a:gd name="connsiteX4-471" fmla="*/ 470434 w 4228949"/>
                        <a:gd name="connsiteY4-472" fmla="*/ 917744 h 4108405"/>
                        <a:gd name="connsiteX5-473" fmla="*/ 468805 w 4228949"/>
                        <a:gd name="connsiteY5-474" fmla="*/ 916781 h 4108405"/>
                        <a:gd name="connsiteX6-475" fmla="*/ 2176945 w 4228949"/>
                        <a:gd name="connsiteY6-476" fmla="*/ 316797 h 4108405"/>
                        <a:gd name="connsiteX7-477" fmla="*/ 2269473 w 4228949"/>
                        <a:gd name="connsiteY7-478" fmla="*/ 321469 h 4108405"/>
                        <a:gd name="connsiteX8-479" fmla="*/ 2090436 w 4228949"/>
                        <a:gd name="connsiteY8-480" fmla="*/ 321469 h 4108405"/>
                        <a:gd name="connsiteX9-481" fmla="*/ 2090436 w 4228949"/>
                        <a:gd name="connsiteY9-482" fmla="*/ 321165 h 4108405"/>
                        <a:gd name="connsiteX10-483" fmla="*/ 2176945 w 4228949"/>
                        <a:gd name="connsiteY10-484" fmla="*/ 316797 h 4108405"/>
                        <a:gd name="connsiteX11-485" fmla="*/ 2290461 w 4228949"/>
                        <a:gd name="connsiteY11-486" fmla="*/ 321469 h 4108405"/>
                        <a:gd name="connsiteX12-487" fmla="*/ 4228786 w 4228949"/>
                        <a:gd name="connsiteY12-488" fmla="*/ 2056565 h 4108405"/>
                        <a:gd name="connsiteX13-489" fmla="*/ 2176946 w 4228949"/>
                        <a:gd name="connsiteY13-490" fmla="*/ 4108405 h 4108405"/>
                        <a:gd name="connsiteX14-491" fmla="*/ 125105 w 4228949"/>
                        <a:gd name="connsiteY14-492" fmla="*/ 2056565 h 4108405"/>
                        <a:gd name="connsiteX15-493" fmla="*/ 437178 w 4228949"/>
                        <a:gd name="connsiteY15-494" fmla="*/ 2056564 h 4108405"/>
                        <a:gd name="connsiteX16-495" fmla="*/ 2176945 w 4228949"/>
                        <a:gd name="connsiteY16-496" fmla="*/ 3796331 h 4108405"/>
                        <a:gd name="connsiteX17-497" fmla="*/ 3916711 w 4228949"/>
                        <a:gd name="connsiteY17-498" fmla="*/ 2056564 h 4108405"/>
                        <a:gd name="connsiteX18-499" fmla="*/ 2269473 w 4228949"/>
                        <a:gd name="connsiteY18-500" fmla="*/ 321469 h 4108405"/>
                        <a:gd name="connsiteX19-501" fmla="*/ 2290461 w 4228949"/>
                        <a:gd name="connsiteY19-502" fmla="*/ 321469 h 4108405"/>
                        <a:gd name="connsiteX20-503" fmla="*/ 2090436 w 4228949"/>
                        <a:gd name="connsiteY20-504" fmla="*/ 9092 h 4108405"/>
                        <a:gd name="connsiteX21-505" fmla="*/ 2090436 w 4228949"/>
                        <a:gd name="connsiteY21-506" fmla="*/ 321165 h 4108405"/>
                        <a:gd name="connsiteX22-507" fmla="*/ 739525 w 4228949"/>
                        <a:gd name="connsiteY22-508" fmla="*/ 1076860 h 4108405"/>
                        <a:gd name="connsiteX23-509" fmla="*/ 470434 w 4228949"/>
                        <a:gd name="connsiteY23-510" fmla="*/ 917744 h 4108405"/>
                        <a:gd name="connsiteX24-511" fmla="*/ 2090436 w 4228949"/>
                        <a:gd name="connsiteY24-512" fmla="*/ 9092 h 4108405"/>
                        <a:gd name="connsiteX25-513" fmla="*/ 2090436 w 4228949"/>
                        <a:gd name="connsiteY25-514" fmla="*/ 0 h 4108405"/>
                        <a:gd name="connsiteX26-515" fmla="*/ 2176946 w 4228949"/>
                        <a:gd name="connsiteY26-516" fmla="*/ 4724 h 4108405"/>
                        <a:gd name="connsiteX27-517" fmla="*/ 2090436 w 4228949"/>
                        <a:gd name="connsiteY27-518" fmla="*/ 9092 h 4108405"/>
                        <a:gd name="connsiteX28-519" fmla="*/ 2090436 w 4228949"/>
                        <a:gd name="connsiteY28-520" fmla="*/ 0 h 4108405"/>
                        <a:gd name="connsiteX0-521" fmla="*/ 739525 w 4228949"/>
                        <a:gd name="connsiteY0-522" fmla="*/ 1076860 h 4108405"/>
                        <a:gd name="connsiteX1-523" fmla="*/ 742648 w 4228949"/>
                        <a:gd name="connsiteY1-524" fmla="*/ 1078706 h 4108405"/>
                        <a:gd name="connsiteX2-525" fmla="*/ 739525 w 4228949"/>
                        <a:gd name="connsiteY2-526" fmla="*/ 1076860 h 4108405"/>
                        <a:gd name="connsiteX3-527" fmla="*/ 468805 w 4228949"/>
                        <a:gd name="connsiteY3-528" fmla="*/ 916781 h 4108405"/>
                        <a:gd name="connsiteX4-529" fmla="*/ 470434 w 4228949"/>
                        <a:gd name="connsiteY4-530" fmla="*/ 917744 h 4108405"/>
                        <a:gd name="connsiteX5-531" fmla="*/ 468805 w 4228949"/>
                        <a:gd name="connsiteY5-532" fmla="*/ 916781 h 4108405"/>
                        <a:gd name="connsiteX6-533" fmla="*/ 2176945 w 4228949"/>
                        <a:gd name="connsiteY6-534" fmla="*/ 316797 h 4108405"/>
                        <a:gd name="connsiteX7-535" fmla="*/ 2269473 w 4228949"/>
                        <a:gd name="connsiteY7-536" fmla="*/ 321469 h 4108405"/>
                        <a:gd name="connsiteX8-537" fmla="*/ 2090436 w 4228949"/>
                        <a:gd name="connsiteY8-538" fmla="*/ 321469 h 4108405"/>
                        <a:gd name="connsiteX9-539" fmla="*/ 2090436 w 4228949"/>
                        <a:gd name="connsiteY9-540" fmla="*/ 321165 h 4108405"/>
                        <a:gd name="connsiteX10-541" fmla="*/ 2176945 w 4228949"/>
                        <a:gd name="connsiteY10-542" fmla="*/ 316797 h 4108405"/>
                        <a:gd name="connsiteX11-543" fmla="*/ 2290461 w 4228949"/>
                        <a:gd name="connsiteY11-544" fmla="*/ 321469 h 4108405"/>
                        <a:gd name="connsiteX12-545" fmla="*/ 4228786 w 4228949"/>
                        <a:gd name="connsiteY12-546" fmla="*/ 2056565 h 4108405"/>
                        <a:gd name="connsiteX13-547" fmla="*/ 2176946 w 4228949"/>
                        <a:gd name="connsiteY13-548" fmla="*/ 4108405 h 4108405"/>
                        <a:gd name="connsiteX14-549" fmla="*/ 125105 w 4228949"/>
                        <a:gd name="connsiteY14-550" fmla="*/ 2056565 h 4108405"/>
                        <a:gd name="connsiteX15-551" fmla="*/ 437178 w 4228949"/>
                        <a:gd name="connsiteY15-552" fmla="*/ 2056564 h 4108405"/>
                        <a:gd name="connsiteX16-553" fmla="*/ 2176945 w 4228949"/>
                        <a:gd name="connsiteY16-554" fmla="*/ 3796331 h 4108405"/>
                        <a:gd name="connsiteX17-555" fmla="*/ 3916711 w 4228949"/>
                        <a:gd name="connsiteY17-556" fmla="*/ 2056564 h 4108405"/>
                        <a:gd name="connsiteX18-557" fmla="*/ 2269473 w 4228949"/>
                        <a:gd name="connsiteY18-558" fmla="*/ 321469 h 4108405"/>
                        <a:gd name="connsiteX19-559" fmla="*/ 2290461 w 4228949"/>
                        <a:gd name="connsiteY19-560" fmla="*/ 321469 h 4108405"/>
                        <a:gd name="connsiteX20-561" fmla="*/ 2090436 w 4228949"/>
                        <a:gd name="connsiteY20-562" fmla="*/ 9092 h 4108405"/>
                        <a:gd name="connsiteX21-563" fmla="*/ 2090436 w 4228949"/>
                        <a:gd name="connsiteY21-564" fmla="*/ 321165 h 4108405"/>
                        <a:gd name="connsiteX22-565" fmla="*/ 739525 w 4228949"/>
                        <a:gd name="connsiteY22-566" fmla="*/ 1076860 h 4108405"/>
                        <a:gd name="connsiteX23-567" fmla="*/ 470434 w 4228949"/>
                        <a:gd name="connsiteY23-568" fmla="*/ 917744 h 4108405"/>
                        <a:gd name="connsiteX24-569" fmla="*/ 2090436 w 4228949"/>
                        <a:gd name="connsiteY24-570" fmla="*/ 9092 h 4108405"/>
                        <a:gd name="connsiteX25-571" fmla="*/ 2090436 w 4228949"/>
                        <a:gd name="connsiteY25-572" fmla="*/ 0 h 4108405"/>
                        <a:gd name="connsiteX26-573" fmla="*/ 2090436 w 4228949"/>
                        <a:gd name="connsiteY26-574" fmla="*/ 9092 h 4108405"/>
                        <a:gd name="connsiteX27-575" fmla="*/ 2090436 w 4228949"/>
                        <a:gd name="connsiteY27-576" fmla="*/ 0 h 4108405"/>
                        <a:gd name="connsiteX0-577" fmla="*/ 739525 w 4228925"/>
                        <a:gd name="connsiteY0-578" fmla="*/ 1076860 h 4108405"/>
                        <a:gd name="connsiteX1-579" fmla="*/ 742648 w 4228925"/>
                        <a:gd name="connsiteY1-580" fmla="*/ 1078706 h 4108405"/>
                        <a:gd name="connsiteX2-581" fmla="*/ 739525 w 4228925"/>
                        <a:gd name="connsiteY2-582" fmla="*/ 1076860 h 4108405"/>
                        <a:gd name="connsiteX3-583" fmla="*/ 468805 w 4228925"/>
                        <a:gd name="connsiteY3-584" fmla="*/ 916781 h 4108405"/>
                        <a:gd name="connsiteX4-585" fmla="*/ 470434 w 4228925"/>
                        <a:gd name="connsiteY4-586" fmla="*/ 917744 h 4108405"/>
                        <a:gd name="connsiteX5-587" fmla="*/ 468805 w 4228925"/>
                        <a:gd name="connsiteY5-588" fmla="*/ 916781 h 4108405"/>
                        <a:gd name="connsiteX6-589" fmla="*/ 2176945 w 4228925"/>
                        <a:gd name="connsiteY6-590" fmla="*/ 316797 h 4108405"/>
                        <a:gd name="connsiteX7-591" fmla="*/ 2269473 w 4228925"/>
                        <a:gd name="connsiteY7-592" fmla="*/ 321469 h 4108405"/>
                        <a:gd name="connsiteX8-593" fmla="*/ 2090436 w 4228925"/>
                        <a:gd name="connsiteY8-594" fmla="*/ 321469 h 4108405"/>
                        <a:gd name="connsiteX9-595" fmla="*/ 2090436 w 4228925"/>
                        <a:gd name="connsiteY9-596" fmla="*/ 321165 h 4108405"/>
                        <a:gd name="connsiteX10-597" fmla="*/ 2176945 w 4228925"/>
                        <a:gd name="connsiteY10-598" fmla="*/ 316797 h 4108405"/>
                        <a:gd name="connsiteX11-599" fmla="*/ 2290461 w 4228925"/>
                        <a:gd name="connsiteY11-600" fmla="*/ 321469 h 4108405"/>
                        <a:gd name="connsiteX12-601" fmla="*/ 4228786 w 4228925"/>
                        <a:gd name="connsiteY12-602" fmla="*/ 2056565 h 4108405"/>
                        <a:gd name="connsiteX13-603" fmla="*/ 2176946 w 4228925"/>
                        <a:gd name="connsiteY13-604" fmla="*/ 4108405 h 4108405"/>
                        <a:gd name="connsiteX14-605" fmla="*/ 125105 w 4228925"/>
                        <a:gd name="connsiteY14-606" fmla="*/ 2056565 h 4108405"/>
                        <a:gd name="connsiteX15-607" fmla="*/ 437178 w 4228925"/>
                        <a:gd name="connsiteY15-608" fmla="*/ 2056564 h 4108405"/>
                        <a:gd name="connsiteX16-609" fmla="*/ 2176945 w 4228925"/>
                        <a:gd name="connsiteY16-610" fmla="*/ 3796331 h 4108405"/>
                        <a:gd name="connsiteX17-611" fmla="*/ 3916711 w 4228925"/>
                        <a:gd name="connsiteY17-612" fmla="*/ 2056564 h 4108405"/>
                        <a:gd name="connsiteX18-613" fmla="*/ 2290461 w 4228925"/>
                        <a:gd name="connsiteY18-614" fmla="*/ 321469 h 4108405"/>
                        <a:gd name="connsiteX19-615" fmla="*/ 2090436 w 4228925"/>
                        <a:gd name="connsiteY19-616" fmla="*/ 9092 h 4108405"/>
                        <a:gd name="connsiteX20-617" fmla="*/ 2090436 w 4228925"/>
                        <a:gd name="connsiteY20-618" fmla="*/ 321165 h 4108405"/>
                        <a:gd name="connsiteX21-619" fmla="*/ 739525 w 4228925"/>
                        <a:gd name="connsiteY21-620" fmla="*/ 1076860 h 4108405"/>
                        <a:gd name="connsiteX22-621" fmla="*/ 470434 w 4228925"/>
                        <a:gd name="connsiteY22-622" fmla="*/ 917744 h 4108405"/>
                        <a:gd name="connsiteX23-623" fmla="*/ 2090436 w 4228925"/>
                        <a:gd name="connsiteY23-624" fmla="*/ 9092 h 4108405"/>
                        <a:gd name="connsiteX24-625" fmla="*/ 2090436 w 4228925"/>
                        <a:gd name="connsiteY24-626" fmla="*/ 0 h 4108405"/>
                        <a:gd name="connsiteX25-627" fmla="*/ 2090436 w 4228925"/>
                        <a:gd name="connsiteY25-628" fmla="*/ 9092 h 4108405"/>
                        <a:gd name="connsiteX26-629" fmla="*/ 2090436 w 4228925"/>
                        <a:gd name="connsiteY26-630" fmla="*/ 0 h 4108405"/>
                        <a:gd name="connsiteX0-631" fmla="*/ 739525 w 4228925"/>
                        <a:gd name="connsiteY0-632" fmla="*/ 1076860 h 4108405"/>
                        <a:gd name="connsiteX1-633" fmla="*/ 742648 w 4228925"/>
                        <a:gd name="connsiteY1-634" fmla="*/ 1078706 h 4108405"/>
                        <a:gd name="connsiteX2-635" fmla="*/ 739525 w 4228925"/>
                        <a:gd name="connsiteY2-636" fmla="*/ 1076860 h 4108405"/>
                        <a:gd name="connsiteX3-637" fmla="*/ 468805 w 4228925"/>
                        <a:gd name="connsiteY3-638" fmla="*/ 916781 h 4108405"/>
                        <a:gd name="connsiteX4-639" fmla="*/ 470434 w 4228925"/>
                        <a:gd name="connsiteY4-640" fmla="*/ 917744 h 4108405"/>
                        <a:gd name="connsiteX5-641" fmla="*/ 468805 w 4228925"/>
                        <a:gd name="connsiteY5-642" fmla="*/ 916781 h 4108405"/>
                        <a:gd name="connsiteX6-643" fmla="*/ 2176945 w 4228925"/>
                        <a:gd name="connsiteY6-644" fmla="*/ 316797 h 4108405"/>
                        <a:gd name="connsiteX7-645" fmla="*/ 2090436 w 4228925"/>
                        <a:gd name="connsiteY7-646" fmla="*/ 321469 h 4108405"/>
                        <a:gd name="connsiteX8-647" fmla="*/ 2090436 w 4228925"/>
                        <a:gd name="connsiteY8-648" fmla="*/ 321165 h 4108405"/>
                        <a:gd name="connsiteX9-649" fmla="*/ 2176945 w 4228925"/>
                        <a:gd name="connsiteY9-650" fmla="*/ 316797 h 4108405"/>
                        <a:gd name="connsiteX10-651" fmla="*/ 2290461 w 4228925"/>
                        <a:gd name="connsiteY10-652" fmla="*/ 321469 h 4108405"/>
                        <a:gd name="connsiteX11-653" fmla="*/ 4228786 w 4228925"/>
                        <a:gd name="connsiteY11-654" fmla="*/ 2056565 h 4108405"/>
                        <a:gd name="connsiteX12-655" fmla="*/ 2176946 w 4228925"/>
                        <a:gd name="connsiteY12-656" fmla="*/ 4108405 h 4108405"/>
                        <a:gd name="connsiteX13-657" fmla="*/ 125105 w 4228925"/>
                        <a:gd name="connsiteY13-658" fmla="*/ 2056565 h 4108405"/>
                        <a:gd name="connsiteX14-659" fmla="*/ 437178 w 4228925"/>
                        <a:gd name="connsiteY14-660" fmla="*/ 2056564 h 4108405"/>
                        <a:gd name="connsiteX15-661" fmla="*/ 2176945 w 4228925"/>
                        <a:gd name="connsiteY15-662" fmla="*/ 3796331 h 4108405"/>
                        <a:gd name="connsiteX16-663" fmla="*/ 3916711 w 4228925"/>
                        <a:gd name="connsiteY16-664" fmla="*/ 2056564 h 4108405"/>
                        <a:gd name="connsiteX17-665" fmla="*/ 2290461 w 4228925"/>
                        <a:gd name="connsiteY17-666" fmla="*/ 321469 h 4108405"/>
                        <a:gd name="connsiteX18-667" fmla="*/ 2090436 w 4228925"/>
                        <a:gd name="connsiteY18-668" fmla="*/ 9092 h 4108405"/>
                        <a:gd name="connsiteX19-669" fmla="*/ 2090436 w 4228925"/>
                        <a:gd name="connsiteY19-670" fmla="*/ 321165 h 4108405"/>
                        <a:gd name="connsiteX20-671" fmla="*/ 739525 w 4228925"/>
                        <a:gd name="connsiteY20-672" fmla="*/ 1076860 h 4108405"/>
                        <a:gd name="connsiteX21-673" fmla="*/ 470434 w 4228925"/>
                        <a:gd name="connsiteY21-674" fmla="*/ 917744 h 4108405"/>
                        <a:gd name="connsiteX22-675" fmla="*/ 2090436 w 4228925"/>
                        <a:gd name="connsiteY22-676" fmla="*/ 9092 h 4108405"/>
                        <a:gd name="connsiteX23-677" fmla="*/ 2090436 w 4228925"/>
                        <a:gd name="connsiteY23-678" fmla="*/ 0 h 4108405"/>
                        <a:gd name="connsiteX24-679" fmla="*/ 2090436 w 4228925"/>
                        <a:gd name="connsiteY24-680" fmla="*/ 9092 h 4108405"/>
                        <a:gd name="connsiteX25-681" fmla="*/ 2090436 w 4228925"/>
                        <a:gd name="connsiteY25-682" fmla="*/ 0 h 4108405"/>
                        <a:gd name="connsiteX0-683" fmla="*/ 739525 w 4228925"/>
                        <a:gd name="connsiteY0-684" fmla="*/ 1076860 h 4108405"/>
                        <a:gd name="connsiteX1-685" fmla="*/ 742648 w 4228925"/>
                        <a:gd name="connsiteY1-686" fmla="*/ 1078706 h 4108405"/>
                        <a:gd name="connsiteX2-687" fmla="*/ 739525 w 4228925"/>
                        <a:gd name="connsiteY2-688" fmla="*/ 1076860 h 4108405"/>
                        <a:gd name="connsiteX3-689" fmla="*/ 468805 w 4228925"/>
                        <a:gd name="connsiteY3-690" fmla="*/ 916781 h 4108405"/>
                        <a:gd name="connsiteX4-691" fmla="*/ 470434 w 4228925"/>
                        <a:gd name="connsiteY4-692" fmla="*/ 917744 h 4108405"/>
                        <a:gd name="connsiteX5-693" fmla="*/ 468805 w 4228925"/>
                        <a:gd name="connsiteY5-694" fmla="*/ 916781 h 4108405"/>
                        <a:gd name="connsiteX6-695" fmla="*/ 2090436 w 4228925"/>
                        <a:gd name="connsiteY6-696" fmla="*/ 321165 h 4108405"/>
                        <a:gd name="connsiteX7-697" fmla="*/ 2090436 w 4228925"/>
                        <a:gd name="connsiteY7-698" fmla="*/ 321469 h 4108405"/>
                        <a:gd name="connsiteX8-699" fmla="*/ 2090436 w 4228925"/>
                        <a:gd name="connsiteY8-700" fmla="*/ 321165 h 4108405"/>
                        <a:gd name="connsiteX9-701" fmla="*/ 2290461 w 4228925"/>
                        <a:gd name="connsiteY9-702" fmla="*/ 321469 h 4108405"/>
                        <a:gd name="connsiteX10-703" fmla="*/ 4228786 w 4228925"/>
                        <a:gd name="connsiteY10-704" fmla="*/ 2056565 h 4108405"/>
                        <a:gd name="connsiteX11-705" fmla="*/ 2176946 w 4228925"/>
                        <a:gd name="connsiteY11-706" fmla="*/ 4108405 h 4108405"/>
                        <a:gd name="connsiteX12-707" fmla="*/ 125105 w 4228925"/>
                        <a:gd name="connsiteY12-708" fmla="*/ 2056565 h 4108405"/>
                        <a:gd name="connsiteX13-709" fmla="*/ 437178 w 4228925"/>
                        <a:gd name="connsiteY13-710" fmla="*/ 2056564 h 4108405"/>
                        <a:gd name="connsiteX14-711" fmla="*/ 2176945 w 4228925"/>
                        <a:gd name="connsiteY14-712" fmla="*/ 3796331 h 4108405"/>
                        <a:gd name="connsiteX15-713" fmla="*/ 3916711 w 4228925"/>
                        <a:gd name="connsiteY15-714" fmla="*/ 2056564 h 4108405"/>
                        <a:gd name="connsiteX16-715" fmla="*/ 2290461 w 4228925"/>
                        <a:gd name="connsiteY16-716" fmla="*/ 321469 h 4108405"/>
                        <a:gd name="connsiteX17-717" fmla="*/ 2090436 w 4228925"/>
                        <a:gd name="connsiteY17-718" fmla="*/ 9092 h 4108405"/>
                        <a:gd name="connsiteX18-719" fmla="*/ 2090436 w 4228925"/>
                        <a:gd name="connsiteY18-720" fmla="*/ 321165 h 4108405"/>
                        <a:gd name="connsiteX19-721" fmla="*/ 739525 w 4228925"/>
                        <a:gd name="connsiteY19-722" fmla="*/ 1076860 h 4108405"/>
                        <a:gd name="connsiteX20-723" fmla="*/ 470434 w 4228925"/>
                        <a:gd name="connsiteY20-724" fmla="*/ 917744 h 4108405"/>
                        <a:gd name="connsiteX21-725" fmla="*/ 2090436 w 4228925"/>
                        <a:gd name="connsiteY21-726" fmla="*/ 9092 h 4108405"/>
                        <a:gd name="connsiteX22-727" fmla="*/ 2090436 w 4228925"/>
                        <a:gd name="connsiteY22-728" fmla="*/ 0 h 4108405"/>
                        <a:gd name="connsiteX23-729" fmla="*/ 2090436 w 4228925"/>
                        <a:gd name="connsiteY23-730" fmla="*/ 9092 h 4108405"/>
                        <a:gd name="connsiteX24-731" fmla="*/ 2090436 w 4228925"/>
                        <a:gd name="connsiteY24-732" fmla="*/ 0 h 4108405"/>
                        <a:gd name="connsiteX0-733" fmla="*/ 739525 w 4228925"/>
                        <a:gd name="connsiteY0-734" fmla="*/ 1067768 h 4099313"/>
                        <a:gd name="connsiteX1-735" fmla="*/ 742648 w 4228925"/>
                        <a:gd name="connsiteY1-736" fmla="*/ 1069614 h 4099313"/>
                        <a:gd name="connsiteX2-737" fmla="*/ 739525 w 4228925"/>
                        <a:gd name="connsiteY2-738" fmla="*/ 1067768 h 4099313"/>
                        <a:gd name="connsiteX3-739" fmla="*/ 468805 w 4228925"/>
                        <a:gd name="connsiteY3-740" fmla="*/ 907689 h 4099313"/>
                        <a:gd name="connsiteX4-741" fmla="*/ 470434 w 4228925"/>
                        <a:gd name="connsiteY4-742" fmla="*/ 908652 h 4099313"/>
                        <a:gd name="connsiteX5-743" fmla="*/ 468805 w 4228925"/>
                        <a:gd name="connsiteY5-744" fmla="*/ 907689 h 4099313"/>
                        <a:gd name="connsiteX6-745" fmla="*/ 2090436 w 4228925"/>
                        <a:gd name="connsiteY6-746" fmla="*/ 312073 h 4099313"/>
                        <a:gd name="connsiteX7-747" fmla="*/ 2090436 w 4228925"/>
                        <a:gd name="connsiteY7-748" fmla="*/ 312377 h 4099313"/>
                        <a:gd name="connsiteX8-749" fmla="*/ 2090436 w 4228925"/>
                        <a:gd name="connsiteY8-750" fmla="*/ 312073 h 4099313"/>
                        <a:gd name="connsiteX9-751" fmla="*/ 2290461 w 4228925"/>
                        <a:gd name="connsiteY9-752" fmla="*/ 312377 h 4099313"/>
                        <a:gd name="connsiteX10-753" fmla="*/ 4228786 w 4228925"/>
                        <a:gd name="connsiteY10-754" fmla="*/ 2047473 h 4099313"/>
                        <a:gd name="connsiteX11-755" fmla="*/ 2176946 w 4228925"/>
                        <a:gd name="connsiteY11-756" fmla="*/ 4099313 h 4099313"/>
                        <a:gd name="connsiteX12-757" fmla="*/ 125105 w 4228925"/>
                        <a:gd name="connsiteY12-758" fmla="*/ 2047473 h 4099313"/>
                        <a:gd name="connsiteX13-759" fmla="*/ 437178 w 4228925"/>
                        <a:gd name="connsiteY13-760" fmla="*/ 2047472 h 4099313"/>
                        <a:gd name="connsiteX14-761" fmla="*/ 2176945 w 4228925"/>
                        <a:gd name="connsiteY14-762" fmla="*/ 3787239 h 4099313"/>
                        <a:gd name="connsiteX15-763" fmla="*/ 3916711 w 4228925"/>
                        <a:gd name="connsiteY15-764" fmla="*/ 2047472 h 4099313"/>
                        <a:gd name="connsiteX16-765" fmla="*/ 2290461 w 4228925"/>
                        <a:gd name="connsiteY16-766" fmla="*/ 312377 h 4099313"/>
                        <a:gd name="connsiteX17-767" fmla="*/ 2090436 w 4228925"/>
                        <a:gd name="connsiteY17-768" fmla="*/ 0 h 4099313"/>
                        <a:gd name="connsiteX18-769" fmla="*/ 2090436 w 4228925"/>
                        <a:gd name="connsiteY18-770" fmla="*/ 312073 h 4099313"/>
                        <a:gd name="connsiteX19-771" fmla="*/ 739525 w 4228925"/>
                        <a:gd name="connsiteY19-772" fmla="*/ 1067768 h 4099313"/>
                        <a:gd name="connsiteX20-773" fmla="*/ 470434 w 4228925"/>
                        <a:gd name="connsiteY20-774" fmla="*/ 908652 h 4099313"/>
                        <a:gd name="connsiteX21-775" fmla="*/ 2090436 w 4228925"/>
                        <a:gd name="connsiteY21-776" fmla="*/ 0 h 4099313"/>
                        <a:gd name="connsiteX0-777" fmla="*/ 739525 w 4353891"/>
                        <a:gd name="connsiteY0-778" fmla="*/ 1067768 h 4099313"/>
                        <a:gd name="connsiteX1-779" fmla="*/ 742648 w 4353891"/>
                        <a:gd name="connsiteY1-780" fmla="*/ 1069614 h 4099313"/>
                        <a:gd name="connsiteX2-781" fmla="*/ 739525 w 4353891"/>
                        <a:gd name="connsiteY2-782" fmla="*/ 1067768 h 4099313"/>
                        <a:gd name="connsiteX3-783" fmla="*/ 468805 w 4353891"/>
                        <a:gd name="connsiteY3-784" fmla="*/ 907689 h 4099313"/>
                        <a:gd name="connsiteX4-785" fmla="*/ 470434 w 4353891"/>
                        <a:gd name="connsiteY4-786" fmla="*/ 908652 h 4099313"/>
                        <a:gd name="connsiteX5-787" fmla="*/ 468805 w 4353891"/>
                        <a:gd name="connsiteY5-788" fmla="*/ 907689 h 4099313"/>
                        <a:gd name="connsiteX6-789" fmla="*/ 2090436 w 4353891"/>
                        <a:gd name="connsiteY6-790" fmla="*/ 312073 h 4099313"/>
                        <a:gd name="connsiteX7-791" fmla="*/ 2090436 w 4353891"/>
                        <a:gd name="connsiteY7-792" fmla="*/ 312377 h 4099313"/>
                        <a:gd name="connsiteX8-793" fmla="*/ 2090436 w 4353891"/>
                        <a:gd name="connsiteY8-794" fmla="*/ 312073 h 4099313"/>
                        <a:gd name="connsiteX9-795" fmla="*/ 3916711 w 4353891"/>
                        <a:gd name="connsiteY9-796" fmla="*/ 2047472 h 4099313"/>
                        <a:gd name="connsiteX10-797" fmla="*/ 4228786 w 4353891"/>
                        <a:gd name="connsiteY10-798" fmla="*/ 2047473 h 4099313"/>
                        <a:gd name="connsiteX11-799" fmla="*/ 2176946 w 4353891"/>
                        <a:gd name="connsiteY11-800" fmla="*/ 4099313 h 4099313"/>
                        <a:gd name="connsiteX12-801" fmla="*/ 125105 w 4353891"/>
                        <a:gd name="connsiteY12-802" fmla="*/ 2047473 h 4099313"/>
                        <a:gd name="connsiteX13-803" fmla="*/ 437178 w 4353891"/>
                        <a:gd name="connsiteY13-804" fmla="*/ 2047472 h 4099313"/>
                        <a:gd name="connsiteX14-805" fmla="*/ 2176945 w 4353891"/>
                        <a:gd name="connsiteY14-806" fmla="*/ 3787239 h 4099313"/>
                        <a:gd name="connsiteX15-807" fmla="*/ 3916711 w 4353891"/>
                        <a:gd name="connsiteY15-808" fmla="*/ 2047472 h 4099313"/>
                        <a:gd name="connsiteX16-809" fmla="*/ 2090436 w 4353891"/>
                        <a:gd name="connsiteY16-810" fmla="*/ 0 h 4099313"/>
                        <a:gd name="connsiteX17-811" fmla="*/ 2090436 w 4353891"/>
                        <a:gd name="connsiteY17-812" fmla="*/ 312073 h 4099313"/>
                        <a:gd name="connsiteX18-813" fmla="*/ 739525 w 4353891"/>
                        <a:gd name="connsiteY18-814" fmla="*/ 1067768 h 4099313"/>
                        <a:gd name="connsiteX19-815" fmla="*/ 470434 w 4353891"/>
                        <a:gd name="connsiteY19-816" fmla="*/ 908652 h 4099313"/>
                        <a:gd name="connsiteX20-817" fmla="*/ 2090436 w 4353891"/>
                        <a:gd name="connsiteY20-818" fmla="*/ 0 h 4099313"/>
                        <a:gd name="connsiteX0-819" fmla="*/ 614420 w 4228786"/>
                        <a:gd name="connsiteY0-820" fmla="*/ 1067768 h 4099313"/>
                        <a:gd name="connsiteX1-821" fmla="*/ 617543 w 4228786"/>
                        <a:gd name="connsiteY1-822" fmla="*/ 1069614 h 4099313"/>
                        <a:gd name="connsiteX2-823" fmla="*/ 614420 w 4228786"/>
                        <a:gd name="connsiteY2-824" fmla="*/ 1067768 h 4099313"/>
                        <a:gd name="connsiteX3-825" fmla="*/ 343700 w 4228786"/>
                        <a:gd name="connsiteY3-826" fmla="*/ 907689 h 4099313"/>
                        <a:gd name="connsiteX4-827" fmla="*/ 345329 w 4228786"/>
                        <a:gd name="connsiteY4-828" fmla="*/ 908652 h 4099313"/>
                        <a:gd name="connsiteX5-829" fmla="*/ 343700 w 4228786"/>
                        <a:gd name="connsiteY5-830" fmla="*/ 907689 h 4099313"/>
                        <a:gd name="connsiteX6-831" fmla="*/ 1965331 w 4228786"/>
                        <a:gd name="connsiteY6-832" fmla="*/ 312073 h 4099313"/>
                        <a:gd name="connsiteX7-833" fmla="*/ 1965331 w 4228786"/>
                        <a:gd name="connsiteY7-834" fmla="*/ 312377 h 4099313"/>
                        <a:gd name="connsiteX8-835" fmla="*/ 1965331 w 4228786"/>
                        <a:gd name="connsiteY8-836" fmla="*/ 312073 h 4099313"/>
                        <a:gd name="connsiteX9-837" fmla="*/ 3791606 w 4228786"/>
                        <a:gd name="connsiteY9-838" fmla="*/ 2047472 h 4099313"/>
                        <a:gd name="connsiteX10-839" fmla="*/ 4103681 w 4228786"/>
                        <a:gd name="connsiteY10-840" fmla="*/ 2047473 h 4099313"/>
                        <a:gd name="connsiteX11-841" fmla="*/ 2051841 w 4228786"/>
                        <a:gd name="connsiteY11-842" fmla="*/ 4099313 h 4099313"/>
                        <a:gd name="connsiteX12-843" fmla="*/ 0 w 4228786"/>
                        <a:gd name="connsiteY12-844" fmla="*/ 2047473 h 4099313"/>
                        <a:gd name="connsiteX13-845" fmla="*/ 2051840 w 4228786"/>
                        <a:gd name="connsiteY13-846" fmla="*/ 3787239 h 4099313"/>
                        <a:gd name="connsiteX14-847" fmla="*/ 3791606 w 4228786"/>
                        <a:gd name="connsiteY14-848" fmla="*/ 2047472 h 4099313"/>
                        <a:gd name="connsiteX15-849" fmla="*/ 1965331 w 4228786"/>
                        <a:gd name="connsiteY15-850" fmla="*/ 0 h 4099313"/>
                        <a:gd name="connsiteX16-851" fmla="*/ 1965331 w 4228786"/>
                        <a:gd name="connsiteY16-852" fmla="*/ 312073 h 4099313"/>
                        <a:gd name="connsiteX17-853" fmla="*/ 614420 w 4228786"/>
                        <a:gd name="connsiteY17-854" fmla="*/ 1067768 h 4099313"/>
                        <a:gd name="connsiteX18-855" fmla="*/ 345329 w 4228786"/>
                        <a:gd name="connsiteY18-856" fmla="*/ 908652 h 4099313"/>
                        <a:gd name="connsiteX19-857" fmla="*/ 1965331 w 4228786"/>
                        <a:gd name="connsiteY19-858" fmla="*/ 0 h 4099313"/>
                        <a:gd name="connsiteX0-859" fmla="*/ 270720 w 3885086"/>
                        <a:gd name="connsiteY0-860" fmla="*/ 1067768 h 4224418"/>
                        <a:gd name="connsiteX1-861" fmla="*/ 273843 w 3885086"/>
                        <a:gd name="connsiteY1-862" fmla="*/ 1069614 h 4224418"/>
                        <a:gd name="connsiteX2-863" fmla="*/ 270720 w 3885086"/>
                        <a:gd name="connsiteY2-864" fmla="*/ 1067768 h 4224418"/>
                        <a:gd name="connsiteX3-865" fmla="*/ 0 w 3885086"/>
                        <a:gd name="connsiteY3-866" fmla="*/ 907689 h 4224418"/>
                        <a:gd name="connsiteX4-867" fmla="*/ 1629 w 3885086"/>
                        <a:gd name="connsiteY4-868" fmla="*/ 908652 h 4224418"/>
                        <a:gd name="connsiteX5-869" fmla="*/ 0 w 3885086"/>
                        <a:gd name="connsiteY5-870" fmla="*/ 907689 h 4224418"/>
                        <a:gd name="connsiteX6-871" fmla="*/ 1621631 w 3885086"/>
                        <a:gd name="connsiteY6-872" fmla="*/ 312073 h 4224418"/>
                        <a:gd name="connsiteX7-873" fmla="*/ 1621631 w 3885086"/>
                        <a:gd name="connsiteY7-874" fmla="*/ 312377 h 4224418"/>
                        <a:gd name="connsiteX8-875" fmla="*/ 1621631 w 3885086"/>
                        <a:gd name="connsiteY8-876" fmla="*/ 312073 h 4224418"/>
                        <a:gd name="connsiteX9-877" fmla="*/ 3447906 w 3885086"/>
                        <a:gd name="connsiteY9-878" fmla="*/ 2047472 h 4224418"/>
                        <a:gd name="connsiteX10-879" fmla="*/ 3759981 w 3885086"/>
                        <a:gd name="connsiteY10-880" fmla="*/ 2047473 h 4224418"/>
                        <a:gd name="connsiteX11-881" fmla="*/ 1708141 w 3885086"/>
                        <a:gd name="connsiteY11-882" fmla="*/ 4099313 h 4224418"/>
                        <a:gd name="connsiteX12-883" fmla="*/ 1708140 w 3885086"/>
                        <a:gd name="connsiteY12-884" fmla="*/ 3787239 h 4224418"/>
                        <a:gd name="connsiteX13-885" fmla="*/ 3447906 w 3885086"/>
                        <a:gd name="connsiteY13-886" fmla="*/ 2047472 h 4224418"/>
                        <a:gd name="connsiteX14-887" fmla="*/ 1621631 w 3885086"/>
                        <a:gd name="connsiteY14-888" fmla="*/ 0 h 4224418"/>
                        <a:gd name="connsiteX15-889" fmla="*/ 1621631 w 3885086"/>
                        <a:gd name="connsiteY15-890" fmla="*/ 312073 h 4224418"/>
                        <a:gd name="connsiteX16-891" fmla="*/ 270720 w 3885086"/>
                        <a:gd name="connsiteY16-892" fmla="*/ 1067768 h 4224418"/>
                        <a:gd name="connsiteX17-893" fmla="*/ 1629 w 3885086"/>
                        <a:gd name="connsiteY17-894" fmla="*/ 908652 h 4224418"/>
                        <a:gd name="connsiteX18-895" fmla="*/ 1621631 w 3885086"/>
                        <a:gd name="connsiteY18-896" fmla="*/ 0 h 4224418"/>
                        <a:gd name="connsiteX0-897" fmla="*/ 270720 w 3885086"/>
                        <a:gd name="connsiteY0-898" fmla="*/ 1067768 h 4099313"/>
                        <a:gd name="connsiteX1-899" fmla="*/ 273843 w 3885086"/>
                        <a:gd name="connsiteY1-900" fmla="*/ 1069614 h 4099313"/>
                        <a:gd name="connsiteX2-901" fmla="*/ 270720 w 3885086"/>
                        <a:gd name="connsiteY2-902" fmla="*/ 1067768 h 4099313"/>
                        <a:gd name="connsiteX3-903" fmla="*/ 0 w 3885086"/>
                        <a:gd name="connsiteY3-904" fmla="*/ 907689 h 4099313"/>
                        <a:gd name="connsiteX4-905" fmla="*/ 1629 w 3885086"/>
                        <a:gd name="connsiteY4-906" fmla="*/ 908652 h 4099313"/>
                        <a:gd name="connsiteX5-907" fmla="*/ 0 w 3885086"/>
                        <a:gd name="connsiteY5-908" fmla="*/ 907689 h 4099313"/>
                        <a:gd name="connsiteX6-909" fmla="*/ 1621631 w 3885086"/>
                        <a:gd name="connsiteY6-910" fmla="*/ 312073 h 4099313"/>
                        <a:gd name="connsiteX7-911" fmla="*/ 1621631 w 3885086"/>
                        <a:gd name="connsiteY7-912" fmla="*/ 312377 h 4099313"/>
                        <a:gd name="connsiteX8-913" fmla="*/ 1621631 w 3885086"/>
                        <a:gd name="connsiteY8-914" fmla="*/ 312073 h 4099313"/>
                        <a:gd name="connsiteX9-915" fmla="*/ 3447906 w 3885086"/>
                        <a:gd name="connsiteY9-916" fmla="*/ 2047472 h 4099313"/>
                        <a:gd name="connsiteX10-917" fmla="*/ 3759981 w 3885086"/>
                        <a:gd name="connsiteY10-918" fmla="*/ 2047473 h 4099313"/>
                        <a:gd name="connsiteX11-919" fmla="*/ 1708141 w 3885086"/>
                        <a:gd name="connsiteY11-920" fmla="*/ 4099313 h 4099313"/>
                        <a:gd name="connsiteX12-921" fmla="*/ 3447906 w 3885086"/>
                        <a:gd name="connsiteY12-922" fmla="*/ 2047472 h 4099313"/>
                        <a:gd name="connsiteX13-923" fmla="*/ 1621631 w 3885086"/>
                        <a:gd name="connsiteY13-924" fmla="*/ 0 h 4099313"/>
                        <a:gd name="connsiteX14-925" fmla="*/ 1621631 w 3885086"/>
                        <a:gd name="connsiteY14-926" fmla="*/ 312073 h 4099313"/>
                        <a:gd name="connsiteX15-927" fmla="*/ 270720 w 3885086"/>
                        <a:gd name="connsiteY15-928" fmla="*/ 1067768 h 4099313"/>
                        <a:gd name="connsiteX16-929" fmla="*/ 1629 w 3885086"/>
                        <a:gd name="connsiteY16-930" fmla="*/ 908652 h 4099313"/>
                        <a:gd name="connsiteX17-931" fmla="*/ 1621631 w 3885086"/>
                        <a:gd name="connsiteY17-932" fmla="*/ 0 h 4099313"/>
                        <a:gd name="connsiteX0-933" fmla="*/ 270720 w 3760643"/>
                        <a:gd name="connsiteY0-934" fmla="*/ 1067768 h 2047473"/>
                        <a:gd name="connsiteX1-935" fmla="*/ 273843 w 3760643"/>
                        <a:gd name="connsiteY1-936" fmla="*/ 1069614 h 2047473"/>
                        <a:gd name="connsiteX2-937" fmla="*/ 270720 w 3760643"/>
                        <a:gd name="connsiteY2-938" fmla="*/ 1067768 h 2047473"/>
                        <a:gd name="connsiteX3-939" fmla="*/ 0 w 3760643"/>
                        <a:gd name="connsiteY3-940" fmla="*/ 907689 h 2047473"/>
                        <a:gd name="connsiteX4-941" fmla="*/ 1629 w 3760643"/>
                        <a:gd name="connsiteY4-942" fmla="*/ 908652 h 2047473"/>
                        <a:gd name="connsiteX5-943" fmla="*/ 0 w 3760643"/>
                        <a:gd name="connsiteY5-944" fmla="*/ 907689 h 2047473"/>
                        <a:gd name="connsiteX6-945" fmla="*/ 1621631 w 3760643"/>
                        <a:gd name="connsiteY6-946" fmla="*/ 312073 h 2047473"/>
                        <a:gd name="connsiteX7-947" fmla="*/ 1621631 w 3760643"/>
                        <a:gd name="connsiteY7-948" fmla="*/ 312377 h 2047473"/>
                        <a:gd name="connsiteX8-949" fmla="*/ 1621631 w 3760643"/>
                        <a:gd name="connsiteY8-950" fmla="*/ 312073 h 2047473"/>
                        <a:gd name="connsiteX9-951" fmla="*/ 3447906 w 3760643"/>
                        <a:gd name="connsiteY9-952" fmla="*/ 2047472 h 2047473"/>
                        <a:gd name="connsiteX10-953" fmla="*/ 3759981 w 3760643"/>
                        <a:gd name="connsiteY10-954" fmla="*/ 2047473 h 2047473"/>
                        <a:gd name="connsiteX11-955" fmla="*/ 3447906 w 3760643"/>
                        <a:gd name="connsiteY11-956" fmla="*/ 2047472 h 2047473"/>
                        <a:gd name="connsiteX12-957" fmla="*/ 1621631 w 3760643"/>
                        <a:gd name="connsiteY12-958" fmla="*/ 0 h 2047473"/>
                        <a:gd name="connsiteX13-959" fmla="*/ 1621631 w 3760643"/>
                        <a:gd name="connsiteY13-960" fmla="*/ 312073 h 2047473"/>
                        <a:gd name="connsiteX14-961" fmla="*/ 270720 w 3760643"/>
                        <a:gd name="connsiteY14-962" fmla="*/ 1067768 h 2047473"/>
                        <a:gd name="connsiteX15-963" fmla="*/ 1629 w 3760643"/>
                        <a:gd name="connsiteY15-964" fmla="*/ 908652 h 2047473"/>
                        <a:gd name="connsiteX16-965" fmla="*/ 1621631 w 3760643"/>
                        <a:gd name="connsiteY16-966" fmla="*/ 0 h 2047473"/>
                        <a:gd name="connsiteX0-967" fmla="*/ 270720 w 1621631"/>
                        <a:gd name="connsiteY0-968" fmla="*/ 1067768 h 1069614"/>
                        <a:gd name="connsiteX1-969" fmla="*/ 273843 w 1621631"/>
                        <a:gd name="connsiteY1-970" fmla="*/ 1069614 h 1069614"/>
                        <a:gd name="connsiteX2-971" fmla="*/ 270720 w 1621631"/>
                        <a:gd name="connsiteY2-972" fmla="*/ 1067768 h 1069614"/>
                        <a:gd name="connsiteX3-973" fmla="*/ 0 w 1621631"/>
                        <a:gd name="connsiteY3-974" fmla="*/ 907689 h 1069614"/>
                        <a:gd name="connsiteX4-975" fmla="*/ 1629 w 1621631"/>
                        <a:gd name="connsiteY4-976" fmla="*/ 908652 h 1069614"/>
                        <a:gd name="connsiteX5-977" fmla="*/ 0 w 1621631"/>
                        <a:gd name="connsiteY5-978" fmla="*/ 907689 h 1069614"/>
                        <a:gd name="connsiteX6-979" fmla="*/ 1621631 w 1621631"/>
                        <a:gd name="connsiteY6-980" fmla="*/ 312073 h 1069614"/>
                        <a:gd name="connsiteX7-981" fmla="*/ 1621631 w 1621631"/>
                        <a:gd name="connsiteY7-982" fmla="*/ 312377 h 1069614"/>
                        <a:gd name="connsiteX8-983" fmla="*/ 1621631 w 1621631"/>
                        <a:gd name="connsiteY8-984" fmla="*/ 312073 h 1069614"/>
                        <a:gd name="connsiteX9-985" fmla="*/ 1621631 w 1621631"/>
                        <a:gd name="connsiteY9-986" fmla="*/ 0 h 1069614"/>
                        <a:gd name="connsiteX10-987" fmla="*/ 1621631 w 1621631"/>
                        <a:gd name="connsiteY10-988" fmla="*/ 312073 h 1069614"/>
                        <a:gd name="connsiteX11-989" fmla="*/ 270720 w 1621631"/>
                        <a:gd name="connsiteY11-990" fmla="*/ 1067768 h 1069614"/>
                        <a:gd name="connsiteX12-991" fmla="*/ 1629 w 1621631"/>
                        <a:gd name="connsiteY12-992" fmla="*/ 908652 h 1069614"/>
                        <a:gd name="connsiteX13-993" fmla="*/ 1621631 w 1621631"/>
                        <a:gd name="connsiteY13-994" fmla="*/ 0 h 1069614"/>
                      </a:gdLst>
                      <a:ahLst/>
                      <a:cxnLst>
                        <a:cxn ang="0">
                          <a:pos x="connsiteX0-1" y="connsiteY0-2"/>
                        </a:cxn>
                        <a:cxn ang="0">
                          <a:pos x="connsiteX1-3" y="connsiteY1-4"/>
                        </a:cxn>
                        <a:cxn ang="0">
                          <a:pos x="connsiteX2-5" y="connsiteY2-6"/>
                        </a:cxn>
                        <a:cxn ang="0">
                          <a:pos x="connsiteX3-7" y="connsiteY3-8"/>
                        </a:cxn>
                        <a:cxn ang="0">
                          <a:pos x="connsiteX4-9" y="connsiteY4-10"/>
                        </a:cxn>
                        <a:cxn ang="0">
                          <a:pos x="connsiteX5-11" y="connsiteY5-12"/>
                        </a:cxn>
                        <a:cxn ang="0">
                          <a:pos x="connsiteX6-13" y="connsiteY6-14"/>
                        </a:cxn>
                        <a:cxn ang="0">
                          <a:pos x="connsiteX7-15" y="connsiteY7-16"/>
                        </a:cxn>
                        <a:cxn ang="0">
                          <a:pos x="connsiteX8-17" y="connsiteY8-18"/>
                        </a:cxn>
                        <a:cxn ang="0">
                          <a:pos x="connsiteX9-19" y="connsiteY9-20"/>
                        </a:cxn>
                        <a:cxn ang="0">
                          <a:pos x="connsiteX10-21" y="connsiteY10-22"/>
                        </a:cxn>
                        <a:cxn ang="0">
                          <a:pos x="connsiteX11-23" y="connsiteY11-24"/>
                        </a:cxn>
                        <a:cxn ang="0">
                          <a:pos x="connsiteX12-25" y="connsiteY12-26"/>
                        </a:cxn>
                        <a:cxn ang="0">
                          <a:pos x="connsiteX13-27" y="connsiteY13-28"/>
                        </a:cxn>
                      </a:cxnLst>
                      <a:rect l="l" t="t" r="r" b="b"/>
                      <a:pathLst>
                        <a:path w="1621631" h="1069614">
                          <a:moveTo>
                            <a:pt x="270720" y="1067768"/>
                          </a:moveTo>
                          <a:lnTo>
                            <a:pt x="273843" y="1069614"/>
                          </a:lnTo>
                          <a:lnTo>
                            <a:pt x="270720" y="1067768"/>
                          </a:lnTo>
                          <a:close/>
                          <a:moveTo>
                            <a:pt x="0" y="907689"/>
                          </a:moveTo>
                          <a:lnTo>
                            <a:pt x="1629" y="908652"/>
                          </a:lnTo>
                          <a:lnTo>
                            <a:pt x="0" y="907689"/>
                          </a:lnTo>
                          <a:close/>
                          <a:moveTo>
                            <a:pt x="1621631" y="312073"/>
                          </a:moveTo>
                          <a:lnTo>
                            <a:pt x="1621631" y="312377"/>
                          </a:lnTo>
                          <a:lnTo>
                            <a:pt x="1621631" y="312073"/>
                          </a:lnTo>
                          <a:close/>
                          <a:moveTo>
                            <a:pt x="1621631" y="0"/>
                          </a:moveTo>
                          <a:lnTo>
                            <a:pt x="1621631" y="312073"/>
                          </a:lnTo>
                          <a:cubicBezTo>
                            <a:pt x="1059988" y="337356"/>
                            <a:pt x="568425" y="631117"/>
                            <a:pt x="270720" y="1067768"/>
                          </a:cubicBezTo>
                          <a:lnTo>
                            <a:pt x="1629" y="908652"/>
                          </a:lnTo>
                          <a:cubicBezTo>
                            <a:pt x="354259" y="380480"/>
                            <a:pt x="945677" y="25494"/>
                            <a:pt x="1621631" y="0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lIns="93247" tIns="46623" rIns="46623" bIns="93247" anchor="b"/>
                    <a:lstStyle/>
                    <a:p>
                      <a:pPr algn="ctr" defTabSz="931545" eaLnBrk="1" hangingPunct="1">
                        <a:defRPr/>
                      </a:pPr>
                      <a:endParaRPr lang="en-US" b="1" spc="-51" dirty="0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p:txBody>
                </p:sp>
              </p:grpSp>
              <p:sp>
                <p:nvSpPr>
                  <p:cNvPr id="100" name="Freeform 106"/>
                  <p:cNvSpPr/>
                  <p:nvPr/>
                </p:nvSpPr>
                <p:spPr bwMode="auto">
                  <a:xfrm rot="17954294">
                    <a:off x="5349785" y="3127550"/>
                    <a:ext cx="1621631" cy="1069614"/>
                  </a:xfrm>
                  <a:custGeom>
                    <a:avLst/>
                    <a:gdLst>
                      <a:gd name="connsiteX0" fmla="*/ 668844 w 4158105"/>
                      <a:gd name="connsiteY0" fmla="*/ 1079241 h 4110786"/>
                      <a:gd name="connsiteX1" fmla="*/ 671967 w 4158105"/>
                      <a:gd name="connsiteY1" fmla="*/ 1081087 h 4110786"/>
                      <a:gd name="connsiteX2" fmla="*/ 576717 w 4158105"/>
                      <a:gd name="connsiteY2" fmla="*/ 1235869 h 4110786"/>
                      <a:gd name="connsiteX3" fmla="*/ 574232 w 4158105"/>
                      <a:gd name="connsiteY3" fmla="*/ 1234330 h 4110786"/>
                      <a:gd name="connsiteX4" fmla="*/ 668844 w 4158105"/>
                      <a:gd name="connsiteY4" fmla="*/ 1079241 h 4110786"/>
                      <a:gd name="connsiteX5" fmla="*/ 398124 w 4158105"/>
                      <a:gd name="connsiteY5" fmla="*/ 919162 h 4110786"/>
                      <a:gd name="connsiteX6" fmla="*/ 399753 w 4158105"/>
                      <a:gd name="connsiteY6" fmla="*/ 920125 h 4110786"/>
                      <a:gd name="connsiteX7" fmla="*/ 308772 w 4158105"/>
                      <a:gd name="connsiteY7" fmla="*/ 1069886 h 4110786"/>
                      <a:gd name="connsiteX8" fmla="*/ 307636 w 4158105"/>
                      <a:gd name="connsiteY8" fmla="*/ 1069182 h 4110786"/>
                      <a:gd name="connsiteX9" fmla="*/ 398124 w 4158105"/>
                      <a:gd name="connsiteY9" fmla="*/ 919162 h 4110786"/>
                      <a:gd name="connsiteX10" fmla="*/ 2106264 w 4158105"/>
                      <a:gd name="connsiteY10" fmla="*/ 319178 h 4110786"/>
                      <a:gd name="connsiteX11" fmla="*/ 2198792 w 4158105"/>
                      <a:gd name="connsiteY11" fmla="*/ 323850 h 4110786"/>
                      <a:gd name="connsiteX12" fmla="*/ 2019755 w 4158105"/>
                      <a:gd name="connsiteY12" fmla="*/ 323850 h 4110786"/>
                      <a:gd name="connsiteX13" fmla="*/ 2019755 w 4158105"/>
                      <a:gd name="connsiteY13" fmla="*/ 323546 h 4110786"/>
                      <a:gd name="connsiteX14" fmla="*/ 2106264 w 4158105"/>
                      <a:gd name="connsiteY14" fmla="*/ 319178 h 4110786"/>
                      <a:gd name="connsiteX15" fmla="*/ 2224351 w 4158105"/>
                      <a:gd name="connsiteY15" fmla="*/ 13068 h 4110786"/>
                      <a:gd name="connsiteX16" fmla="*/ 4158105 w 4158105"/>
                      <a:gd name="connsiteY16" fmla="*/ 2058946 h 4110786"/>
                      <a:gd name="connsiteX17" fmla="*/ 2106265 w 4158105"/>
                      <a:gd name="connsiteY17" fmla="*/ 4110786 h 4110786"/>
                      <a:gd name="connsiteX18" fmla="*/ 54424 w 4158105"/>
                      <a:gd name="connsiteY18" fmla="*/ 2058946 h 4110786"/>
                      <a:gd name="connsiteX19" fmla="*/ 574232 w 4158105"/>
                      <a:gd name="connsiteY19" fmla="*/ 1234330 h 4110786"/>
                      <a:gd name="connsiteX20" fmla="*/ 366497 w 4158105"/>
                      <a:gd name="connsiteY20" fmla="*/ 2058945 h 4110786"/>
                      <a:gd name="connsiteX21" fmla="*/ 2106264 w 4158105"/>
                      <a:gd name="connsiteY21" fmla="*/ 3798712 h 4110786"/>
                      <a:gd name="connsiteX22" fmla="*/ 3846030 w 4158105"/>
                      <a:gd name="connsiteY22" fmla="*/ 2058945 h 4110786"/>
                      <a:gd name="connsiteX23" fmla="*/ 2198792 w 4158105"/>
                      <a:gd name="connsiteY23" fmla="*/ 323850 h 4110786"/>
                      <a:gd name="connsiteX24" fmla="*/ 2219780 w 4158105"/>
                      <a:gd name="connsiteY24" fmla="*/ 323850 h 4110786"/>
                      <a:gd name="connsiteX25" fmla="*/ 2224351 w 4158105"/>
                      <a:gd name="connsiteY25" fmla="*/ 13068 h 4110786"/>
                      <a:gd name="connsiteX26" fmla="*/ 2019755 w 4158105"/>
                      <a:gd name="connsiteY26" fmla="*/ 11473 h 4110786"/>
                      <a:gd name="connsiteX27" fmla="*/ 2019755 w 4158105"/>
                      <a:gd name="connsiteY27" fmla="*/ 323546 h 4110786"/>
                      <a:gd name="connsiteX28" fmla="*/ 668844 w 4158105"/>
                      <a:gd name="connsiteY28" fmla="*/ 1079241 h 4110786"/>
                      <a:gd name="connsiteX29" fmla="*/ 399753 w 4158105"/>
                      <a:gd name="connsiteY29" fmla="*/ 920125 h 4110786"/>
                      <a:gd name="connsiteX30" fmla="*/ 2019755 w 4158105"/>
                      <a:gd name="connsiteY30" fmla="*/ 11473 h 4110786"/>
                      <a:gd name="connsiteX31" fmla="*/ 2224543 w 4158105"/>
                      <a:gd name="connsiteY31" fmla="*/ 0 h 4110786"/>
                      <a:gd name="connsiteX32" fmla="*/ 2224351 w 4158105"/>
                      <a:gd name="connsiteY32" fmla="*/ 13068 h 4110786"/>
                      <a:gd name="connsiteX33" fmla="*/ 2106265 w 4158105"/>
                      <a:gd name="connsiteY33" fmla="*/ 7105 h 4110786"/>
                      <a:gd name="connsiteX34" fmla="*/ 2019755 w 4158105"/>
                      <a:gd name="connsiteY34" fmla="*/ 11473 h 4110786"/>
                      <a:gd name="connsiteX35" fmla="*/ 2019755 w 4158105"/>
                      <a:gd name="connsiteY35" fmla="*/ 2381 h 4110786"/>
                      <a:gd name="connsiteX36" fmla="*/ 2224543 w 4158105"/>
                      <a:gd name="connsiteY36" fmla="*/ 0 h 4110786"/>
                      <a:gd name="connsiteX0-1" fmla="*/ 668844 w 4158105"/>
                      <a:gd name="connsiteY0-2" fmla="*/ 1079241 h 4110786"/>
                      <a:gd name="connsiteX1-3" fmla="*/ 671967 w 4158105"/>
                      <a:gd name="connsiteY1-4" fmla="*/ 1081087 h 4110786"/>
                      <a:gd name="connsiteX2-5" fmla="*/ 576717 w 4158105"/>
                      <a:gd name="connsiteY2-6" fmla="*/ 1235869 h 4110786"/>
                      <a:gd name="connsiteX3-7" fmla="*/ 574232 w 4158105"/>
                      <a:gd name="connsiteY3-8" fmla="*/ 1234330 h 4110786"/>
                      <a:gd name="connsiteX4-9" fmla="*/ 668844 w 4158105"/>
                      <a:gd name="connsiteY4-10" fmla="*/ 1079241 h 4110786"/>
                      <a:gd name="connsiteX5-11" fmla="*/ 398124 w 4158105"/>
                      <a:gd name="connsiteY5-12" fmla="*/ 919162 h 4110786"/>
                      <a:gd name="connsiteX6-13" fmla="*/ 399753 w 4158105"/>
                      <a:gd name="connsiteY6-14" fmla="*/ 920125 h 4110786"/>
                      <a:gd name="connsiteX7-15" fmla="*/ 308772 w 4158105"/>
                      <a:gd name="connsiteY7-16" fmla="*/ 1069886 h 4110786"/>
                      <a:gd name="connsiteX8-17" fmla="*/ 398124 w 4158105"/>
                      <a:gd name="connsiteY8-18" fmla="*/ 919162 h 4110786"/>
                      <a:gd name="connsiteX9-19" fmla="*/ 2106264 w 4158105"/>
                      <a:gd name="connsiteY9-20" fmla="*/ 319178 h 4110786"/>
                      <a:gd name="connsiteX10-21" fmla="*/ 2198792 w 4158105"/>
                      <a:gd name="connsiteY10-22" fmla="*/ 323850 h 4110786"/>
                      <a:gd name="connsiteX11-23" fmla="*/ 2019755 w 4158105"/>
                      <a:gd name="connsiteY11-24" fmla="*/ 323850 h 4110786"/>
                      <a:gd name="connsiteX12-25" fmla="*/ 2019755 w 4158105"/>
                      <a:gd name="connsiteY12-26" fmla="*/ 323546 h 4110786"/>
                      <a:gd name="connsiteX13-27" fmla="*/ 2106264 w 4158105"/>
                      <a:gd name="connsiteY13-28" fmla="*/ 319178 h 4110786"/>
                      <a:gd name="connsiteX14-29" fmla="*/ 2224351 w 4158105"/>
                      <a:gd name="connsiteY14-30" fmla="*/ 13068 h 4110786"/>
                      <a:gd name="connsiteX15-31" fmla="*/ 4158105 w 4158105"/>
                      <a:gd name="connsiteY15-32" fmla="*/ 2058946 h 4110786"/>
                      <a:gd name="connsiteX16-33" fmla="*/ 2106265 w 4158105"/>
                      <a:gd name="connsiteY16-34" fmla="*/ 4110786 h 4110786"/>
                      <a:gd name="connsiteX17-35" fmla="*/ 54424 w 4158105"/>
                      <a:gd name="connsiteY17-36" fmla="*/ 2058946 h 4110786"/>
                      <a:gd name="connsiteX18-37" fmla="*/ 574232 w 4158105"/>
                      <a:gd name="connsiteY18-38" fmla="*/ 1234330 h 4110786"/>
                      <a:gd name="connsiteX19-39" fmla="*/ 366497 w 4158105"/>
                      <a:gd name="connsiteY19-40" fmla="*/ 2058945 h 4110786"/>
                      <a:gd name="connsiteX20-41" fmla="*/ 2106264 w 4158105"/>
                      <a:gd name="connsiteY20-42" fmla="*/ 3798712 h 4110786"/>
                      <a:gd name="connsiteX21-43" fmla="*/ 3846030 w 4158105"/>
                      <a:gd name="connsiteY21-44" fmla="*/ 2058945 h 4110786"/>
                      <a:gd name="connsiteX22-45" fmla="*/ 2198792 w 4158105"/>
                      <a:gd name="connsiteY22-46" fmla="*/ 323850 h 4110786"/>
                      <a:gd name="connsiteX23-47" fmla="*/ 2219780 w 4158105"/>
                      <a:gd name="connsiteY23-48" fmla="*/ 323850 h 4110786"/>
                      <a:gd name="connsiteX24-49" fmla="*/ 2224351 w 4158105"/>
                      <a:gd name="connsiteY24-50" fmla="*/ 13068 h 4110786"/>
                      <a:gd name="connsiteX25-51" fmla="*/ 2019755 w 4158105"/>
                      <a:gd name="connsiteY25-52" fmla="*/ 11473 h 4110786"/>
                      <a:gd name="connsiteX26-53" fmla="*/ 2019755 w 4158105"/>
                      <a:gd name="connsiteY26-54" fmla="*/ 323546 h 4110786"/>
                      <a:gd name="connsiteX27-55" fmla="*/ 668844 w 4158105"/>
                      <a:gd name="connsiteY27-56" fmla="*/ 1079241 h 4110786"/>
                      <a:gd name="connsiteX28-57" fmla="*/ 399753 w 4158105"/>
                      <a:gd name="connsiteY28-58" fmla="*/ 920125 h 4110786"/>
                      <a:gd name="connsiteX29-59" fmla="*/ 2019755 w 4158105"/>
                      <a:gd name="connsiteY29-60" fmla="*/ 11473 h 4110786"/>
                      <a:gd name="connsiteX30-61" fmla="*/ 2224543 w 4158105"/>
                      <a:gd name="connsiteY30-62" fmla="*/ 0 h 4110786"/>
                      <a:gd name="connsiteX31-63" fmla="*/ 2224351 w 4158105"/>
                      <a:gd name="connsiteY31-64" fmla="*/ 13068 h 4110786"/>
                      <a:gd name="connsiteX32-65" fmla="*/ 2106265 w 4158105"/>
                      <a:gd name="connsiteY32-66" fmla="*/ 7105 h 4110786"/>
                      <a:gd name="connsiteX33-67" fmla="*/ 2019755 w 4158105"/>
                      <a:gd name="connsiteY33-68" fmla="*/ 11473 h 4110786"/>
                      <a:gd name="connsiteX34-69" fmla="*/ 2019755 w 4158105"/>
                      <a:gd name="connsiteY34-70" fmla="*/ 2381 h 4110786"/>
                      <a:gd name="connsiteX35-71" fmla="*/ 2224543 w 4158105"/>
                      <a:gd name="connsiteY35-72" fmla="*/ 0 h 4110786"/>
                      <a:gd name="connsiteX0-73" fmla="*/ 668844 w 4158105"/>
                      <a:gd name="connsiteY0-74" fmla="*/ 1079241 h 4110786"/>
                      <a:gd name="connsiteX1-75" fmla="*/ 671967 w 4158105"/>
                      <a:gd name="connsiteY1-76" fmla="*/ 1081087 h 4110786"/>
                      <a:gd name="connsiteX2-77" fmla="*/ 576717 w 4158105"/>
                      <a:gd name="connsiteY2-78" fmla="*/ 1235869 h 4110786"/>
                      <a:gd name="connsiteX3-79" fmla="*/ 574232 w 4158105"/>
                      <a:gd name="connsiteY3-80" fmla="*/ 1234330 h 4110786"/>
                      <a:gd name="connsiteX4-81" fmla="*/ 668844 w 4158105"/>
                      <a:gd name="connsiteY4-82" fmla="*/ 1079241 h 4110786"/>
                      <a:gd name="connsiteX5-83" fmla="*/ 398124 w 4158105"/>
                      <a:gd name="connsiteY5-84" fmla="*/ 919162 h 4110786"/>
                      <a:gd name="connsiteX6-85" fmla="*/ 399753 w 4158105"/>
                      <a:gd name="connsiteY6-86" fmla="*/ 920125 h 4110786"/>
                      <a:gd name="connsiteX7-87" fmla="*/ 398124 w 4158105"/>
                      <a:gd name="connsiteY7-88" fmla="*/ 919162 h 4110786"/>
                      <a:gd name="connsiteX8-89" fmla="*/ 2106264 w 4158105"/>
                      <a:gd name="connsiteY8-90" fmla="*/ 319178 h 4110786"/>
                      <a:gd name="connsiteX9-91" fmla="*/ 2198792 w 4158105"/>
                      <a:gd name="connsiteY9-92" fmla="*/ 323850 h 4110786"/>
                      <a:gd name="connsiteX10-93" fmla="*/ 2019755 w 4158105"/>
                      <a:gd name="connsiteY10-94" fmla="*/ 323850 h 4110786"/>
                      <a:gd name="connsiteX11-95" fmla="*/ 2019755 w 4158105"/>
                      <a:gd name="connsiteY11-96" fmla="*/ 323546 h 4110786"/>
                      <a:gd name="connsiteX12-97" fmla="*/ 2106264 w 4158105"/>
                      <a:gd name="connsiteY12-98" fmla="*/ 319178 h 4110786"/>
                      <a:gd name="connsiteX13-99" fmla="*/ 2224351 w 4158105"/>
                      <a:gd name="connsiteY13-100" fmla="*/ 13068 h 4110786"/>
                      <a:gd name="connsiteX14-101" fmla="*/ 4158105 w 4158105"/>
                      <a:gd name="connsiteY14-102" fmla="*/ 2058946 h 4110786"/>
                      <a:gd name="connsiteX15-103" fmla="*/ 2106265 w 4158105"/>
                      <a:gd name="connsiteY15-104" fmla="*/ 4110786 h 4110786"/>
                      <a:gd name="connsiteX16-105" fmla="*/ 54424 w 4158105"/>
                      <a:gd name="connsiteY16-106" fmla="*/ 2058946 h 4110786"/>
                      <a:gd name="connsiteX17-107" fmla="*/ 574232 w 4158105"/>
                      <a:gd name="connsiteY17-108" fmla="*/ 1234330 h 4110786"/>
                      <a:gd name="connsiteX18-109" fmla="*/ 366497 w 4158105"/>
                      <a:gd name="connsiteY18-110" fmla="*/ 2058945 h 4110786"/>
                      <a:gd name="connsiteX19-111" fmla="*/ 2106264 w 4158105"/>
                      <a:gd name="connsiteY19-112" fmla="*/ 3798712 h 4110786"/>
                      <a:gd name="connsiteX20-113" fmla="*/ 3846030 w 4158105"/>
                      <a:gd name="connsiteY20-114" fmla="*/ 2058945 h 4110786"/>
                      <a:gd name="connsiteX21-115" fmla="*/ 2198792 w 4158105"/>
                      <a:gd name="connsiteY21-116" fmla="*/ 323850 h 4110786"/>
                      <a:gd name="connsiteX22-117" fmla="*/ 2219780 w 4158105"/>
                      <a:gd name="connsiteY22-118" fmla="*/ 323850 h 4110786"/>
                      <a:gd name="connsiteX23-119" fmla="*/ 2224351 w 4158105"/>
                      <a:gd name="connsiteY23-120" fmla="*/ 13068 h 4110786"/>
                      <a:gd name="connsiteX24-121" fmla="*/ 2019755 w 4158105"/>
                      <a:gd name="connsiteY24-122" fmla="*/ 11473 h 4110786"/>
                      <a:gd name="connsiteX25-123" fmla="*/ 2019755 w 4158105"/>
                      <a:gd name="connsiteY25-124" fmla="*/ 323546 h 4110786"/>
                      <a:gd name="connsiteX26-125" fmla="*/ 668844 w 4158105"/>
                      <a:gd name="connsiteY26-126" fmla="*/ 1079241 h 4110786"/>
                      <a:gd name="connsiteX27-127" fmla="*/ 399753 w 4158105"/>
                      <a:gd name="connsiteY27-128" fmla="*/ 920125 h 4110786"/>
                      <a:gd name="connsiteX28-129" fmla="*/ 2019755 w 4158105"/>
                      <a:gd name="connsiteY28-130" fmla="*/ 11473 h 4110786"/>
                      <a:gd name="connsiteX29-131" fmla="*/ 2224543 w 4158105"/>
                      <a:gd name="connsiteY29-132" fmla="*/ 0 h 4110786"/>
                      <a:gd name="connsiteX30-133" fmla="*/ 2224351 w 4158105"/>
                      <a:gd name="connsiteY30-134" fmla="*/ 13068 h 4110786"/>
                      <a:gd name="connsiteX31-135" fmla="*/ 2106265 w 4158105"/>
                      <a:gd name="connsiteY31-136" fmla="*/ 7105 h 4110786"/>
                      <a:gd name="connsiteX32-137" fmla="*/ 2019755 w 4158105"/>
                      <a:gd name="connsiteY32-138" fmla="*/ 11473 h 4110786"/>
                      <a:gd name="connsiteX33-139" fmla="*/ 2019755 w 4158105"/>
                      <a:gd name="connsiteY33-140" fmla="*/ 2381 h 4110786"/>
                      <a:gd name="connsiteX34-141" fmla="*/ 2224543 w 4158105"/>
                      <a:gd name="connsiteY34-142" fmla="*/ 0 h 4110786"/>
                      <a:gd name="connsiteX0-143" fmla="*/ 739525 w 4228786"/>
                      <a:gd name="connsiteY0-144" fmla="*/ 1079241 h 4110786"/>
                      <a:gd name="connsiteX1-145" fmla="*/ 742648 w 4228786"/>
                      <a:gd name="connsiteY1-146" fmla="*/ 1081087 h 4110786"/>
                      <a:gd name="connsiteX2-147" fmla="*/ 647398 w 4228786"/>
                      <a:gd name="connsiteY2-148" fmla="*/ 1235869 h 4110786"/>
                      <a:gd name="connsiteX3-149" fmla="*/ 644913 w 4228786"/>
                      <a:gd name="connsiteY3-150" fmla="*/ 1234330 h 4110786"/>
                      <a:gd name="connsiteX4-151" fmla="*/ 739525 w 4228786"/>
                      <a:gd name="connsiteY4-152" fmla="*/ 1079241 h 4110786"/>
                      <a:gd name="connsiteX5-153" fmla="*/ 468805 w 4228786"/>
                      <a:gd name="connsiteY5-154" fmla="*/ 919162 h 4110786"/>
                      <a:gd name="connsiteX6-155" fmla="*/ 470434 w 4228786"/>
                      <a:gd name="connsiteY6-156" fmla="*/ 920125 h 4110786"/>
                      <a:gd name="connsiteX7-157" fmla="*/ 468805 w 4228786"/>
                      <a:gd name="connsiteY7-158" fmla="*/ 919162 h 4110786"/>
                      <a:gd name="connsiteX8-159" fmla="*/ 2176945 w 4228786"/>
                      <a:gd name="connsiteY8-160" fmla="*/ 319178 h 4110786"/>
                      <a:gd name="connsiteX9-161" fmla="*/ 2269473 w 4228786"/>
                      <a:gd name="connsiteY9-162" fmla="*/ 323850 h 4110786"/>
                      <a:gd name="connsiteX10-163" fmla="*/ 2090436 w 4228786"/>
                      <a:gd name="connsiteY10-164" fmla="*/ 323850 h 4110786"/>
                      <a:gd name="connsiteX11-165" fmla="*/ 2090436 w 4228786"/>
                      <a:gd name="connsiteY11-166" fmla="*/ 323546 h 4110786"/>
                      <a:gd name="connsiteX12-167" fmla="*/ 2176945 w 4228786"/>
                      <a:gd name="connsiteY12-168" fmla="*/ 319178 h 4110786"/>
                      <a:gd name="connsiteX13-169" fmla="*/ 2295032 w 4228786"/>
                      <a:gd name="connsiteY13-170" fmla="*/ 13068 h 4110786"/>
                      <a:gd name="connsiteX14-171" fmla="*/ 4228786 w 4228786"/>
                      <a:gd name="connsiteY14-172" fmla="*/ 2058946 h 4110786"/>
                      <a:gd name="connsiteX15-173" fmla="*/ 2176946 w 4228786"/>
                      <a:gd name="connsiteY15-174" fmla="*/ 4110786 h 4110786"/>
                      <a:gd name="connsiteX16-175" fmla="*/ 125105 w 4228786"/>
                      <a:gd name="connsiteY16-176" fmla="*/ 2058946 h 4110786"/>
                      <a:gd name="connsiteX17-177" fmla="*/ 437178 w 4228786"/>
                      <a:gd name="connsiteY17-178" fmla="*/ 2058945 h 4110786"/>
                      <a:gd name="connsiteX18-179" fmla="*/ 2176945 w 4228786"/>
                      <a:gd name="connsiteY18-180" fmla="*/ 3798712 h 4110786"/>
                      <a:gd name="connsiteX19-181" fmla="*/ 3916711 w 4228786"/>
                      <a:gd name="connsiteY19-182" fmla="*/ 2058945 h 4110786"/>
                      <a:gd name="connsiteX20-183" fmla="*/ 2269473 w 4228786"/>
                      <a:gd name="connsiteY20-184" fmla="*/ 323850 h 4110786"/>
                      <a:gd name="connsiteX21-185" fmla="*/ 2290461 w 4228786"/>
                      <a:gd name="connsiteY21-186" fmla="*/ 323850 h 4110786"/>
                      <a:gd name="connsiteX22-187" fmla="*/ 2295032 w 4228786"/>
                      <a:gd name="connsiteY22-188" fmla="*/ 13068 h 4110786"/>
                      <a:gd name="connsiteX23-189" fmla="*/ 2090436 w 4228786"/>
                      <a:gd name="connsiteY23-190" fmla="*/ 11473 h 4110786"/>
                      <a:gd name="connsiteX24-191" fmla="*/ 2090436 w 4228786"/>
                      <a:gd name="connsiteY24-192" fmla="*/ 323546 h 4110786"/>
                      <a:gd name="connsiteX25-193" fmla="*/ 739525 w 4228786"/>
                      <a:gd name="connsiteY25-194" fmla="*/ 1079241 h 4110786"/>
                      <a:gd name="connsiteX26-195" fmla="*/ 470434 w 4228786"/>
                      <a:gd name="connsiteY26-196" fmla="*/ 920125 h 4110786"/>
                      <a:gd name="connsiteX27-197" fmla="*/ 2090436 w 4228786"/>
                      <a:gd name="connsiteY27-198" fmla="*/ 11473 h 4110786"/>
                      <a:gd name="connsiteX28-199" fmla="*/ 2295224 w 4228786"/>
                      <a:gd name="connsiteY28-200" fmla="*/ 0 h 4110786"/>
                      <a:gd name="connsiteX29-201" fmla="*/ 2295032 w 4228786"/>
                      <a:gd name="connsiteY29-202" fmla="*/ 13068 h 4110786"/>
                      <a:gd name="connsiteX30-203" fmla="*/ 2176946 w 4228786"/>
                      <a:gd name="connsiteY30-204" fmla="*/ 7105 h 4110786"/>
                      <a:gd name="connsiteX31-205" fmla="*/ 2090436 w 4228786"/>
                      <a:gd name="connsiteY31-206" fmla="*/ 11473 h 4110786"/>
                      <a:gd name="connsiteX32-207" fmla="*/ 2090436 w 4228786"/>
                      <a:gd name="connsiteY32-208" fmla="*/ 2381 h 4110786"/>
                      <a:gd name="connsiteX33-209" fmla="*/ 2295224 w 4228786"/>
                      <a:gd name="connsiteY33-210" fmla="*/ 0 h 4110786"/>
                      <a:gd name="connsiteX0-211" fmla="*/ 739525 w 4228786"/>
                      <a:gd name="connsiteY0-212" fmla="*/ 1079241 h 4110786"/>
                      <a:gd name="connsiteX1-213" fmla="*/ 742648 w 4228786"/>
                      <a:gd name="connsiteY1-214" fmla="*/ 1081087 h 4110786"/>
                      <a:gd name="connsiteX2-215" fmla="*/ 647398 w 4228786"/>
                      <a:gd name="connsiteY2-216" fmla="*/ 1235869 h 4110786"/>
                      <a:gd name="connsiteX3-217" fmla="*/ 739525 w 4228786"/>
                      <a:gd name="connsiteY3-218" fmla="*/ 1079241 h 4110786"/>
                      <a:gd name="connsiteX4-219" fmla="*/ 468805 w 4228786"/>
                      <a:gd name="connsiteY4-220" fmla="*/ 919162 h 4110786"/>
                      <a:gd name="connsiteX5-221" fmla="*/ 470434 w 4228786"/>
                      <a:gd name="connsiteY5-222" fmla="*/ 920125 h 4110786"/>
                      <a:gd name="connsiteX6-223" fmla="*/ 468805 w 4228786"/>
                      <a:gd name="connsiteY6-224" fmla="*/ 919162 h 4110786"/>
                      <a:gd name="connsiteX7-225" fmla="*/ 2176945 w 4228786"/>
                      <a:gd name="connsiteY7-226" fmla="*/ 319178 h 4110786"/>
                      <a:gd name="connsiteX8-227" fmla="*/ 2269473 w 4228786"/>
                      <a:gd name="connsiteY8-228" fmla="*/ 323850 h 4110786"/>
                      <a:gd name="connsiteX9-229" fmla="*/ 2090436 w 4228786"/>
                      <a:gd name="connsiteY9-230" fmla="*/ 323850 h 4110786"/>
                      <a:gd name="connsiteX10-231" fmla="*/ 2090436 w 4228786"/>
                      <a:gd name="connsiteY10-232" fmla="*/ 323546 h 4110786"/>
                      <a:gd name="connsiteX11-233" fmla="*/ 2176945 w 4228786"/>
                      <a:gd name="connsiteY11-234" fmla="*/ 319178 h 4110786"/>
                      <a:gd name="connsiteX12-235" fmla="*/ 2295032 w 4228786"/>
                      <a:gd name="connsiteY12-236" fmla="*/ 13068 h 4110786"/>
                      <a:gd name="connsiteX13-237" fmla="*/ 4228786 w 4228786"/>
                      <a:gd name="connsiteY13-238" fmla="*/ 2058946 h 4110786"/>
                      <a:gd name="connsiteX14-239" fmla="*/ 2176946 w 4228786"/>
                      <a:gd name="connsiteY14-240" fmla="*/ 4110786 h 4110786"/>
                      <a:gd name="connsiteX15-241" fmla="*/ 125105 w 4228786"/>
                      <a:gd name="connsiteY15-242" fmla="*/ 2058946 h 4110786"/>
                      <a:gd name="connsiteX16-243" fmla="*/ 437178 w 4228786"/>
                      <a:gd name="connsiteY16-244" fmla="*/ 2058945 h 4110786"/>
                      <a:gd name="connsiteX17-245" fmla="*/ 2176945 w 4228786"/>
                      <a:gd name="connsiteY17-246" fmla="*/ 3798712 h 4110786"/>
                      <a:gd name="connsiteX18-247" fmla="*/ 3916711 w 4228786"/>
                      <a:gd name="connsiteY18-248" fmla="*/ 2058945 h 4110786"/>
                      <a:gd name="connsiteX19-249" fmla="*/ 2269473 w 4228786"/>
                      <a:gd name="connsiteY19-250" fmla="*/ 323850 h 4110786"/>
                      <a:gd name="connsiteX20-251" fmla="*/ 2290461 w 4228786"/>
                      <a:gd name="connsiteY20-252" fmla="*/ 323850 h 4110786"/>
                      <a:gd name="connsiteX21-253" fmla="*/ 2295032 w 4228786"/>
                      <a:gd name="connsiteY21-254" fmla="*/ 13068 h 4110786"/>
                      <a:gd name="connsiteX22-255" fmla="*/ 2090436 w 4228786"/>
                      <a:gd name="connsiteY22-256" fmla="*/ 11473 h 4110786"/>
                      <a:gd name="connsiteX23-257" fmla="*/ 2090436 w 4228786"/>
                      <a:gd name="connsiteY23-258" fmla="*/ 323546 h 4110786"/>
                      <a:gd name="connsiteX24-259" fmla="*/ 739525 w 4228786"/>
                      <a:gd name="connsiteY24-260" fmla="*/ 1079241 h 4110786"/>
                      <a:gd name="connsiteX25-261" fmla="*/ 470434 w 4228786"/>
                      <a:gd name="connsiteY25-262" fmla="*/ 920125 h 4110786"/>
                      <a:gd name="connsiteX26-263" fmla="*/ 2090436 w 4228786"/>
                      <a:gd name="connsiteY26-264" fmla="*/ 11473 h 4110786"/>
                      <a:gd name="connsiteX27-265" fmla="*/ 2295224 w 4228786"/>
                      <a:gd name="connsiteY27-266" fmla="*/ 0 h 4110786"/>
                      <a:gd name="connsiteX28-267" fmla="*/ 2295032 w 4228786"/>
                      <a:gd name="connsiteY28-268" fmla="*/ 13068 h 4110786"/>
                      <a:gd name="connsiteX29-269" fmla="*/ 2176946 w 4228786"/>
                      <a:gd name="connsiteY29-270" fmla="*/ 7105 h 4110786"/>
                      <a:gd name="connsiteX30-271" fmla="*/ 2090436 w 4228786"/>
                      <a:gd name="connsiteY30-272" fmla="*/ 11473 h 4110786"/>
                      <a:gd name="connsiteX31-273" fmla="*/ 2090436 w 4228786"/>
                      <a:gd name="connsiteY31-274" fmla="*/ 2381 h 4110786"/>
                      <a:gd name="connsiteX32-275" fmla="*/ 2295224 w 4228786"/>
                      <a:gd name="connsiteY32-276" fmla="*/ 0 h 4110786"/>
                      <a:gd name="connsiteX0-277" fmla="*/ 739525 w 4228786"/>
                      <a:gd name="connsiteY0-278" fmla="*/ 1079241 h 4110786"/>
                      <a:gd name="connsiteX1-279" fmla="*/ 742648 w 4228786"/>
                      <a:gd name="connsiteY1-280" fmla="*/ 1081087 h 4110786"/>
                      <a:gd name="connsiteX2-281" fmla="*/ 739525 w 4228786"/>
                      <a:gd name="connsiteY2-282" fmla="*/ 1079241 h 4110786"/>
                      <a:gd name="connsiteX3-283" fmla="*/ 468805 w 4228786"/>
                      <a:gd name="connsiteY3-284" fmla="*/ 919162 h 4110786"/>
                      <a:gd name="connsiteX4-285" fmla="*/ 470434 w 4228786"/>
                      <a:gd name="connsiteY4-286" fmla="*/ 920125 h 4110786"/>
                      <a:gd name="connsiteX5-287" fmla="*/ 468805 w 4228786"/>
                      <a:gd name="connsiteY5-288" fmla="*/ 919162 h 4110786"/>
                      <a:gd name="connsiteX6-289" fmla="*/ 2176945 w 4228786"/>
                      <a:gd name="connsiteY6-290" fmla="*/ 319178 h 4110786"/>
                      <a:gd name="connsiteX7-291" fmla="*/ 2269473 w 4228786"/>
                      <a:gd name="connsiteY7-292" fmla="*/ 323850 h 4110786"/>
                      <a:gd name="connsiteX8-293" fmla="*/ 2090436 w 4228786"/>
                      <a:gd name="connsiteY8-294" fmla="*/ 323850 h 4110786"/>
                      <a:gd name="connsiteX9-295" fmla="*/ 2090436 w 4228786"/>
                      <a:gd name="connsiteY9-296" fmla="*/ 323546 h 4110786"/>
                      <a:gd name="connsiteX10-297" fmla="*/ 2176945 w 4228786"/>
                      <a:gd name="connsiteY10-298" fmla="*/ 319178 h 4110786"/>
                      <a:gd name="connsiteX11-299" fmla="*/ 2295032 w 4228786"/>
                      <a:gd name="connsiteY11-300" fmla="*/ 13068 h 4110786"/>
                      <a:gd name="connsiteX12-301" fmla="*/ 4228786 w 4228786"/>
                      <a:gd name="connsiteY12-302" fmla="*/ 2058946 h 4110786"/>
                      <a:gd name="connsiteX13-303" fmla="*/ 2176946 w 4228786"/>
                      <a:gd name="connsiteY13-304" fmla="*/ 4110786 h 4110786"/>
                      <a:gd name="connsiteX14-305" fmla="*/ 125105 w 4228786"/>
                      <a:gd name="connsiteY14-306" fmla="*/ 2058946 h 4110786"/>
                      <a:gd name="connsiteX15-307" fmla="*/ 437178 w 4228786"/>
                      <a:gd name="connsiteY15-308" fmla="*/ 2058945 h 4110786"/>
                      <a:gd name="connsiteX16-309" fmla="*/ 2176945 w 4228786"/>
                      <a:gd name="connsiteY16-310" fmla="*/ 3798712 h 4110786"/>
                      <a:gd name="connsiteX17-311" fmla="*/ 3916711 w 4228786"/>
                      <a:gd name="connsiteY17-312" fmla="*/ 2058945 h 4110786"/>
                      <a:gd name="connsiteX18-313" fmla="*/ 2269473 w 4228786"/>
                      <a:gd name="connsiteY18-314" fmla="*/ 323850 h 4110786"/>
                      <a:gd name="connsiteX19-315" fmla="*/ 2290461 w 4228786"/>
                      <a:gd name="connsiteY19-316" fmla="*/ 323850 h 4110786"/>
                      <a:gd name="connsiteX20-317" fmla="*/ 2295032 w 4228786"/>
                      <a:gd name="connsiteY20-318" fmla="*/ 13068 h 4110786"/>
                      <a:gd name="connsiteX21-319" fmla="*/ 2090436 w 4228786"/>
                      <a:gd name="connsiteY21-320" fmla="*/ 11473 h 4110786"/>
                      <a:gd name="connsiteX22-321" fmla="*/ 2090436 w 4228786"/>
                      <a:gd name="connsiteY22-322" fmla="*/ 323546 h 4110786"/>
                      <a:gd name="connsiteX23-323" fmla="*/ 739525 w 4228786"/>
                      <a:gd name="connsiteY23-324" fmla="*/ 1079241 h 4110786"/>
                      <a:gd name="connsiteX24-325" fmla="*/ 470434 w 4228786"/>
                      <a:gd name="connsiteY24-326" fmla="*/ 920125 h 4110786"/>
                      <a:gd name="connsiteX25-327" fmla="*/ 2090436 w 4228786"/>
                      <a:gd name="connsiteY25-328" fmla="*/ 11473 h 4110786"/>
                      <a:gd name="connsiteX26-329" fmla="*/ 2295224 w 4228786"/>
                      <a:gd name="connsiteY26-330" fmla="*/ 0 h 4110786"/>
                      <a:gd name="connsiteX27-331" fmla="*/ 2295032 w 4228786"/>
                      <a:gd name="connsiteY27-332" fmla="*/ 13068 h 4110786"/>
                      <a:gd name="connsiteX28-333" fmla="*/ 2176946 w 4228786"/>
                      <a:gd name="connsiteY28-334" fmla="*/ 7105 h 4110786"/>
                      <a:gd name="connsiteX29-335" fmla="*/ 2090436 w 4228786"/>
                      <a:gd name="connsiteY29-336" fmla="*/ 11473 h 4110786"/>
                      <a:gd name="connsiteX30-337" fmla="*/ 2090436 w 4228786"/>
                      <a:gd name="connsiteY30-338" fmla="*/ 2381 h 4110786"/>
                      <a:gd name="connsiteX31-339" fmla="*/ 2295224 w 4228786"/>
                      <a:gd name="connsiteY31-340" fmla="*/ 0 h 4110786"/>
                      <a:gd name="connsiteX0-341" fmla="*/ 739525 w 4228786"/>
                      <a:gd name="connsiteY0-342" fmla="*/ 1079241 h 4110786"/>
                      <a:gd name="connsiteX1-343" fmla="*/ 742648 w 4228786"/>
                      <a:gd name="connsiteY1-344" fmla="*/ 1081087 h 4110786"/>
                      <a:gd name="connsiteX2-345" fmla="*/ 739525 w 4228786"/>
                      <a:gd name="connsiteY2-346" fmla="*/ 1079241 h 4110786"/>
                      <a:gd name="connsiteX3-347" fmla="*/ 468805 w 4228786"/>
                      <a:gd name="connsiteY3-348" fmla="*/ 919162 h 4110786"/>
                      <a:gd name="connsiteX4-349" fmla="*/ 470434 w 4228786"/>
                      <a:gd name="connsiteY4-350" fmla="*/ 920125 h 4110786"/>
                      <a:gd name="connsiteX5-351" fmla="*/ 468805 w 4228786"/>
                      <a:gd name="connsiteY5-352" fmla="*/ 919162 h 4110786"/>
                      <a:gd name="connsiteX6-353" fmla="*/ 2176945 w 4228786"/>
                      <a:gd name="connsiteY6-354" fmla="*/ 319178 h 4110786"/>
                      <a:gd name="connsiteX7-355" fmla="*/ 2269473 w 4228786"/>
                      <a:gd name="connsiteY7-356" fmla="*/ 323850 h 4110786"/>
                      <a:gd name="connsiteX8-357" fmla="*/ 2090436 w 4228786"/>
                      <a:gd name="connsiteY8-358" fmla="*/ 323850 h 4110786"/>
                      <a:gd name="connsiteX9-359" fmla="*/ 2090436 w 4228786"/>
                      <a:gd name="connsiteY9-360" fmla="*/ 323546 h 4110786"/>
                      <a:gd name="connsiteX10-361" fmla="*/ 2176945 w 4228786"/>
                      <a:gd name="connsiteY10-362" fmla="*/ 319178 h 4110786"/>
                      <a:gd name="connsiteX11-363" fmla="*/ 2295032 w 4228786"/>
                      <a:gd name="connsiteY11-364" fmla="*/ 13068 h 4110786"/>
                      <a:gd name="connsiteX12-365" fmla="*/ 4228786 w 4228786"/>
                      <a:gd name="connsiteY12-366" fmla="*/ 2058946 h 4110786"/>
                      <a:gd name="connsiteX13-367" fmla="*/ 2176946 w 4228786"/>
                      <a:gd name="connsiteY13-368" fmla="*/ 4110786 h 4110786"/>
                      <a:gd name="connsiteX14-369" fmla="*/ 125105 w 4228786"/>
                      <a:gd name="connsiteY14-370" fmla="*/ 2058946 h 4110786"/>
                      <a:gd name="connsiteX15-371" fmla="*/ 437178 w 4228786"/>
                      <a:gd name="connsiteY15-372" fmla="*/ 2058945 h 4110786"/>
                      <a:gd name="connsiteX16-373" fmla="*/ 2176945 w 4228786"/>
                      <a:gd name="connsiteY16-374" fmla="*/ 3798712 h 4110786"/>
                      <a:gd name="connsiteX17-375" fmla="*/ 3916711 w 4228786"/>
                      <a:gd name="connsiteY17-376" fmla="*/ 2058945 h 4110786"/>
                      <a:gd name="connsiteX18-377" fmla="*/ 2269473 w 4228786"/>
                      <a:gd name="connsiteY18-378" fmla="*/ 323850 h 4110786"/>
                      <a:gd name="connsiteX19-379" fmla="*/ 2290461 w 4228786"/>
                      <a:gd name="connsiteY19-380" fmla="*/ 323850 h 4110786"/>
                      <a:gd name="connsiteX20-381" fmla="*/ 2295032 w 4228786"/>
                      <a:gd name="connsiteY20-382" fmla="*/ 13068 h 4110786"/>
                      <a:gd name="connsiteX21-383" fmla="*/ 2090436 w 4228786"/>
                      <a:gd name="connsiteY21-384" fmla="*/ 11473 h 4110786"/>
                      <a:gd name="connsiteX22-385" fmla="*/ 2090436 w 4228786"/>
                      <a:gd name="connsiteY22-386" fmla="*/ 323546 h 4110786"/>
                      <a:gd name="connsiteX23-387" fmla="*/ 739525 w 4228786"/>
                      <a:gd name="connsiteY23-388" fmla="*/ 1079241 h 4110786"/>
                      <a:gd name="connsiteX24-389" fmla="*/ 470434 w 4228786"/>
                      <a:gd name="connsiteY24-390" fmla="*/ 920125 h 4110786"/>
                      <a:gd name="connsiteX25-391" fmla="*/ 2090436 w 4228786"/>
                      <a:gd name="connsiteY25-392" fmla="*/ 11473 h 4110786"/>
                      <a:gd name="connsiteX26-393" fmla="*/ 2295224 w 4228786"/>
                      <a:gd name="connsiteY26-394" fmla="*/ 0 h 4110786"/>
                      <a:gd name="connsiteX27-395" fmla="*/ 2176946 w 4228786"/>
                      <a:gd name="connsiteY27-396" fmla="*/ 7105 h 4110786"/>
                      <a:gd name="connsiteX28-397" fmla="*/ 2090436 w 4228786"/>
                      <a:gd name="connsiteY28-398" fmla="*/ 11473 h 4110786"/>
                      <a:gd name="connsiteX29-399" fmla="*/ 2090436 w 4228786"/>
                      <a:gd name="connsiteY29-400" fmla="*/ 2381 h 4110786"/>
                      <a:gd name="connsiteX30-401" fmla="*/ 2295224 w 4228786"/>
                      <a:gd name="connsiteY30-402" fmla="*/ 0 h 4110786"/>
                      <a:gd name="connsiteX0-403" fmla="*/ 739525 w 4228949"/>
                      <a:gd name="connsiteY0-404" fmla="*/ 1079241 h 4110786"/>
                      <a:gd name="connsiteX1-405" fmla="*/ 742648 w 4228949"/>
                      <a:gd name="connsiteY1-406" fmla="*/ 1081087 h 4110786"/>
                      <a:gd name="connsiteX2-407" fmla="*/ 739525 w 4228949"/>
                      <a:gd name="connsiteY2-408" fmla="*/ 1079241 h 4110786"/>
                      <a:gd name="connsiteX3-409" fmla="*/ 468805 w 4228949"/>
                      <a:gd name="connsiteY3-410" fmla="*/ 919162 h 4110786"/>
                      <a:gd name="connsiteX4-411" fmla="*/ 470434 w 4228949"/>
                      <a:gd name="connsiteY4-412" fmla="*/ 920125 h 4110786"/>
                      <a:gd name="connsiteX5-413" fmla="*/ 468805 w 4228949"/>
                      <a:gd name="connsiteY5-414" fmla="*/ 919162 h 4110786"/>
                      <a:gd name="connsiteX6-415" fmla="*/ 2176945 w 4228949"/>
                      <a:gd name="connsiteY6-416" fmla="*/ 319178 h 4110786"/>
                      <a:gd name="connsiteX7-417" fmla="*/ 2269473 w 4228949"/>
                      <a:gd name="connsiteY7-418" fmla="*/ 323850 h 4110786"/>
                      <a:gd name="connsiteX8-419" fmla="*/ 2090436 w 4228949"/>
                      <a:gd name="connsiteY8-420" fmla="*/ 323850 h 4110786"/>
                      <a:gd name="connsiteX9-421" fmla="*/ 2090436 w 4228949"/>
                      <a:gd name="connsiteY9-422" fmla="*/ 323546 h 4110786"/>
                      <a:gd name="connsiteX10-423" fmla="*/ 2176945 w 4228949"/>
                      <a:gd name="connsiteY10-424" fmla="*/ 319178 h 4110786"/>
                      <a:gd name="connsiteX11-425" fmla="*/ 2290461 w 4228949"/>
                      <a:gd name="connsiteY11-426" fmla="*/ 323850 h 4110786"/>
                      <a:gd name="connsiteX12-427" fmla="*/ 4228786 w 4228949"/>
                      <a:gd name="connsiteY12-428" fmla="*/ 2058946 h 4110786"/>
                      <a:gd name="connsiteX13-429" fmla="*/ 2176946 w 4228949"/>
                      <a:gd name="connsiteY13-430" fmla="*/ 4110786 h 4110786"/>
                      <a:gd name="connsiteX14-431" fmla="*/ 125105 w 4228949"/>
                      <a:gd name="connsiteY14-432" fmla="*/ 2058946 h 4110786"/>
                      <a:gd name="connsiteX15-433" fmla="*/ 437178 w 4228949"/>
                      <a:gd name="connsiteY15-434" fmla="*/ 2058945 h 4110786"/>
                      <a:gd name="connsiteX16-435" fmla="*/ 2176945 w 4228949"/>
                      <a:gd name="connsiteY16-436" fmla="*/ 3798712 h 4110786"/>
                      <a:gd name="connsiteX17-437" fmla="*/ 3916711 w 4228949"/>
                      <a:gd name="connsiteY17-438" fmla="*/ 2058945 h 4110786"/>
                      <a:gd name="connsiteX18-439" fmla="*/ 2269473 w 4228949"/>
                      <a:gd name="connsiteY18-440" fmla="*/ 323850 h 4110786"/>
                      <a:gd name="connsiteX19-441" fmla="*/ 2290461 w 4228949"/>
                      <a:gd name="connsiteY19-442" fmla="*/ 323850 h 4110786"/>
                      <a:gd name="connsiteX20-443" fmla="*/ 2090436 w 4228949"/>
                      <a:gd name="connsiteY20-444" fmla="*/ 11473 h 4110786"/>
                      <a:gd name="connsiteX21-445" fmla="*/ 2090436 w 4228949"/>
                      <a:gd name="connsiteY21-446" fmla="*/ 323546 h 4110786"/>
                      <a:gd name="connsiteX22-447" fmla="*/ 739525 w 4228949"/>
                      <a:gd name="connsiteY22-448" fmla="*/ 1079241 h 4110786"/>
                      <a:gd name="connsiteX23-449" fmla="*/ 470434 w 4228949"/>
                      <a:gd name="connsiteY23-450" fmla="*/ 920125 h 4110786"/>
                      <a:gd name="connsiteX24-451" fmla="*/ 2090436 w 4228949"/>
                      <a:gd name="connsiteY24-452" fmla="*/ 11473 h 4110786"/>
                      <a:gd name="connsiteX25-453" fmla="*/ 2295224 w 4228949"/>
                      <a:gd name="connsiteY25-454" fmla="*/ 0 h 4110786"/>
                      <a:gd name="connsiteX26-455" fmla="*/ 2176946 w 4228949"/>
                      <a:gd name="connsiteY26-456" fmla="*/ 7105 h 4110786"/>
                      <a:gd name="connsiteX27-457" fmla="*/ 2090436 w 4228949"/>
                      <a:gd name="connsiteY27-458" fmla="*/ 11473 h 4110786"/>
                      <a:gd name="connsiteX28-459" fmla="*/ 2090436 w 4228949"/>
                      <a:gd name="connsiteY28-460" fmla="*/ 2381 h 4110786"/>
                      <a:gd name="connsiteX29-461" fmla="*/ 2295224 w 4228949"/>
                      <a:gd name="connsiteY29-462" fmla="*/ 0 h 4110786"/>
                      <a:gd name="connsiteX0-463" fmla="*/ 739525 w 4228949"/>
                      <a:gd name="connsiteY0-464" fmla="*/ 1076860 h 4108405"/>
                      <a:gd name="connsiteX1-465" fmla="*/ 742648 w 4228949"/>
                      <a:gd name="connsiteY1-466" fmla="*/ 1078706 h 4108405"/>
                      <a:gd name="connsiteX2-467" fmla="*/ 739525 w 4228949"/>
                      <a:gd name="connsiteY2-468" fmla="*/ 1076860 h 4108405"/>
                      <a:gd name="connsiteX3-469" fmla="*/ 468805 w 4228949"/>
                      <a:gd name="connsiteY3-470" fmla="*/ 916781 h 4108405"/>
                      <a:gd name="connsiteX4-471" fmla="*/ 470434 w 4228949"/>
                      <a:gd name="connsiteY4-472" fmla="*/ 917744 h 4108405"/>
                      <a:gd name="connsiteX5-473" fmla="*/ 468805 w 4228949"/>
                      <a:gd name="connsiteY5-474" fmla="*/ 916781 h 4108405"/>
                      <a:gd name="connsiteX6-475" fmla="*/ 2176945 w 4228949"/>
                      <a:gd name="connsiteY6-476" fmla="*/ 316797 h 4108405"/>
                      <a:gd name="connsiteX7-477" fmla="*/ 2269473 w 4228949"/>
                      <a:gd name="connsiteY7-478" fmla="*/ 321469 h 4108405"/>
                      <a:gd name="connsiteX8-479" fmla="*/ 2090436 w 4228949"/>
                      <a:gd name="connsiteY8-480" fmla="*/ 321469 h 4108405"/>
                      <a:gd name="connsiteX9-481" fmla="*/ 2090436 w 4228949"/>
                      <a:gd name="connsiteY9-482" fmla="*/ 321165 h 4108405"/>
                      <a:gd name="connsiteX10-483" fmla="*/ 2176945 w 4228949"/>
                      <a:gd name="connsiteY10-484" fmla="*/ 316797 h 4108405"/>
                      <a:gd name="connsiteX11-485" fmla="*/ 2290461 w 4228949"/>
                      <a:gd name="connsiteY11-486" fmla="*/ 321469 h 4108405"/>
                      <a:gd name="connsiteX12-487" fmla="*/ 4228786 w 4228949"/>
                      <a:gd name="connsiteY12-488" fmla="*/ 2056565 h 4108405"/>
                      <a:gd name="connsiteX13-489" fmla="*/ 2176946 w 4228949"/>
                      <a:gd name="connsiteY13-490" fmla="*/ 4108405 h 4108405"/>
                      <a:gd name="connsiteX14-491" fmla="*/ 125105 w 4228949"/>
                      <a:gd name="connsiteY14-492" fmla="*/ 2056565 h 4108405"/>
                      <a:gd name="connsiteX15-493" fmla="*/ 437178 w 4228949"/>
                      <a:gd name="connsiteY15-494" fmla="*/ 2056564 h 4108405"/>
                      <a:gd name="connsiteX16-495" fmla="*/ 2176945 w 4228949"/>
                      <a:gd name="connsiteY16-496" fmla="*/ 3796331 h 4108405"/>
                      <a:gd name="connsiteX17-497" fmla="*/ 3916711 w 4228949"/>
                      <a:gd name="connsiteY17-498" fmla="*/ 2056564 h 4108405"/>
                      <a:gd name="connsiteX18-499" fmla="*/ 2269473 w 4228949"/>
                      <a:gd name="connsiteY18-500" fmla="*/ 321469 h 4108405"/>
                      <a:gd name="connsiteX19-501" fmla="*/ 2290461 w 4228949"/>
                      <a:gd name="connsiteY19-502" fmla="*/ 321469 h 4108405"/>
                      <a:gd name="connsiteX20-503" fmla="*/ 2090436 w 4228949"/>
                      <a:gd name="connsiteY20-504" fmla="*/ 9092 h 4108405"/>
                      <a:gd name="connsiteX21-505" fmla="*/ 2090436 w 4228949"/>
                      <a:gd name="connsiteY21-506" fmla="*/ 321165 h 4108405"/>
                      <a:gd name="connsiteX22-507" fmla="*/ 739525 w 4228949"/>
                      <a:gd name="connsiteY22-508" fmla="*/ 1076860 h 4108405"/>
                      <a:gd name="connsiteX23-509" fmla="*/ 470434 w 4228949"/>
                      <a:gd name="connsiteY23-510" fmla="*/ 917744 h 4108405"/>
                      <a:gd name="connsiteX24-511" fmla="*/ 2090436 w 4228949"/>
                      <a:gd name="connsiteY24-512" fmla="*/ 9092 h 4108405"/>
                      <a:gd name="connsiteX25-513" fmla="*/ 2090436 w 4228949"/>
                      <a:gd name="connsiteY25-514" fmla="*/ 0 h 4108405"/>
                      <a:gd name="connsiteX26-515" fmla="*/ 2176946 w 4228949"/>
                      <a:gd name="connsiteY26-516" fmla="*/ 4724 h 4108405"/>
                      <a:gd name="connsiteX27-517" fmla="*/ 2090436 w 4228949"/>
                      <a:gd name="connsiteY27-518" fmla="*/ 9092 h 4108405"/>
                      <a:gd name="connsiteX28-519" fmla="*/ 2090436 w 4228949"/>
                      <a:gd name="connsiteY28-520" fmla="*/ 0 h 4108405"/>
                      <a:gd name="connsiteX0-521" fmla="*/ 739525 w 4228949"/>
                      <a:gd name="connsiteY0-522" fmla="*/ 1076860 h 4108405"/>
                      <a:gd name="connsiteX1-523" fmla="*/ 742648 w 4228949"/>
                      <a:gd name="connsiteY1-524" fmla="*/ 1078706 h 4108405"/>
                      <a:gd name="connsiteX2-525" fmla="*/ 739525 w 4228949"/>
                      <a:gd name="connsiteY2-526" fmla="*/ 1076860 h 4108405"/>
                      <a:gd name="connsiteX3-527" fmla="*/ 468805 w 4228949"/>
                      <a:gd name="connsiteY3-528" fmla="*/ 916781 h 4108405"/>
                      <a:gd name="connsiteX4-529" fmla="*/ 470434 w 4228949"/>
                      <a:gd name="connsiteY4-530" fmla="*/ 917744 h 4108405"/>
                      <a:gd name="connsiteX5-531" fmla="*/ 468805 w 4228949"/>
                      <a:gd name="connsiteY5-532" fmla="*/ 916781 h 4108405"/>
                      <a:gd name="connsiteX6-533" fmla="*/ 2176945 w 4228949"/>
                      <a:gd name="connsiteY6-534" fmla="*/ 316797 h 4108405"/>
                      <a:gd name="connsiteX7-535" fmla="*/ 2269473 w 4228949"/>
                      <a:gd name="connsiteY7-536" fmla="*/ 321469 h 4108405"/>
                      <a:gd name="connsiteX8-537" fmla="*/ 2090436 w 4228949"/>
                      <a:gd name="connsiteY8-538" fmla="*/ 321469 h 4108405"/>
                      <a:gd name="connsiteX9-539" fmla="*/ 2090436 w 4228949"/>
                      <a:gd name="connsiteY9-540" fmla="*/ 321165 h 4108405"/>
                      <a:gd name="connsiteX10-541" fmla="*/ 2176945 w 4228949"/>
                      <a:gd name="connsiteY10-542" fmla="*/ 316797 h 4108405"/>
                      <a:gd name="connsiteX11-543" fmla="*/ 2290461 w 4228949"/>
                      <a:gd name="connsiteY11-544" fmla="*/ 321469 h 4108405"/>
                      <a:gd name="connsiteX12-545" fmla="*/ 4228786 w 4228949"/>
                      <a:gd name="connsiteY12-546" fmla="*/ 2056565 h 4108405"/>
                      <a:gd name="connsiteX13-547" fmla="*/ 2176946 w 4228949"/>
                      <a:gd name="connsiteY13-548" fmla="*/ 4108405 h 4108405"/>
                      <a:gd name="connsiteX14-549" fmla="*/ 125105 w 4228949"/>
                      <a:gd name="connsiteY14-550" fmla="*/ 2056565 h 4108405"/>
                      <a:gd name="connsiteX15-551" fmla="*/ 437178 w 4228949"/>
                      <a:gd name="connsiteY15-552" fmla="*/ 2056564 h 4108405"/>
                      <a:gd name="connsiteX16-553" fmla="*/ 2176945 w 4228949"/>
                      <a:gd name="connsiteY16-554" fmla="*/ 3796331 h 4108405"/>
                      <a:gd name="connsiteX17-555" fmla="*/ 3916711 w 4228949"/>
                      <a:gd name="connsiteY17-556" fmla="*/ 2056564 h 4108405"/>
                      <a:gd name="connsiteX18-557" fmla="*/ 2269473 w 4228949"/>
                      <a:gd name="connsiteY18-558" fmla="*/ 321469 h 4108405"/>
                      <a:gd name="connsiteX19-559" fmla="*/ 2290461 w 4228949"/>
                      <a:gd name="connsiteY19-560" fmla="*/ 321469 h 4108405"/>
                      <a:gd name="connsiteX20-561" fmla="*/ 2090436 w 4228949"/>
                      <a:gd name="connsiteY20-562" fmla="*/ 9092 h 4108405"/>
                      <a:gd name="connsiteX21-563" fmla="*/ 2090436 w 4228949"/>
                      <a:gd name="connsiteY21-564" fmla="*/ 321165 h 4108405"/>
                      <a:gd name="connsiteX22-565" fmla="*/ 739525 w 4228949"/>
                      <a:gd name="connsiteY22-566" fmla="*/ 1076860 h 4108405"/>
                      <a:gd name="connsiteX23-567" fmla="*/ 470434 w 4228949"/>
                      <a:gd name="connsiteY23-568" fmla="*/ 917744 h 4108405"/>
                      <a:gd name="connsiteX24-569" fmla="*/ 2090436 w 4228949"/>
                      <a:gd name="connsiteY24-570" fmla="*/ 9092 h 4108405"/>
                      <a:gd name="connsiteX25-571" fmla="*/ 2090436 w 4228949"/>
                      <a:gd name="connsiteY25-572" fmla="*/ 0 h 4108405"/>
                      <a:gd name="connsiteX26-573" fmla="*/ 2090436 w 4228949"/>
                      <a:gd name="connsiteY26-574" fmla="*/ 9092 h 4108405"/>
                      <a:gd name="connsiteX27-575" fmla="*/ 2090436 w 4228949"/>
                      <a:gd name="connsiteY27-576" fmla="*/ 0 h 4108405"/>
                      <a:gd name="connsiteX0-577" fmla="*/ 739525 w 4228925"/>
                      <a:gd name="connsiteY0-578" fmla="*/ 1076860 h 4108405"/>
                      <a:gd name="connsiteX1-579" fmla="*/ 742648 w 4228925"/>
                      <a:gd name="connsiteY1-580" fmla="*/ 1078706 h 4108405"/>
                      <a:gd name="connsiteX2-581" fmla="*/ 739525 w 4228925"/>
                      <a:gd name="connsiteY2-582" fmla="*/ 1076860 h 4108405"/>
                      <a:gd name="connsiteX3-583" fmla="*/ 468805 w 4228925"/>
                      <a:gd name="connsiteY3-584" fmla="*/ 916781 h 4108405"/>
                      <a:gd name="connsiteX4-585" fmla="*/ 470434 w 4228925"/>
                      <a:gd name="connsiteY4-586" fmla="*/ 917744 h 4108405"/>
                      <a:gd name="connsiteX5-587" fmla="*/ 468805 w 4228925"/>
                      <a:gd name="connsiteY5-588" fmla="*/ 916781 h 4108405"/>
                      <a:gd name="connsiteX6-589" fmla="*/ 2176945 w 4228925"/>
                      <a:gd name="connsiteY6-590" fmla="*/ 316797 h 4108405"/>
                      <a:gd name="connsiteX7-591" fmla="*/ 2269473 w 4228925"/>
                      <a:gd name="connsiteY7-592" fmla="*/ 321469 h 4108405"/>
                      <a:gd name="connsiteX8-593" fmla="*/ 2090436 w 4228925"/>
                      <a:gd name="connsiteY8-594" fmla="*/ 321469 h 4108405"/>
                      <a:gd name="connsiteX9-595" fmla="*/ 2090436 w 4228925"/>
                      <a:gd name="connsiteY9-596" fmla="*/ 321165 h 4108405"/>
                      <a:gd name="connsiteX10-597" fmla="*/ 2176945 w 4228925"/>
                      <a:gd name="connsiteY10-598" fmla="*/ 316797 h 4108405"/>
                      <a:gd name="connsiteX11-599" fmla="*/ 2290461 w 4228925"/>
                      <a:gd name="connsiteY11-600" fmla="*/ 321469 h 4108405"/>
                      <a:gd name="connsiteX12-601" fmla="*/ 4228786 w 4228925"/>
                      <a:gd name="connsiteY12-602" fmla="*/ 2056565 h 4108405"/>
                      <a:gd name="connsiteX13-603" fmla="*/ 2176946 w 4228925"/>
                      <a:gd name="connsiteY13-604" fmla="*/ 4108405 h 4108405"/>
                      <a:gd name="connsiteX14-605" fmla="*/ 125105 w 4228925"/>
                      <a:gd name="connsiteY14-606" fmla="*/ 2056565 h 4108405"/>
                      <a:gd name="connsiteX15-607" fmla="*/ 437178 w 4228925"/>
                      <a:gd name="connsiteY15-608" fmla="*/ 2056564 h 4108405"/>
                      <a:gd name="connsiteX16-609" fmla="*/ 2176945 w 4228925"/>
                      <a:gd name="connsiteY16-610" fmla="*/ 3796331 h 4108405"/>
                      <a:gd name="connsiteX17-611" fmla="*/ 3916711 w 4228925"/>
                      <a:gd name="connsiteY17-612" fmla="*/ 2056564 h 4108405"/>
                      <a:gd name="connsiteX18-613" fmla="*/ 2290461 w 4228925"/>
                      <a:gd name="connsiteY18-614" fmla="*/ 321469 h 4108405"/>
                      <a:gd name="connsiteX19-615" fmla="*/ 2090436 w 4228925"/>
                      <a:gd name="connsiteY19-616" fmla="*/ 9092 h 4108405"/>
                      <a:gd name="connsiteX20-617" fmla="*/ 2090436 w 4228925"/>
                      <a:gd name="connsiteY20-618" fmla="*/ 321165 h 4108405"/>
                      <a:gd name="connsiteX21-619" fmla="*/ 739525 w 4228925"/>
                      <a:gd name="connsiteY21-620" fmla="*/ 1076860 h 4108405"/>
                      <a:gd name="connsiteX22-621" fmla="*/ 470434 w 4228925"/>
                      <a:gd name="connsiteY22-622" fmla="*/ 917744 h 4108405"/>
                      <a:gd name="connsiteX23-623" fmla="*/ 2090436 w 4228925"/>
                      <a:gd name="connsiteY23-624" fmla="*/ 9092 h 4108405"/>
                      <a:gd name="connsiteX24-625" fmla="*/ 2090436 w 4228925"/>
                      <a:gd name="connsiteY24-626" fmla="*/ 0 h 4108405"/>
                      <a:gd name="connsiteX25-627" fmla="*/ 2090436 w 4228925"/>
                      <a:gd name="connsiteY25-628" fmla="*/ 9092 h 4108405"/>
                      <a:gd name="connsiteX26-629" fmla="*/ 2090436 w 4228925"/>
                      <a:gd name="connsiteY26-630" fmla="*/ 0 h 4108405"/>
                      <a:gd name="connsiteX0-631" fmla="*/ 739525 w 4228925"/>
                      <a:gd name="connsiteY0-632" fmla="*/ 1076860 h 4108405"/>
                      <a:gd name="connsiteX1-633" fmla="*/ 742648 w 4228925"/>
                      <a:gd name="connsiteY1-634" fmla="*/ 1078706 h 4108405"/>
                      <a:gd name="connsiteX2-635" fmla="*/ 739525 w 4228925"/>
                      <a:gd name="connsiteY2-636" fmla="*/ 1076860 h 4108405"/>
                      <a:gd name="connsiteX3-637" fmla="*/ 468805 w 4228925"/>
                      <a:gd name="connsiteY3-638" fmla="*/ 916781 h 4108405"/>
                      <a:gd name="connsiteX4-639" fmla="*/ 470434 w 4228925"/>
                      <a:gd name="connsiteY4-640" fmla="*/ 917744 h 4108405"/>
                      <a:gd name="connsiteX5-641" fmla="*/ 468805 w 4228925"/>
                      <a:gd name="connsiteY5-642" fmla="*/ 916781 h 4108405"/>
                      <a:gd name="connsiteX6-643" fmla="*/ 2176945 w 4228925"/>
                      <a:gd name="connsiteY6-644" fmla="*/ 316797 h 4108405"/>
                      <a:gd name="connsiteX7-645" fmla="*/ 2090436 w 4228925"/>
                      <a:gd name="connsiteY7-646" fmla="*/ 321469 h 4108405"/>
                      <a:gd name="connsiteX8-647" fmla="*/ 2090436 w 4228925"/>
                      <a:gd name="connsiteY8-648" fmla="*/ 321165 h 4108405"/>
                      <a:gd name="connsiteX9-649" fmla="*/ 2176945 w 4228925"/>
                      <a:gd name="connsiteY9-650" fmla="*/ 316797 h 4108405"/>
                      <a:gd name="connsiteX10-651" fmla="*/ 2290461 w 4228925"/>
                      <a:gd name="connsiteY10-652" fmla="*/ 321469 h 4108405"/>
                      <a:gd name="connsiteX11-653" fmla="*/ 4228786 w 4228925"/>
                      <a:gd name="connsiteY11-654" fmla="*/ 2056565 h 4108405"/>
                      <a:gd name="connsiteX12-655" fmla="*/ 2176946 w 4228925"/>
                      <a:gd name="connsiteY12-656" fmla="*/ 4108405 h 4108405"/>
                      <a:gd name="connsiteX13-657" fmla="*/ 125105 w 4228925"/>
                      <a:gd name="connsiteY13-658" fmla="*/ 2056565 h 4108405"/>
                      <a:gd name="connsiteX14-659" fmla="*/ 437178 w 4228925"/>
                      <a:gd name="connsiteY14-660" fmla="*/ 2056564 h 4108405"/>
                      <a:gd name="connsiteX15-661" fmla="*/ 2176945 w 4228925"/>
                      <a:gd name="connsiteY15-662" fmla="*/ 3796331 h 4108405"/>
                      <a:gd name="connsiteX16-663" fmla="*/ 3916711 w 4228925"/>
                      <a:gd name="connsiteY16-664" fmla="*/ 2056564 h 4108405"/>
                      <a:gd name="connsiteX17-665" fmla="*/ 2290461 w 4228925"/>
                      <a:gd name="connsiteY17-666" fmla="*/ 321469 h 4108405"/>
                      <a:gd name="connsiteX18-667" fmla="*/ 2090436 w 4228925"/>
                      <a:gd name="connsiteY18-668" fmla="*/ 9092 h 4108405"/>
                      <a:gd name="connsiteX19-669" fmla="*/ 2090436 w 4228925"/>
                      <a:gd name="connsiteY19-670" fmla="*/ 321165 h 4108405"/>
                      <a:gd name="connsiteX20-671" fmla="*/ 739525 w 4228925"/>
                      <a:gd name="connsiteY20-672" fmla="*/ 1076860 h 4108405"/>
                      <a:gd name="connsiteX21-673" fmla="*/ 470434 w 4228925"/>
                      <a:gd name="connsiteY21-674" fmla="*/ 917744 h 4108405"/>
                      <a:gd name="connsiteX22-675" fmla="*/ 2090436 w 4228925"/>
                      <a:gd name="connsiteY22-676" fmla="*/ 9092 h 4108405"/>
                      <a:gd name="connsiteX23-677" fmla="*/ 2090436 w 4228925"/>
                      <a:gd name="connsiteY23-678" fmla="*/ 0 h 4108405"/>
                      <a:gd name="connsiteX24-679" fmla="*/ 2090436 w 4228925"/>
                      <a:gd name="connsiteY24-680" fmla="*/ 9092 h 4108405"/>
                      <a:gd name="connsiteX25-681" fmla="*/ 2090436 w 4228925"/>
                      <a:gd name="connsiteY25-682" fmla="*/ 0 h 4108405"/>
                      <a:gd name="connsiteX0-683" fmla="*/ 739525 w 4228925"/>
                      <a:gd name="connsiteY0-684" fmla="*/ 1076860 h 4108405"/>
                      <a:gd name="connsiteX1-685" fmla="*/ 742648 w 4228925"/>
                      <a:gd name="connsiteY1-686" fmla="*/ 1078706 h 4108405"/>
                      <a:gd name="connsiteX2-687" fmla="*/ 739525 w 4228925"/>
                      <a:gd name="connsiteY2-688" fmla="*/ 1076860 h 4108405"/>
                      <a:gd name="connsiteX3-689" fmla="*/ 468805 w 4228925"/>
                      <a:gd name="connsiteY3-690" fmla="*/ 916781 h 4108405"/>
                      <a:gd name="connsiteX4-691" fmla="*/ 470434 w 4228925"/>
                      <a:gd name="connsiteY4-692" fmla="*/ 917744 h 4108405"/>
                      <a:gd name="connsiteX5-693" fmla="*/ 468805 w 4228925"/>
                      <a:gd name="connsiteY5-694" fmla="*/ 916781 h 4108405"/>
                      <a:gd name="connsiteX6-695" fmla="*/ 2090436 w 4228925"/>
                      <a:gd name="connsiteY6-696" fmla="*/ 321165 h 4108405"/>
                      <a:gd name="connsiteX7-697" fmla="*/ 2090436 w 4228925"/>
                      <a:gd name="connsiteY7-698" fmla="*/ 321469 h 4108405"/>
                      <a:gd name="connsiteX8-699" fmla="*/ 2090436 w 4228925"/>
                      <a:gd name="connsiteY8-700" fmla="*/ 321165 h 4108405"/>
                      <a:gd name="connsiteX9-701" fmla="*/ 2290461 w 4228925"/>
                      <a:gd name="connsiteY9-702" fmla="*/ 321469 h 4108405"/>
                      <a:gd name="connsiteX10-703" fmla="*/ 4228786 w 4228925"/>
                      <a:gd name="connsiteY10-704" fmla="*/ 2056565 h 4108405"/>
                      <a:gd name="connsiteX11-705" fmla="*/ 2176946 w 4228925"/>
                      <a:gd name="connsiteY11-706" fmla="*/ 4108405 h 4108405"/>
                      <a:gd name="connsiteX12-707" fmla="*/ 125105 w 4228925"/>
                      <a:gd name="connsiteY12-708" fmla="*/ 2056565 h 4108405"/>
                      <a:gd name="connsiteX13-709" fmla="*/ 437178 w 4228925"/>
                      <a:gd name="connsiteY13-710" fmla="*/ 2056564 h 4108405"/>
                      <a:gd name="connsiteX14-711" fmla="*/ 2176945 w 4228925"/>
                      <a:gd name="connsiteY14-712" fmla="*/ 3796331 h 4108405"/>
                      <a:gd name="connsiteX15-713" fmla="*/ 3916711 w 4228925"/>
                      <a:gd name="connsiteY15-714" fmla="*/ 2056564 h 4108405"/>
                      <a:gd name="connsiteX16-715" fmla="*/ 2290461 w 4228925"/>
                      <a:gd name="connsiteY16-716" fmla="*/ 321469 h 4108405"/>
                      <a:gd name="connsiteX17-717" fmla="*/ 2090436 w 4228925"/>
                      <a:gd name="connsiteY17-718" fmla="*/ 9092 h 4108405"/>
                      <a:gd name="connsiteX18-719" fmla="*/ 2090436 w 4228925"/>
                      <a:gd name="connsiteY18-720" fmla="*/ 321165 h 4108405"/>
                      <a:gd name="connsiteX19-721" fmla="*/ 739525 w 4228925"/>
                      <a:gd name="connsiteY19-722" fmla="*/ 1076860 h 4108405"/>
                      <a:gd name="connsiteX20-723" fmla="*/ 470434 w 4228925"/>
                      <a:gd name="connsiteY20-724" fmla="*/ 917744 h 4108405"/>
                      <a:gd name="connsiteX21-725" fmla="*/ 2090436 w 4228925"/>
                      <a:gd name="connsiteY21-726" fmla="*/ 9092 h 4108405"/>
                      <a:gd name="connsiteX22-727" fmla="*/ 2090436 w 4228925"/>
                      <a:gd name="connsiteY22-728" fmla="*/ 0 h 4108405"/>
                      <a:gd name="connsiteX23-729" fmla="*/ 2090436 w 4228925"/>
                      <a:gd name="connsiteY23-730" fmla="*/ 9092 h 4108405"/>
                      <a:gd name="connsiteX24-731" fmla="*/ 2090436 w 4228925"/>
                      <a:gd name="connsiteY24-732" fmla="*/ 0 h 4108405"/>
                      <a:gd name="connsiteX0-733" fmla="*/ 739525 w 4228925"/>
                      <a:gd name="connsiteY0-734" fmla="*/ 1067768 h 4099313"/>
                      <a:gd name="connsiteX1-735" fmla="*/ 742648 w 4228925"/>
                      <a:gd name="connsiteY1-736" fmla="*/ 1069614 h 4099313"/>
                      <a:gd name="connsiteX2-737" fmla="*/ 739525 w 4228925"/>
                      <a:gd name="connsiteY2-738" fmla="*/ 1067768 h 4099313"/>
                      <a:gd name="connsiteX3-739" fmla="*/ 468805 w 4228925"/>
                      <a:gd name="connsiteY3-740" fmla="*/ 907689 h 4099313"/>
                      <a:gd name="connsiteX4-741" fmla="*/ 470434 w 4228925"/>
                      <a:gd name="connsiteY4-742" fmla="*/ 908652 h 4099313"/>
                      <a:gd name="connsiteX5-743" fmla="*/ 468805 w 4228925"/>
                      <a:gd name="connsiteY5-744" fmla="*/ 907689 h 4099313"/>
                      <a:gd name="connsiteX6-745" fmla="*/ 2090436 w 4228925"/>
                      <a:gd name="connsiteY6-746" fmla="*/ 312073 h 4099313"/>
                      <a:gd name="connsiteX7-747" fmla="*/ 2090436 w 4228925"/>
                      <a:gd name="connsiteY7-748" fmla="*/ 312377 h 4099313"/>
                      <a:gd name="connsiteX8-749" fmla="*/ 2090436 w 4228925"/>
                      <a:gd name="connsiteY8-750" fmla="*/ 312073 h 4099313"/>
                      <a:gd name="connsiteX9-751" fmla="*/ 2290461 w 4228925"/>
                      <a:gd name="connsiteY9-752" fmla="*/ 312377 h 4099313"/>
                      <a:gd name="connsiteX10-753" fmla="*/ 4228786 w 4228925"/>
                      <a:gd name="connsiteY10-754" fmla="*/ 2047473 h 4099313"/>
                      <a:gd name="connsiteX11-755" fmla="*/ 2176946 w 4228925"/>
                      <a:gd name="connsiteY11-756" fmla="*/ 4099313 h 4099313"/>
                      <a:gd name="connsiteX12-757" fmla="*/ 125105 w 4228925"/>
                      <a:gd name="connsiteY12-758" fmla="*/ 2047473 h 4099313"/>
                      <a:gd name="connsiteX13-759" fmla="*/ 437178 w 4228925"/>
                      <a:gd name="connsiteY13-760" fmla="*/ 2047472 h 4099313"/>
                      <a:gd name="connsiteX14-761" fmla="*/ 2176945 w 4228925"/>
                      <a:gd name="connsiteY14-762" fmla="*/ 3787239 h 4099313"/>
                      <a:gd name="connsiteX15-763" fmla="*/ 3916711 w 4228925"/>
                      <a:gd name="connsiteY15-764" fmla="*/ 2047472 h 4099313"/>
                      <a:gd name="connsiteX16-765" fmla="*/ 2290461 w 4228925"/>
                      <a:gd name="connsiteY16-766" fmla="*/ 312377 h 4099313"/>
                      <a:gd name="connsiteX17-767" fmla="*/ 2090436 w 4228925"/>
                      <a:gd name="connsiteY17-768" fmla="*/ 0 h 4099313"/>
                      <a:gd name="connsiteX18-769" fmla="*/ 2090436 w 4228925"/>
                      <a:gd name="connsiteY18-770" fmla="*/ 312073 h 4099313"/>
                      <a:gd name="connsiteX19-771" fmla="*/ 739525 w 4228925"/>
                      <a:gd name="connsiteY19-772" fmla="*/ 1067768 h 4099313"/>
                      <a:gd name="connsiteX20-773" fmla="*/ 470434 w 4228925"/>
                      <a:gd name="connsiteY20-774" fmla="*/ 908652 h 4099313"/>
                      <a:gd name="connsiteX21-775" fmla="*/ 2090436 w 4228925"/>
                      <a:gd name="connsiteY21-776" fmla="*/ 0 h 4099313"/>
                      <a:gd name="connsiteX0-777" fmla="*/ 739525 w 4353891"/>
                      <a:gd name="connsiteY0-778" fmla="*/ 1067768 h 4099313"/>
                      <a:gd name="connsiteX1-779" fmla="*/ 742648 w 4353891"/>
                      <a:gd name="connsiteY1-780" fmla="*/ 1069614 h 4099313"/>
                      <a:gd name="connsiteX2-781" fmla="*/ 739525 w 4353891"/>
                      <a:gd name="connsiteY2-782" fmla="*/ 1067768 h 4099313"/>
                      <a:gd name="connsiteX3-783" fmla="*/ 468805 w 4353891"/>
                      <a:gd name="connsiteY3-784" fmla="*/ 907689 h 4099313"/>
                      <a:gd name="connsiteX4-785" fmla="*/ 470434 w 4353891"/>
                      <a:gd name="connsiteY4-786" fmla="*/ 908652 h 4099313"/>
                      <a:gd name="connsiteX5-787" fmla="*/ 468805 w 4353891"/>
                      <a:gd name="connsiteY5-788" fmla="*/ 907689 h 4099313"/>
                      <a:gd name="connsiteX6-789" fmla="*/ 2090436 w 4353891"/>
                      <a:gd name="connsiteY6-790" fmla="*/ 312073 h 4099313"/>
                      <a:gd name="connsiteX7-791" fmla="*/ 2090436 w 4353891"/>
                      <a:gd name="connsiteY7-792" fmla="*/ 312377 h 4099313"/>
                      <a:gd name="connsiteX8-793" fmla="*/ 2090436 w 4353891"/>
                      <a:gd name="connsiteY8-794" fmla="*/ 312073 h 4099313"/>
                      <a:gd name="connsiteX9-795" fmla="*/ 3916711 w 4353891"/>
                      <a:gd name="connsiteY9-796" fmla="*/ 2047472 h 4099313"/>
                      <a:gd name="connsiteX10-797" fmla="*/ 4228786 w 4353891"/>
                      <a:gd name="connsiteY10-798" fmla="*/ 2047473 h 4099313"/>
                      <a:gd name="connsiteX11-799" fmla="*/ 2176946 w 4353891"/>
                      <a:gd name="connsiteY11-800" fmla="*/ 4099313 h 4099313"/>
                      <a:gd name="connsiteX12-801" fmla="*/ 125105 w 4353891"/>
                      <a:gd name="connsiteY12-802" fmla="*/ 2047473 h 4099313"/>
                      <a:gd name="connsiteX13-803" fmla="*/ 437178 w 4353891"/>
                      <a:gd name="connsiteY13-804" fmla="*/ 2047472 h 4099313"/>
                      <a:gd name="connsiteX14-805" fmla="*/ 2176945 w 4353891"/>
                      <a:gd name="connsiteY14-806" fmla="*/ 3787239 h 4099313"/>
                      <a:gd name="connsiteX15-807" fmla="*/ 3916711 w 4353891"/>
                      <a:gd name="connsiteY15-808" fmla="*/ 2047472 h 4099313"/>
                      <a:gd name="connsiteX16-809" fmla="*/ 2090436 w 4353891"/>
                      <a:gd name="connsiteY16-810" fmla="*/ 0 h 4099313"/>
                      <a:gd name="connsiteX17-811" fmla="*/ 2090436 w 4353891"/>
                      <a:gd name="connsiteY17-812" fmla="*/ 312073 h 4099313"/>
                      <a:gd name="connsiteX18-813" fmla="*/ 739525 w 4353891"/>
                      <a:gd name="connsiteY18-814" fmla="*/ 1067768 h 4099313"/>
                      <a:gd name="connsiteX19-815" fmla="*/ 470434 w 4353891"/>
                      <a:gd name="connsiteY19-816" fmla="*/ 908652 h 4099313"/>
                      <a:gd name="connsiteX20-817" fmla="*/ 2090436 w 4353891"/>
                      <a:gd name="connsiteY20-818" fmla="*/ 0 h 4099313"/>
                      <a:gd name="connsiteX0-819" fmla="*/ 614420 w 4228786"/>
                      <a:gd name="connsiteY0-820" fmla="*/ 1067768 h 4099313"/>
                      <a:gd name="connsiteX1-821" fmla="*/ 617543 w 4228786"/>
                      <a:gd name="connsiteY1-822" fmla="*/ 1069614 h 4099313"/>
                      <a:gd name="connsiteX2-823" fmla="*/ 614420 w 4228786"/>
                      <a:gd name="connsiteY2-824" fmla="*/ 1067768 h 4099313"/>
                      <a:gd name="connsiteX3-825" fmla="*/ 343700 w 4228786"/>
                      <a:gd name="connsiteY3-826" fmla="*/ 907689 h 4099313"/>
                      <a:gd name="connsiteX4-827" fmla="*/ 345329 w 4228786"/>
                      <a:gd name="connsiteY4-828" fmla="*/ 908652 h 4099313"/>
                      <a:gd name="connsiteX5-829" fmla="*/ 343700 w 4228786"/>
                      <a:gd name="connsiteY5-830" fmla="*/ 907689 h 4099313"/>
                      <a:gd name="connsiteX6-831" fmla="*/ 1965331 w 4228786"/>
                      <a:gd name="connsiteY6-832" fmla="*/ 312073 h 4099313"/>
                      <a:gd name="connsiteX7-833" fmla="*/ 1965331 w 4228786"/>
                      <a:gd name="connsiteY7-834" fmla="*/ 312377 h 4099313"/>
                      <a:gd name="connsiteX8-835" fmla="*/ 1965331 w 4228786"/>
                      <a:gd name="connsiteY8-836" fmla="*/ 312073 h 4099313"/>
                      <a:gd name="connsiteX9-837" fmla="*/ 3791606 w 4228786"/>
                      <a:gd name="connsiteY9-838" fmla="*/ 2047472 h 4099313"/>
                      <a:gd name="connsiteX10-839" fmla="*/ 4103681 w 4228786"/>
                      <a:gd name="connsiteY10-840" fmla="*/ 2047473 h 4099313"/>
                      <a:gd name="connsiteX11-841" fmla="*/ 2051841 w 4228786"/>
                      <a:gd name="connsiteY11-842" fmla="*/ 4099313 h 4099313"/>
                      <a:gd name="connsiteX12-843" fmla="*/ 0 w 4228786"/>
                      <a:gd name="connsiteY12-844" fmla="*/ 2047473 h 4099313"/>
                      <a:gd name="connsiteX13-845" fmla="*/ 2051840 w 4228786"/>
                      <a:gd name="connsiteY13-846" fmla="*/ 3787239 h 4099313"/>
                      <a:gd name="connsiteX14-847" fmla="*/ 3791606 w 4228786"/>
                      <a:gd name="connsiteY14-848" fmla="*/ 2047472 h 4099313"/>
                      <a:gd name="connsiteX15-849" fmla="*/ 1965331 w 4228786"/>
                      <a:gd name="connsiteY15-850" fmla="*/ 0 h 4099313"/>
                      <a:gd name="connsiteX16-851" fmla="*/ 1965331 w 4228786"/>
                      <a:gd name="connsiteY16-852" fmla="*/ 312073 h 4099313"/>
                      <a:gd name="connsiteX17-853" fmla="*/ 614420 w 4228786"/>
                      <a:gd name="connsiteY17-854" fmla="*/ 1067768 h 4099313"/>
                      <a:gd name="connsiteX18-855" fmla="*/ 345329 w 4228786"/>
                      <a:gd name="connsiteY18-856" fmla="*/ 908652 h 4099313"/>
                      <a:gd name="connsiteX19-857" fmla="*/ 1965331 w 4228786"/>
                      <a:gd name="connsiteY19-858" fmla="*/ 0 h 4099313"/>
                      <a:gd name="connsiteX0-859" fmla="*/ 270720 w 3885086"/>
                      <a:gd name="connsiteY0-860" fmla="*/ 1067768 h 4224418"/>
                      <a:gd name="connsiteX1-861" fmla="*/ 273843 w 3885086"/>
                      <a:gd name="connsiteY1-862" fmla="*/ 1069614 h 4224418"/>
                      <a:gd name="connsiteX2-863" fmla="*/ 270720 w 3885086"/>
                      <a:gd name="connsiteY2-864" fmla="*/ 1067768 h 4224418"/>
                      <a:gd name="connsiteX3-865" fmla="*/ 0 w 3885086"/>
                      <a:gd name="connsiteY3-866" fmla="*/ 907689 h 4224418"/>
                      <a:gd name="connsiteX4-867" fmla="*/ 1629 w 3885086"/>
                      <a:gd name="connsiteY4-868" fmla="*/ 908652 h 4224418"/>
                      <a:gd name="connsiteX5-869" fmla="*/ 0 w 3885086"/>
                      <a:gd name="connsiteY5-870" fmla="*/ 907689 h 4224418"/>
                      <a:gd name="connsiteX6-871" fmla="*/ 1621631 w 3885086"/>
                      <a:gd name="connsiteY6-872" fmla="*/ 312073 h 4224418"/>
                      <a:gd name="connsiteX7-873" fmla="*/ 1621631 w 3885086"/>
                      <a:gd name="connsiteY7-874" fmla="*/ 312377 h 4224418"/>
                      <a:gd name="connsiteX8-875" fmla="*/ 1621631 w 3885086"/>
                      <a:gd name="connsiteY8-876" fmla="*/ 312073 h 4224418"/>
                      <a:gd name="connsiteX9-877" fmla="*/ 3447906 w 3885086"/>
                      <a:gd name="connsiteY9-878" fmla="*/ 2047472 h 4224418"/>
                      <a:gd name="connsiteX10-879" fmla="*/ 3759981 w 3885086"/>
                      <a:gd name="connsiteY10-880" fmla="*/ 2047473 h 4224418"/>
                      <a:gd name="connsiteX11-881" fmla="*/ 1708141 w 3885086"/>
                      <a:gd name="connsiteY11-882" fmla="*/ 4099313 h 4224418"/>
                      <a:gd name="connsiteX12-883" fmla="*/ 1708140 w 3885086"/>
                      <a:gd name="connsiteY12-884" fmla="*/ 3787239 h 4224418"/>
                      <a:gd name="connsiteX13-885" fmla="*/ 3447906 w 3885086"/>
                      <a:gd name="connsiteY13-886" fmla="*/ 2047472 h 4224418"/>
                      <a:gd name="connsiteX14-887" fmla="*/ 1621631 w 3885086"/>
                      <a:gd name="connsiteY14-888" fmla="*/ 0 h 4224418"/>
                      <a:gd name="connsiteX15-889" fmla="*/ 1621631 w 3885086"/>
                      <a:gd name="connsiteY15-890" fmla="*/ 312073 h 4224418"/>
                      <a:gd name="connsiteX16-891" fmla="*/ 270720 w 3885086"/>
                      <a:gd name="connsiteY16-892" fmla="*/ 1067768 h 4224418"/>
                      <a:gd name="connsiteX17-893" fmla="*/ 1629 w 3885086"/>
                      <a:gd name="connsiteY17-894" fmla="*/ 908652 h 4224418"/>
                      <a:gd name="connsiteX18-895" fmla="*/ 1621631 w 3885086"/>
                      <a:gd name="connsiteY18-896" fmla="*/ 0 h 4224418"/>
                      <a:gd name="connsiteX0-897" fmla="*/ 270720 w 3885086"/>
                      <a:gd name="connsiteY0-898" fmla="*/ 1067768 h 4099313"/>
                      <a:gd name="connsiteX1-899" fmla="*/ 273843 w 3885086"/>
                      <a:gd name="connsiteY1-900" fmla="*/ 1069614 h 4099313"/>
                      <a:gd name="connsiteX2-901" fmla="*/ 270720 w 3885086"/>
                      <a:gd name="connsiteY2-902" fmla="*/ 1067768 h 4099313"/>
                      <a:gd name="connsiteX3-903" fmla="*/ 0 w 3885086"/>
                      <a:gd name="connsiteY3-904" fmla="*/ 907689 h 4099313"/>
                      <a:gd name="connsiteX4-905" fmla="*/ 1629 w 3885086"/>
                      <a:gd name="connsiteY4-906" fmla="*/ 908652 h 4099313"/>
                      <a:gd name="connsiteX5-907" fmla="*/ 0 w 3885086"/>
                      <a:gd name="connsiteY5-908" fmla="*/ 907689 h 4099313"/>
                      <a:gd name="connsiteX6-909" fmla="*/ 1621631 w 3885086"/>
                      <a:gd name="connsiteY6-910" fmla="*/ 312073 h 4099313"/>
                      <a:gd name="connsiteX7-911" fmla="*/ 1621631 w 3885086"/>
                      <a:gd name="connsiteY7-912" fmla="*/ 312377 h 4099313"/>
                      <a:gd name="connsiteX8-913" fmla="*/ 1621631 w 3885086"/>
                      <a:gd name="connsiteY8-914" fmla="*/ 312073 h 4099313"/>
                      <a:gd name="connsiteX9-915" fmla="*/ 3447906 w 3885086"/>
                      <a:gd name="connsiteY9-916" fmla="*/ 2047472 h 4099313"/>
                      <a:gd name="connsiteX10-917" fmla="*/ 3759981 w 3885086"/>
                      <a:gd name="connsiteY10-918" fmla="*/ 2047473 h 4099313"/>
                      <a:gd name="connsiteX11-919" fmla="*/ 1708141 w 3885086"/>
                      <a:gd name="connsiteY11-920" fmla="*/ 4099313 h 4099313"/>
                      <a:gd name="connsiteX12-921" fmla="*/ 3447906 w 3885086"/>
                      <a:gd name="connsiteY12-922" fmla="*/ 2047472 h 4099313"/>
                      <a:gd name="connsiteX13-923" fmla="*/ 1621631 w 3885086"/>
                      <a:gd name="connsiteY13-924" fmla="*/ 0 h 4099313"/>
                      <a:gd name="connsiteX14-925" fmla="*/ 1621631 w 3885086"/>
                      <a:gd name="connsiteY14-926" fmla="*/ 312073 h 4099313"/>
                      <a:gd name="connsiteX15-927" fmla="*/ 270720 w 3885086"/>
                      <a:gd name="connsiteY15-928" fmla="*/ 1067768 h 4099313"/>
                      <a:gd name="connsiteX16-929" fmla="*/ 1629 w 3885086"/>
                      <a:gd name="connsiteY16-930" fmla="*/ 908652 h 4099313"/>
                      <a:gd name="connsiteX17-931" fmla="*/ 1621631 w 3885086"/>
                      <a:gd name="connsiteY17-932" fmla="*/ 0 h 4099313"/>
                      <a:gd name="connsiteX0-933" fmla="*/ 270720 w 3760643"/>
                      <a:gd name="connsiteY0-934" fmla="*/ 1067768 h 2047473"/>
                      <a:gd name="connsiteX1-935" fmla="*/ 273843 w 3760643"/>
                      <a:gd name="connsiteY1-936" fmla="*/ 1069614 h 2047473"/>
                      <a:gd name="connsiteX2-937" fmla="*/ 270720 w 3760643"/>
                      <a:gd name="connsiteY2-938" fmla="*/ 1067768 h 2047473"/>
                      <a:gd name="connsiteX3-939" fmla="*/ 0 w 3760643"/>
                      <a:gd name="connsiteY3-940" fmla="*/ 907689 h 2047473"/>
                      <a:gd name="connsiteX4-941" fmla="*/ 1629 w 3760643"/>
                      <a:gd name="connsiteY4-942" fmla="*/ 908652 h 2047473"/>
                      <a:gd name="connsiteX5-943" fmla="*/ 0 w 3760643"/>
                      <a:gd name="connsiteY5-944" fmla="*/ 907689 h 2047473"/>
                      <a:gd name="connsiteX6-945" fmla="*/ 1621631 w 3760643"/>
                      <a:gd name="connsiteY6-946" fmla="*/ 312073 h 2047473"/>
                      <a:gd name="connsiteX7-947" fmla="*/ 1621631 w 3760643"/>
                      <a:gd name="connsiteY7-948" fmla="*/ 312377 h 2047473"/>
                      <a:gd name="connsiteX8-949" fmla="*/ 1621631 w 3760643"/>
                      <a:gd name="connsiteY8-950" fmla="*/ 312073 h 2047473"/>
                      <a:gd name="connsiteX9-951" fmla="*/ 3447906 w 3760643"/>
                      <a:gd name="connsiteY9-952" fmla="*/ 2047472 h 2047473"/>
                      <a:gd name="connsiteX10-953" fmla="*/ 3759981 w 3760643"/>
                      <a:gd name="connsiteY10-954" fmla="*/ 2047473 h 2047473"/>
                      <a:gd name="connsiteX11-955" fmla="*/ 3447906 w 3760643"/>
                      <a:gd name="connsiteY11-956" fmla="*/ 2047472 h 2047473"/>
                      <a:gd name="connsiteX12-957" fmla="*/ 1621631 w 3760643"/>
                      <a:gd name="connsiteY12-958" fmla="*/ 0 h 2047473"/>
                      <a:gd name="connsiteX13-959" fmla="*/ 1621631 w 3760643"/>
                      <a:gd name="connsiteY13-960" fmla="*/ 312073 h 2047473"/>
                      <a:gd name="connsiteX14-961" fmla="*/ 270720 w 3760643"/>
                      <a:gd name="connsiteY14-962" fmla="*/ 1067768 h 2047473"/>
                      <a:gd name="connsiteX15-963" fmla="*/ 1629 w 3760643"/>
                      <a:gd name="connsiteY15-964" fmla="*/ 908652 h 2047473"/>
                      <a:gd name="connsiteX16-965" fmla="*/ 1621631 w 3760643"/>
                      <a:gd name="connsiteY16-966" fmla="*/ 0 h 2047473"/>
                      <a:gd name="connsiteX0-967" fmla="*/ 270720 w 1621631"/>
                      <a:gd name="connsiteY0-968" fmla="*/ 1067768 h 1069614"/>
                      <a:gd name="connsiteX1-969" fmla="*/ 273843 w 1621631"/>
                      <a:gd name="connsiteY1-970" fmla="*/ 1069614 h 1069614"/>
                      <a:gd name="connsiteX2-971" fmla="*/ 270720 w 1621631"/>
                      <a:gd name="connsiteY2-972" fmla="*/ 1067768 h 1069614"/>
                      <a:gd name="connsiteX3-973" fmla="*/ 0 w 1621631"/>
                      <a:gd name="connsiteY3-974" fmla="*/ 907689 h 1069614"/>
                      <a:gd name="connsiteX4-975" fmla="*/ 1629 w 1621631"/>
                      <a:gd name="connsiteY4-976" fmla="*/ 908652 h 1069614"/>
                      <a:gd name="connsiteX5-977" fmla="*/ 0 w 1621631"/>
                      <a:gd name="connsiteY5-978" fmla="*/ 907689 h 1069614"/>
                      <a:gd name="connsiteX6-979" fmla="*/ 1621631 w 1621631"/>
                      <a:gd name="connsiteY6-980" fmla="*/ 312073 h 1069614"/>
                      <a:gd name="connsiteX7-981" fmla="*/ 1621631 w 1621631"/>
                      <a:gd name="connsiteY7-982" fmla="*/ 312377 h 1069614"/>
                      <a:gd name="connsiteX8-983" fmla="*/ 1621631 w 1621631"/>
                      <a:gd name="connsiteY8-984" fmla="*/ 312073 h 1069614"/>
                      <a:gd name="connsiteX9-985" fmla="*/ 1621631 w 1621631"/>
                      <a:gd name="connsiteY9-986" fmla="*/ 0 h 1069614"/>
                      <a:gd name="connsiteX10-987" fmla="*/ 1621631 w 1621631"/>
                      <a:gd name="connsiteY10-988" fmla="*/ 312073 h 1069614"/>
                      <a:gd name="connsiteX11-989" fmla="*/ 270720 w 1621631"/>
                      <a:gd name="connsiteY11-990" fmla="*/ 1067768 h 1069614"/>
                      <a:gd name="connsiteX12-991" fmla="*/ 1629 w 1621631"/>
                      <a:gd name="connsiteY12-992" fmla="*/ 908652 h 1069614"/>
                      <a:gd name="connsiteX13-993" fmla="*/ 1621631 w 1621631"/>
                      <a:gd name="connsiteY13-994" fmla="*/ 0 h 1069614"/>
                    </a:gdLst>
                    <a:ahLst/>
                    <a:cxnLst>
                      <a:cxn ang="0">
                        <a:pos x="connsiteX0-1" y="connsiteY0-2"/>
                      </a:cxn>
                      <a:cxn ang="0">
                        <a:pos x="connsiteX1-3" y="connsiteY1-4"/>
                      </a:cxn>
                      <a:cxn ang="0">
                        <a:pos x="connsiteX2-5" y="connsiteY2-6"/>
                      </a:cxn>
                      <a:cxn ang="0">
                        <a:pos x="connsiteX3-7" y="connsiteY3-8"/>
                      </a:cxn>
                      <a:cxn ang="0">
                        <a:pos x="connsiteX4-9" y="connsiteY4-10"/>
                      </a:cxn>
                      <a:cxn ang="0">
                        <a:pos x="connsiteX5-11" y="connsiteY5-12"/>
                      </a:cxn>
                      <a:cxn ang="0">
                        <a:pos x="connsiteX6-13" y="connsiteY6-14"/>
                      </a:cxn>
                      <a:cxn ang="0">
                        <a:pos x="connsiteX7-15" y="connsiteY7-16"/>
                      </a:cxn>
                      <a:cxn ang="0">
                        <a:pos x="connsiteX8-17" y="connsiteY8-18"/>
                      </a:cxn>
                      <a:cxn ang="0">
                        <a:pos x="connsiteX9-19" y="connsiteY9-20"/>
                      </a:cxn>
                      <a:cxn ang="0">
                        <a:pos x="connsiteX10-21" y="connsiteY10-22"/>
                      </a:cxn>
                      <a:cxn ang="0">
                        <a:pos x="connsiteX11-23" y="connsiteY11-24"/>
                      </a:cxn>
                      <a:cxn ang="0">
                        <a:pos x="connsiteX12-25" y="connsiteY12-26"/>
                      </a:cxn>
                      <a:cxn ang="0">
                        <a:pos x="connsiteX13-27" y="connsiteY13-28"/>
                      </a:cxn>
                    </a:cxnLst>
                    <a:rect l="l" t="t" r="r" b="b"/>
                    <a:pathLst>
                      <a:path w="1621631" h="1069614">
                        <a:moveTo>
                          <a:pt x="270720" y="1067768"/>
                        </a:moveTo>
                        <a:lnTo>
                          <a:pt x="273843" y="1069614"/>
                        </a:lnTo>
                        <a:lnTo>
                          <a:pt x="270720" y="1067768"/>
                        </a:lnTo>
                        <a:close/>
                        <a:moveTo>
                          <a:pt x="0" y="907689"/>
                        </a:moveTo>
                        <a:lnTo>
                          <a:pt x="1629" y="908652"/>
                        </a:lnTo>
                        <a:lnTo>
                          <a:pt x="0" y="907689"/>
                        </a:lnTo>
                        <a:close/>
                        <a:moveTo>
                          <a:pt x="1621631" y="312073"/>
                        </a:moveTo>
                        <a:lnTo>
                          <a:pt x="1621631" y="312377"/>
                        </a:lnTo>
                        <a:lnTo>
                          <a:pt x="1621631" y="312073"/>
                        </a:lnTo>
                        <a:close/>
                        <a:moveTo>
                          <a:pt x="1621631" y="0"/>
                        </a:moveTo>
                        <a:lnTo>
                          <a:pt x="1621631" y="312073"/>
                        </a:lnTo>
                        <a:cubicBezTo>
                          <a:pt x="1059988" y="337356"/>
                          <a:pt x="568425" y="631117"/>
                          <a:pt x="270720" y="1067768"/>
                        </a:cubicBezTo>
                        <a:lnTo>
                          <a:pt x="1629" y="908652"/>
                        </a:lnTo>
                        <a:cubicBezTo>
                          <a:pt x="354259" y="380480"/>
                          <a:pt x="945677" y="25494"/>
                          <a:pt x="1621631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lIns="93247" tIns="46623" rIns="46623" bIns="93247" anchor="b"/>
                  <a:lstStyle/>
                  <a:p>
                    <a:pPr algn="ctr" defTabSz="931545" eaLnBrk="1" hangingPunct="1">
                      <a:defRPr/>
                    </a:pPr>
                    <a:endParaRPr lang="en-US" b="1" spc="-51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  <p:sp>
                <p:nvSpPr>
                  <p:cNvPr id="101" name="Freeform 107"/>
                  <p:cNvSpPr/>
                  <p:nvPr/>
                </p:nvSpPr>
                <p:spPr bwMode="auto">
                  <a:xfrm rot="3645706" flipH="1">
                    <a:off x="8875073" y="3127550"/>
                    <a:ext cx="1621631" cy="1069614"/>
                  </a:xfrm>
                  <a:custGeom>
                    <a:avLst/>
                    <a:gdLst>
                      <a:gd name="connsiteX0" fmla="*/ 668844 w 4158105"/>
                      <a:gd name="connsiteY0" fmla="*/ 1079241 h 4110786"/>
                      <a:gd name="connsiteX1" fmla="*/ 671967 w 4158105"/>
                      <a:gd name="connsiteY1" fmla="*/ 1081087 h 4110786"/>
                      <a:gd name="connsiteX2" fmla="*/ 576717 w 4158105"/>
                      <a:gd name="connsiteY2" fmla="*/ 1235869 h 4110786"/>
                      <a:gd name="connsiteX3" fmla="*/ 574232 w 4158105"/>
                      <a:gd name="connsiteY3" fmla="*/ 1234330 h 4110786"/>
                      <a:gd name="connsiteX4" fmla="*/ 668844 w 4158105"/>
                      <a:gd name="connsiteY4" fmla="*/ 1079241 h 4110786"/>
                      <a:gd name="connsiteX5" fmla="*/ 398124 w 4158105"/>
                      <a:gd name="connsiteY5" fmla="*/ 919162 h 4110786"/>
                      <a:gd name="connsiteX6" fmla="*/ 399753 w 4158105"/>
                      <a:gd name="connsiteY6" fmla="*/ 920125 h 4110786"/>
                      <a:gd name="connsiteX7" fmla="*/ 308772 w 4158105"/>
                      <a:gd name="connsiteY7" fmla="*/ 1069886 h 4110786"/>
                      <a:gd name="connsiteX8" fmla="*/ 307636 w 4158105"/>
                      <a:gd name="connsiteY8" fmla="*/ 1069182 h 4110786"/>
                      <a:gd name="connsiteX9" fmla="*/ 398124 w 4158105"/>
                      <a:gd name="connsiteY9" fmla="*/ 919162 h 4110786"/>
                      <a:gd name="connsiteX10" fmla="*/ 2106264 w 4158105"/>
                      <a:gd name="connsiteY10" fmla="*/ 319178 h 4110786"/>
                      <a:gd name="connsiteX11" fmla="*/ 2198792 w 4158105"/>
                      <a:gd name="connsiteY11" fmla="*/ 323850 h 4110786"/>
                      <a:gd name="connsiteX12" fmla="*/ 2019755 w 4158105"/>
                      <a:gd name="connsiteY12" fmla="*/ 323850 h 4110786"/>
                      <a:gd name="connsiteX13" fmla="*/ 2019755 w 4158105"/>
                      <a:gd name="connsiteY13" fmla="*/ 323546 h 4110786"/>
                      <a:gd name="connsiteX14" fmla="*/ 2106264 w 4158105"/>
                      <a:gd name="connsiteY14" fmla="*/ 319178 h 4110786"/>
                      <a:gd name="connsiteX15" fmla="*/ 2224351 w 4158105"/>
                      <a:gd name="connsiteY15" fmla="*/ 13068 h 4110786"/>
                      <a:gd name="connsiteX16" fmla="*/ 4158105 w 4158105"/>
                      <a:gd name="connsiteY16" fmla="*/ 2058946 h 4110786"/>
                      <a:gd name="connsiteX17" fmla="*/ 2106265 w 4158105"/>
                      <a:gd name="connsiteY17" fmla="*/ 4110786 h 4110786"/>
                      <a:gd name="connsiteX18" fmla="*/ 54424 w 4158105"/>
                      <a:gd name="connsiteY18" fmla="*/ 2058946 h 4110786"/>
                      <a:gd name="connsiteX19" fmla="*/ 574232 w 4158105"/>
                      <a:gd name="connsiteY19" fmla="*/ 1234330 h 4110786"/>
                      <a:gd name="connsiteX20" fmla="*/ 366497 w 4158105"/>
                      <a:gd name="connsiteY20" fmla="*/ 2058945 h 4110786"/>
                      <a:gd name="connsiteX21" fmla="*/ 2106264 w 4158105"/>
                      <a:gd name="connsiteY21" fmla="*/ 3798712 h 4110786"/>
                      <a:gd name="connsiteX22" fmla="*/ 3846030 w 4158105"/>
                      <a:gd name="connsiteY22" fmla="*/ 2058945 h 4110786"/>
                      <a:gd name="connsiteX23" fmla="*/ 2198792 w 4158105"/>
                      <a:gd name="connsiteY23" fmla="*/ 323850 h 4110786"/>
                      <a:gd name="connsiteX24" fmla="*/ 2219780 w 4158105"/>
                      <a:gd name="connsiteY24" fmla="*/ 323850 h 4110786"/>
                      <a:gd name="connsiteX25" fmla="*/ 2224351 w 4158105"/>
                      <a:gd name="connsiteY25" fmla="*/ 13068 h 4110786"/>
                      <a:gd name="connsiteX26" fmla="*/ 2019755 w 4158105"/>
                      <a:gd name="connsiteY26" fmla="*/ 11473 h 4110786"/>
                      <a:gd name="connsiteX27" fmla="*/ 2019755 w 4158105"/>
                      <a:gd name="connsiteY27" fmla="*/ 323546 h 4110786"/>
                      <a:gd name="connsiteX28" fmla="*/ 668844 w 4158105"/>
                      <a:gd name="connsiteY28" fmla="*/ 1079241 h 4110786"/>
                      <a:gd name="connsiteX29" fmla="*/ 399753 w 4158105"/>
                      <a:gd name="connsiteY29" fmla="*/ 920125 h 4110786"/>
                      <a:gd name="connsiteX30" fmla="*/ 2019755 w 4158105"/>
                      <a:gd name="connsiteY30" fmla="*/ 11473 h 4110786"/>
                      <a:gd name="connsiteX31" fmla="*/ 2224543 w 4158105"/>
                      <a:gd name="connsiteY31" fmla="*/ 0 h 4110786"/>
                      <a:gd name="connsiteX32" fmla="*/ 2224351 w 4158105"/>
                      <a:gd name="connsiteY32" fmla="*/ 13068 h 4110786"/>
                      <a:gd name="connsiteX33" fmla="*/ 2106265 w 4158105"/>
                      <a:gd name="connsiteY33" fmla="*/ 7105 h 4110786"/>
                      <a:gd name="connsiteX34" fmla="*/ 2019755 w 4158105"/>
                      <a:gd name="connsiteY34" fmla="*/ 11473 h 4110786"/>
                      <a:gd name="connsiteX35" fmla="*/ 2019755 w 4158105"/>
                      <a:gd name="connsiteY35" fmla="*/ 2381 h 4110786"/>
                      <a:gd name="connsiteX36" fmla="*/ 2224543 w 4158105"/>
                      <a:gd name="connsiteY36" fmla="*/ 0 h 4110786"/>
                      <a:gd name="connsiteX0-1" fmla="*/ 668844 w 4158105"/>
                      <a:gd name="connsiteY0-2" fmla="*/ 1079241 h 4110786"/>
                      <a:gd name="connsiteX1-3" fmla="*/ 671967 w 4158105"/>
                      <a:gd name="connsiteY1-4" fmla="*/ 1081087 h 4110786"/>
                      <a:gd name="connsiteX2-5" fmla="*/ 576717 w 4158105"/>
                      <a:gd name="connsiteY2-6" fmla="*/ 1235869 h 4110786"/>
                      <a:gd name="connsiteX3-7" fmla="*/ 574232 w 4158105"/>
                      <a:gd name="connsiteY3-8" fmla="*/ 1234330 h 4110786"/>
                      <a:gd name="connsiteX4-9" fmla="*/ 668844 w 4158105"/>
                      <a:gd name="connsiteY4-10" fmla="*/ 1079241 h 4110786"/>
                      <a:gd name="connsiteX5-11" fmla="*/ 398124 w 4158105"/>
                      <a:gd name="connsiteY5-12" fmla="*/ 919162 h 4110786"/>
                      <a:gd name="connsiteX6-13" fmla="*/ 399753 w 4158105"/>
                      <a:gd name="connsiteY6-14" fmla="*/ 920125 h 4110786"/>
                      <a:gd name="connsiteX7-15" fmla="*/ 308772 w 4158105"/>
                      <a:gd name="connsiteY7-16" fmla="*/ 1069886 h 4110786"/>
                      <a:gd name="connsiteX8-17" fmla="*/ 398124 w 4158105"/>
                      <a:gd name="connsiteY8-18" fmla="*/ 919162 h 4110786"/>
                      <a:gd name="connsiteX9-19" fmla="*/ 2106264 w 4158105"/>
                      <a:gd name="connsiteY9-20" fmla="*/ 319178 h 4110786"/>
                      <a:gd name="connsiteX10-21" fmla="*/ 2198792 w 4158105"/>
                      <a:gd name="connsiteY10-22" fmla="*/ 323850 h 4110786"/>
                      <a:gd name="connsiteX11-23" fmla="*/ 2019755 w 4158105"/>
                      <a:gd name="connsiteY11-24" fmla="*/ 323850 h 4110786"/>
                      <a:gd name="connsiteX12-25" fmla="*/ 2019755 w 4158105"/>
                      <a:gd name="connsiteY12-26" fmla="*/ 323546 h 4110786"/>
                      <a:gd name="connsiteX13-27" fmla="*/ 2106264 w 4158105"/>
                      <a:gd name="connsiteY13-28" fmla="*/ 319178 h 4110786"/>
                      <a:gd name="connsiteX14-29" fmla="*/ 2224351 w 4158105"/>
                      <a:gd name="connsiteY14-30" fmla="*/ 13068 h 4110786"/>
                      <a:gd name="connsiteX15-31" fmla="*/ 4158105 w 4158105"/>
                      <a:gd name="connsiteY15-32" fmla="*/ 2058946 h 4110786"/>
                      <a:gd name="connsiteX16-33" fmla="*/ 2106265 w 4158105"/>
                      <a:gd name="connsiteY16-34" fmla="*/ 4110786 h 4110786"/>
                      <a:gd name="connsiteX17-35" fmla="*/ 54424 w 4158105"/>
                      <a:gd name="connsiteY17-36" fmla="*/ 2058946 h 4110786"/>
                      <a:gd name="connsiteX18-37" fmla="*/ 574232 w 4158105"/>
                      <a:gd name="connsiteY18-38" fmla="*/ 1234330 h 4110786"/>
                      <a:gd name="connsiteX19-39" fmla="*/ 366497 w 4158105"/>
                      <a:gd name="connsiteY19-40" fmla="*/ 2058945 h 4110786"/>
                      <a:gd name="connsiteX20-41" fmla="*/ 2106264 w 4158105"/>
                      <a:gd name="connsiteY20-42" fmla="*/ 3798712 h 4110786"/>
                      <a:gd name="connsiteX21-43" fmla="*/ 3846030 w 4158105"/>
                      <a:gd name="connsiteY21-44" fmla="*/ 2058945 h 4110786"/>
                      <a:gd name="connsiteX22-45" fmla="*/ 2198792 w 4158105"/>
                      <a:gd name="connsiteY22-46" fmla="*/ 323850 h 4110786"/>
                      <a:gd name="connsiteX23-47" fmla="*/ 2219780 w 4158105"/>
                      <a:gd name="connsiteY23-48" fmla="*/ 323850 h 4110786"/>
                      <a:gd name="connsiteX24-49" fmla="*/ 2224351 w 4158105"/>
                      <a:gd name="connsiteY24-50" fmla="*/ 13068 h 4110786"/>
                      <a:gd name="connsiteX25-51" fmla="*/ 2019755 w 4158105"/>
                      <a:gd name="connsiteY25-52" fmla="*/ 11473 h 4110786"/>
                      <a:gd name="connsiteX26-53" fmla="*/ 2019755 w 4158105"/>
                      <a:gd name="connsiteY26-54" fmla="*/ 323546 h 4110786"/>
                      <a:gd name="connsiteX27-55" fmla="*/ 668844 w 4158105"/>
                      <a:gd name="connsiteY27-56" fmla="*/ 1079241 h 4110786"/>
                      <a:gd name="connsiteX28-57" fmla="*/ 399753 w 4158105"/>
                      <a:gd name="connsiteY28-58" fmla="*/ 920125 h 4110786"/>
                      <a:gd name="connsiteX29-59" fmla="*/ 2019755 w 4158105"/>
                      <a:gd name="connsiteY29-60" fmla="*/ 11473 h 4110786"/>
                      <a:gd name="connsiteX30-61" fmla="*/ 2224543 w 4158105"/>
                      <a:gd name="connsiteY30-62" fmla="*/ 0 h 4110786"/>
                      <a:gd name="connsiteX31-63" fmla="*/ 2224351 w 4158105"/>
                      <a:gd name="connsiteY31-64" fmla="*/ 13068 h 4110786"/>
                      <a:gd name="connsiteX32-65" fmla="*/ 2106265 w 4158105"/>
                      <a:gd name="connsiteY32-66" fmla="*/ 7105 h 4110786"/>
                      <a:gd name="connsiteX33-67" fmla="*/ 2019755 w 4158105"/>
                      <a:gd name="connsiteY33-68" fmla="*/ 11473 h 4110786"/>
                      <a:gd name="connsiteX34-69" fmla="*/ 2019755 w 4158105"/>
                      <a:gd name="connsiteY34-70" fmla="*/ 2381 h 4110786"/>
                      <a:gd name="connsiteX35-71" fmla="*/ 2224543 w 4158105"/>
                      <a:gd name="connsiteY35-72" fmla="*/ 0 h 4110786"/>
                      <a:gd name="connsiteX0-73" fmla="*/ 668844 w 4158105"/>
                      <a:gd name="connsiteY0-74" fmla="*/ 1079241 h 4110786"/>
                      <a:gd name="connsiteX1-75" fmla="*/ 671967 w 4158105"/>
                      <a:gd name="connsiteY1-76" fmla="*/ 1081087 h 4110786"/>
                      <a:gd name="connsiteX2-77" fmla="*/ 576717 w 4158105"/>
                      <a:gd name="connsiteY2-78" fmla="*/ 1235869 h 4110786"/>
                      <a:gd name="connsiteX3-79" fmla="*/ 574232 w 4158105"/>
                      <a:gd name="connsiteY3-80" fmla="*/ 1234330 h 4110786"/>
                      <a:gd name="connsiteX4-81" fmla="*/ 668844 w 4158105"/>
                      <a:gd name="connsiteY4-82" fmla="*/ 1079241 h 4110786"/>
                      <a:gd name="connsiteX5-83" fmla="*/ 398124 w 4158105"/>
                      <a:gd name="connsiteY5-84" fmla="*/ 919162 h 4110786"/>
                      <a:gd name="connsiteX6-85" fmla="*/ 399753 w 4158105"/>
                      <a:gd name="connsiteY6-86" fmla="*/ 920125 h 4110786"/>
                      <a:gd name="connsiteX7-87" fmla="*/ 398124 w 4158105"/>
                      <a:gd name="connsiteY7-88" fmla="*/ 919162 h 4110786"/>
                      <a:gd name="connsiteX8-89" fmla="*/ 2106264 w 4158105"/>
                      <a:gd name="connsiteY8-90" fmla="*/ 319178 h 4110786"/>
                      <a:gd name="connsiteX9-91" fmla="*/ 2198792 w 4158105"/>
                      <a:gd name="connsiteY9-92" fmla="*/ 323850 h 4110786"/>
                      <a:gd name="connsiteX10-93" fmla="*/ 2019755 w 4158105"/>
                      <a:gd name="connsiteY10-94" fmla="*/ 323850 h 4110786"/>
                      <a:gd name="connsiteX11-95" fmla="*/ 2019755 w 4158105"/>
                      <a:gd name="connsiteY11-96" fmla="*/ 323546 h 4110786"/>
                      <a:gd name="connsiteX12-97" fmla="*/ 2106264 w 4158105"/>
                      <a:gd name="connsiteY12-98" fmla="*/ 319178 h 4110786"/>
                      <a:gd name="connsiteX13-99" fmla="*/ 2224351 w 4158105"/>
                      <a:gd name="connsiteY13-100" fmla="*/ 13068 h 4110786"/>
                      <a:gd name="connsiteX14-101" fmla="*/ 4158105 w 4158105"/>
                      <a:gd name="connsiteY14-102" fmla="*/ 2058946 h 4110786"/>
                      <a:gd name="connsiteX15-103" fmla="*/ 2106265 w 4158105"/>
                      <a:gd name="connsiteY15-104" fmla="*/ 4110786 h 4110786"/>
                      <a:gd name="connsiteX16-105" fmla="*/ 54424 w 4158105"/>
                      <a:gd name="connsiteY16-106" fmla="*/ 2058946 h 4110786"/>
                      <a:gd name="connsiteX17-107" fmla="*/ 574232 w 4158105"/>
                      <a:gd name="connsiteY17-108" fmla="*/ 1234330 h 4110786"/>
                      <a:gd name="connsiteX18-109" fmla="*/ 366497 w 4158105"/>
                      <a:gd name="connsiteY18-110" fmla="*/ 2058945 h 4110786"/>
                      <a:gd name="connsiteX19-111" fmla="*/ 2106264 w 4158105"/>
                      <a:gd name="connsiteY19-112" fmla="*/ 3798712 h 4110786"/>
                      <a:gd name="connsiteX20-113" fmla="*/ 3846030 w 4158105"/>
                      <a:gd name="connsiteY20-114" fmla="*/ 2058945 h 4110786"/>
                      <a:gd name="connsiteX21-115" fmla="*/ 2198792 w 4158105"/>
                      <a:gd name="connsiteY21-116" fmla="*/ 323850 h 4110786"/>
                      <a:gd name="connsiteX22-117" fmla="*/ 2219780 w 4158105"/>
                      <a:gd name="connsiteY22-118" fmla="*/ 323850 h 4110786"/>
                      <a:gd name="connsiteX23-119" fmla="*/ 2224351 w 4158105"/>
                      <a:gd name="connsiteY23-120" fmla="*/ 13068 h 4110786"/>
                      <a:gd name="connsiteX24-121" fmla="*/ 2019755 w 4158105"/>
                      <a:gd name="connsiteY24-122" fmla="*/ 11473 h 4110786"/>
                      <a:gd name="connsiteX25-123" fmla="*/ 2019755 w 4158105"/>
                      <a:gd name="connsiteY25-124" fmla="*/ 323546 h 4110786"/>
                      <a:gd name="connsiteX26-125" fmla="*/ 668844 w 4158105"/>
                      <a:gd name="connsiteY26-126" fmla="*/ 1079241 h 4110786"/>
                      <a:gd name="connsiteX27-127" fmla="*/ 399753 w 4158105"/>
                      <a:gd name="connsiteY27-128" fmla="*/ 920125 h 4110786"/>
                      <a:gd name="connsiteX28-129" fmla="*/ 2019755 w 4158105"/>
                      <a:gd name="connsiteY28-130" fmla="*/ 11473 h 4110786"/>
                      <a:gd name="connsiteX29-131" fmla="*/ 2224543 w 4158105"/>
                      <a:gd name="connsiteY29-132" fmla="*/ 0 h 4110786"/>
                      <a:gd name="connsiteX30-133" fmla="*/ 2224351 w 4158105"/>
                      <a:gd name="connsiteY30-134" fmla="*/ 13068 h 4110786"/>
                      <a:gd name="connsiteX31-135" fmla="*/ 2106265 w 4158105"/>
                      <a:gd name="connsiteY31-136" fmla="*/ 7105 h 4110786"/>
                      <a:gd name="connsiteX32-137" fmla="*/ 2019755 w 4158105"/>
                      <a:gd name="connsiteY32-138" fmla="*/ 11473 h 4110786"/>
                      <a:gd name="connsiteX33-139" fmla="*/ 2019755 w 4158105"/>
                      <a:gd name="connsiteY33-140" fmla="*/ 2381 h 4110786"/>
                      <a:gd name="connsiteX34-141" fmla="*/ 2224543 w 4158105"/>
                      <a:gd name="connsiteY34-142" fmla="*/ 0 h 4110786"/>
                      <a:gd name="connsiteX0-143" fmla="*/ 739525 w 4228786"/>
                      <a:gd name="connsiteY0-144" fmla="*/ 1079241 h 4110786"/>
                      <a:gd name="connsiteX1-145" fmla="*/ 742648 w 4228786"/>
                      <a:gd name="connsiteY1-146" fmla="*/ 1081087 h 4110786"/>
                      <a:gd name="connsiteX2-147" fmla="*/ 647398 w 4228786"/>
                      <a:gd name="connsiteY2-148" fmla="*/ 1235869 h 4110786"/>
                      <a:gd name="connsiteX3-149" fmla="*/ 644913 w 4228786"/>
                      <a:gd name="connsiteY3-150" fmla="*/ 1234330 h 4110786"/>
                      <a:gd name="connsiteX4-151" fmla="*/ 739525 w 4228786"/>
                      <a:gd name="connsiteY4-152" fmla="*/ 1079241 h 4110786"/>
                      <a:gd name="connsiteX5-153" fmla="*/ 468805 w 4228786"/>
                      <a:gd name="connsiteY5-154" fmla="*/ 919162 h 4110786"/>
                      <a:gd name="connsiteX6-155" fmla="*/ 470434 w 4228786"/>
                      <a:gd name="connsiteY6-156" fmla="*/ 920125 h 4110786"/>
                      <a:gd name="connsiteX7-157" fmla="*/ 468805 w 4228786"/>
                      <a:gd name="connsiteY7-158" fmla="*/ 919162 h 4110786"/>
                      <a:gd name="connsiteX8-159" fmla="*/ 2176945 w 4228786"/>
                      <a:gd name="connsiteY8-160" fmla="*/ 319178 h 4110786"/>
                      <a:gd name="connsiteX9-161" fmla="*/ 2269473 w 4228786"/>
                      <a:gd name="connsiteY9-162" fmla="*/ 323850 h 4110786"/>
                      <a:gd name="connsiteX10-163" fmla="*/ 2090436 w 4228786"/>
                      <a:gd name="connsiteY10-164" fmla="*/ 323850 h 4110786"/>
                      <a:gd name="connsiteX11-165" fmla="*/ 2090436 w 4228786"/>
                      <a:gd name="connsiteY11-166" fmla="*/ 323546 h 4110786"/>
                      <a:gd name="connsiteX12-167" fmla="*/ 2176945 w 4228786"/>
                      <a:gd name="connsiteY12-168" fmla="*/ 319178 h 4110786"/>
                      <a:gd name="connsiteX13-169" fmla="*/ 2295032 w 4228786"/>
                      <a:gd name="connsiteY13-170" fmla="*/ 13068 h 4110786"/>
                      <a:gd name="connsiteX14-171" fmla="*/ 4228786 w 4228786"/>
                      <a:gd name="connsiteY14-172" fmla="*/ 2058946 h 4110786"/>
                      <a:gd name="connsiteX15-173" fmla="*/ 2176946 w 4228786"/>
                      <a:gd name="connsiteY15-174" fmla="*/ 4110786 h 4110786"/>
                      <a:gd name="connsiteX16-175" fmla="*/ 125105 w 4228786"/>
                      <a:gd name="connsiteY16-176" fmla="*/ 2058946 h 4110786"/>
                      <a:gd name="connsiteX17-177" fmla="*/ 437178 w 4228786"/>
                      <a:gd name="connsiteY17-178" fmla="*/ 2058945 h 4110786"/>
                      <a:gd name="connsiteX18-179" fmla="*/ 2176945 w 4228786"/>
                      <a:gd name="connsiteY18-180" fmla="*/ 3798712 h 4110786"/>
                      <a:gd name="connsiteX19-181" fmla="*/ 3916711 w 4228786"/>
                      <a:gd name="connsiteY19-182" fmla="*/ 2058945 h 4110786"/>
                      <a:gd name="connsiteX20-183" fmla="*/ 2269473 w 4228786"/>
                      <a:gd name="connsiteY20-184" fmla="*/ 323850 h 4110786"/>
                      <a:gd name="connsiteX21-185" fmla="*/ 2290461 w 4228786"/>
                      <a:gd name="connsiteY21-186" fmla="*/ 323850 h 4110786"/>
                      <a:gd name="connsiteX22-187" fmla="*/ 2295032 w 4228786"/>
                      <a:gd name="connsiteY22-188" fmla="*/ 13068 h 4110786"/>
                      <a:gd name="connsiteX23-189" fmla="*/ 2090436 w 4228786"/>
                      <a:gd name="connsiteY23-190" fmla="*/ 11473 h 4110786"/>
                      <a:gd name="connsiteX24-191" fmla="*/ 2090436 w 4228786"/>
                      <a:gd name="connsiteY24-192" fmla="*/ 323546 h 4110786"/>
                      <a:gd name="connsiteX25-193" fmla="*/ 739525 w 4228786"/>
                      <a:gd name="connsiteY25-194" fmla="*/ 1079241 h 4110786"/>
                      <a:gd name="connsiteX26-195" fmla="*/ 470434 w 4228786"/>
                      <a:gd name="connsiteY26-196" fmla="*/ 920125 h 4110786"/>
                      <a:gd name="connsiteX27-197" fmla="*/ 2090436 w 4228786"/>
                      <a:gd name="connsiteY27-198" fmla="*/ 11473 h 4110786"/>
                      <a:gd name="connsiteX28-199" fmla="*/ 2295224 w 4228786"/>
                      <a:gd name="connsiteY28-200" fmla="*/ 0 h 4110786"/>
                      <a:gd name="connsiteX29-201" fmla="*/ 2295032 w 4228786"/>
                      <a:gd name="connsiteY29-202" fmla="*/ 13068 h 4110786"/>
                      <a:gd name="connsiteX30-203" fmla="*/ 2176946 w 4228786"/>
                      <a:gd name="connsiteY30-204" fmla="*/ 7105 h 4110786"/>
                      <a:gd name="connsiteX31-205" fmla="*/ 2090436 w 4228786"/>
                      <a:gd name="connsiteY31-206" fmla="*/ 11473 h 4110786"/>
                      <a:gd name="connsiteX32-207" fmla="*/ 2090436 w 4228786"/>
                      <a:gd name="connsiteY32-208" fmla="*/ 2381 h 4110786"/>
                      <a:gd name="connsiteX33-209" fmla="*/ 2295224 w 4228786"/>
                      <a:gd name="connsiteY33-210" fmla="*/ 0 h 4110786"/>
                      <a:gd name="connsiteX0-211" fmla="*/ 739525 w 4228786"/>
                      <a:gd name="connsiteY0-212" fmla="*/ 1079241 h 4110786"/>
                      <a:gd name="connsiteX1-213" fmla="*/ 742648 w 4228786"/>
                      <a:gd name="connsiteY1-214" fmla="*/ 1081087 h 4110786"/>
                      <a:gd name="connsiteX2-215" fmla="*/ 647398 w 4228786"/>
                      <a:gd name="connsiteY2-216" fmla="*/ 1235869 h 4110786"/>
                      <a:gd name="connsiteX3-217" fmla="*/ 739525 w 4228786"/>
                      <a:gd name="connsiteY3-218" fmla="*/ 1079241 h 4110786"/>
                      <a:gd name="connsiteX4-219" fmla="*/ 468805 w 4228786"/>
                      <a:gd name="connsiteY4-220" fmla="*/ 919162 h 4110786"/>
                      <a:gd name="connsiteX5-221" fmla="*/ 470434 w 4228786"/>
                      <a:gd name="connsiteY5-222" fmla="*/ 920125 h 4110786"/>
                      <a:gd name="connsiteX6-223" fmla="*/ 468805 w 4228786"/>
                      <a:gd name="connsiteY6-224" fmla="*/ 919162 h 4110786"/>
                      <a:gd name="connsiteX7-225" fmla="*/ 2176945 w 4228786"/>
                      <a:gd name="connsiteY7-226" fmla="*/ 319178 h 4110786"/>
                      <a:gd name="connsiteX8-227" fmla="*/ 2269473 w 4228786"/>
                      <a:gd name="connsiteY8-228" fmla="*/ 323850 h 4110786"/>
                      <a:gd name="connsiteX9-229" fmla="*/ 2090436 w 4228786"/>
                      <a:gd name="connsiteY9-230" fmla="*/ 323850 h 4110786"/>
                      <a:gd name="connsiteX10-231" fmla="*/ 2090436 w 4228786"/>
                      <a:gd name="connsiteY10-232" fmla="*/ 323546 h 4110786"/>
                      <a:gd name="connsiteX11-233" fmla="*/ 2176945 w 4228786"/>
                      <a:gd name="connsiteY11-234" fmla="*/ 319178 h 4110786"/>
                      <a:gd name="connsiteX12-235" fmla="*/ 2295032 w 4228786"/>
                      <a:gd name="connsiteY12-236" fmla="*/ 13068 h 4110786"/>
                      <a:gd name="connsiteX13-237" fmla="*/ 4228786 w 4228786"/>
                      <a:gd name="connsiteY13-238" fmla="*/ 2058946 h 4110786"/>
                      <a:gd name="connsiteX14-239" fmla="*/ 2176946 w 4228786"/>
                      <a:gd name="connsiteY14-240" fmla="*/ 4110786 h 4110786"/>
                      <a:gd name="connsiteX15-241" fmla="*/ 125105 w 4228786"/>
                      <a:gd name="connsiteY15-242" fmla="*/ 2058946 h 4110786"/>
                      <a:gd name="connsiteX16-243" fmla="*/ 437178 w 4228786"/>
                      <a:gd name="connsiteY16-244" fmla="*/ 2058945 h 4110786"/>
                      <a:gd name="connsiteX17-245" fmla="*/ 2176945 w 4228786"/>
                      <a:gd name="connsiteY17-246" fmla="*/ 3798712 h 4110786"/>
                      <a:gd name="connsiteX18-247" fmla="*/ 3916711 w 4228786"/>
                      <a:gd name="connsiteY18-248" fmla="*/ 2058945 h 4110786"/>
                      <a:gd name="connsiteX19-249" fmla="*/ 2269473 w 4228786"/>
                      <a:gd name="connsiteY19-250" fmla="*/ 323850 h 4110786"/>
                      <a:gd name="connsiteX20-251" fmla="*/ 2290461 w 4228786"/>
                      <a:gd name="connsiteY20-252" fmla="*/ 323850 h 4110786"/>
                      <a:gd name="connsiteX21-253" fmla="*/ 2295032 w 4228786"/>
                      <a:gd name="connsiteY21-254" fmla="*/ 13068 h 4110786"/>
                      <a:gd name="connsiteX22-255" fmla="*/ 2090436 w 4228786"/>
                      <a:gd name="connsiteY22-256" fmla="*/ 11473 h 4110786"/>
                      <a:gd name="connsiteX23-257" fmla="*/ 2090436 w 4228786"/>
                      <a:gd name="connsiteY23-258" fmla="*/ 323546 h 4110786"/>
                      <a:gd name="connsiteX24-259" fmla="*/ 739525 w 4228786"/>
                      <a:gd name="connsiteY24-260" fmla="*/ 1079241 h 4110786"/>
                      <a:gd name="connsiteX25-261" fmla="*/ 470434 w 4228786"/>
                      <a:gd name="connsiteY25-262" fmla="*/ 920125 h 4110786"/>
                      <a:gd name="connsiteX26-263" fmla="*/ 2090436 w 4228786"/>
                      <a:gd name="connsiteY26-264" fmla="*/ 11473 h 4110786"/>
                      <a:gd name="connsiteX27-265" fmla="*/ 2295224 w 4228786"/>
                      <a:gd name="connsiteY27-266" fmla="*/ 0 h 4110786"/>
                      <a:gd name="connsiteX28-267" fmla="*/ 2295032 w 4228786"/>
                      <a:gd name="connsiteY28-268" fmla="*/ 13068 h 4110786"/>
                      <a:gd name="connsiteX29-269" fmla="*/ 2176946 w 4228786"/>
                      <a:gd name="connsiteY29-270" fmla="*/ 7105 h 4110786"/>
                      <a:gd name="connsiteX30-271" fmla="*/ 2090436 w 4228786"/>
                      <a:gd name="connsiteY30-272" fmla="*/ 11473 h 4110786"/>
                      <a:gd name="connsiteX31-273" fmla="*/ 2090436 w 4228786"/>
                      <a:gd name="connsiteY31-274" fmla="*/ 2381 h 4110786"/>
                      <a:gd name="connsiteX32-275" fmla="*/ 2295224 w 4228786"/>
                      <a:gd name="connsiteY32-276" fmla="*/ 0 h 4110786"/>
                      <a:gd name="connsiteX0-277" fmla="*/ 739525 w 4228786"/>
                      <a:gd name="connsiteY0-278" fmla="*/ 1079241 h 4110786"/>
                      <a:gd name="connsiteX1-279" fmla="*/ 742648 w 4228786"/>
                      <a:gd name="connsiteY1-280" fmla="*/ 1081087 h 4110786"/>
                      <a:gd name="connsiteX2-281" fmla="*/ 739525 w 4228786"/>
                      <a:gd name="connsiteY2-282" fmla="*/ 1079241 h 4110786"/>
                      <a:gd name="connsiteX3-283" fmla="*/ 468805 w 4228786"/>
                      <a:gd name="connsiteY3-284" fmla="*/ 919162 h 4110786"/>
                      <a:gd name="connsiteX4-285" fmla="*/ 470434 w 4228786"/>
                      <a:gd name="connsiteY4-286" fmla="*/ 920125 h 4110786"/>
                      <a:gd name="connsiteX5-287" fmla="*/ 468805 w 4228786"/>
                      <a:gd name="connsiteY5-288" fmla="*/ 919162 h 4110786"/>
                      <a:gd name="connsiteX6-289" fmla="*/ 2176945 w 4228786"/>
                      <a:gd name="connsiteY6-290" fmla="*/ 319178 h 4110786"/>
                      <a:gd name="connsiteX7-291" fmla="*/ 2269473 w 4228786"/>
                      <a:gd name="connsiteY7-292" fmla="*/ 323850 h 4110786"/>
                      <a:gd name="connsiteX8-293" fmla="*/ 2090436 w 4228786"/>
                      <a:gd name="connsiteY8-294" fmla="*/ 323850 h 4110786"/>
                      <a:gd name="connsiteX9-295" fmla="*/ 2090436 w 4228786"/>
                      <a:gd name="connsiteY9-296" fmla="*/ 323546 h 4110786"/>
                      <a:gd name="connsiteX10-297" fmla="*/ 2176945 w 4228786"/>
                      <a:gd name="connsiteY10-298" fmla="*/ 319178 h 4110786"/>
                      <a:gd name="connsiteX11-299" fmla="*/ 2295032 w 4228786"/>
                      <a:gd name="connsiteY11-300" fmla="*/ 13068 h 4110786"/>
                      <a:gd name="connsiteX12-301" fmla="*/ 4228786 w 4228786"/>
                      <a:gd name="connsiteY12-302" fmla="*/ 2058946 h 4110786"/>
                      <a:gd name="connsiteX13-303" fmla="*/ 2176946 w 4228786"/>
                      <a:gd name="connsiteY13-304" fmla="*/ 4110786 h 4110786"/>
                      <a:gd name="connsiteX14-305" fmla="*/ 125105 w 4228786"/>
                      <a:gd name="connsiteY14-306" fmla="*/ 2058946 h 4110786"/>
                      <a:gd name="connsiteX15-307" fmla="*/ 437178 w 4228786"/>
                      <a:gd name="connsiteY15-308" fmla="*/ 2058945 h 4110786"/>
                      <a:gd name="connsiteX16-309" fmla="*/ 2176945 w 4228786"/>
                      <a:gd name="connsiteY16-310" fmla="*/ 3798712 h 4110786"/>
                      <a:gd name="connsiteX17-311" fmla="*/ 3916711 w 4228786"/>
                      <a:gd name="connsiteY17-312" fmla="*/ 2058945 h 4110786"/>
                      <a:gd name="connsiteX18-313" fmla="*/ 2269473 w 4228786"/>
                      <a:gd name="connsiteY18-314" fmla="*/ 323850 h 4110786"/>
                      <a:gd name="connsiteX19-315" fmla="*/ 2290461 w 4228786"/>
                      <a:gd name="connsiteY19-316" fmla="*/ 323850 h 4110786"/>
                      <a:gd name="connsiteX20-317" fmla="*/ 2295032 w 4228786"/>
                      <a:gd name="connsiteY20-318" fmla="*/ 13068 h 4110786"/>
                      <a:gd name="connsiteX21-319" fmla="*/ 2090436 w 4228786"/>
                      <a:gd name="connsiteY21-320" fmla="*/ 11473 h 4110786"/>
                      <a:gd name="connsiteX22-321" fmla="*/ 2090436 w 4228786"/>
                      <a:gd name="connsiteY22-322" fmla="*/ 323546 h 4110786"/>
                      <a:gd name="connsiteX23-323" fmla="*/ 739525 w 4228786"/>
                      <a:gd name="connsiteY23-324" fmla="*/ 1079241 h 4110786"/>
                      <a:gd name="connsiteX24-325" fmla="*/ 470434 w 4228786"/>
                      <a:gd name="connsiteY24-326" fmla="*/ 920125 h 4110786"/>
                      <a:gd name="connsiteX25-327" fmla="*/ 2090436 w 4228786"/>
                      <a:gd name="connsiteY25-328" fmla="*/ 11473 h 4110786"/>
                      <a:gd name="connsiteX26-329" fmla="*/ 2295224 w 4228786"/>
                      <a:gd name="connsiteY26-330" fmla="*/ 0 h 4110786"/>
                      <a:gd name="connsiteX27-331" fmla="*/ 2295032 w 4228786"/>
                      <a:gd name="connsiteY27-332" fmla="*/ 13068 h 4110786"/>
                      <a:gd name="connsiteX28-333" fmla="*/ 2176946 w 4228786"/>
                      <a:gd name="connsiteY28-334" fmla="*/ 7105 h 4110786"/>
                      <a:gd name="connsiteX29-335" fmla="*/ 2090436 w 4228786"/>
                      <a:gd name="connsiteY29-336" fmla="*/ 11473 h 4110786"/>
                      <a:gd name="connsiteX30-337" fmla="*/ 2090436 w 4228786"/>
                      <a:gd name="connsiteY30-338" fmla="*/ 2381 h 4110786"/>
                      <a:gd name="connsiteX31-339" fmla="*/ 2295224 w 4228786"/>
                      <a:gd name="connsiteY31-340" fmla="*/ 0 h 4110786"/>
                      <a:gd name="connsiteX0-341" fmla="*/ 739525 w 4228786"/>
                      <a:gd name="connsiteY0-342" fmla="*/ 1079241 h 4110786"/>
                      <a:gd name="connsiteX1-343" fmla="*/ 742648 w 4228786"/>
                      <a:gd name="connsiteY1-344" fmla="*/ 1081087 h 4110786"/>
                      <a:gd name="connsiteX2-345" fmla="*/ 739525 w 4228786"/>
                      <a:gd name="connsiteY2-346" fmla="*/ 1079241 h 4110786"/>
                      <a:gd name="connsiteX3-347" fmla="*/ 468805 w 4228786"/>
                      <a:gd name="connsiteY3-348" fmla="*/ 919162 h 4110786"/>
                      <a:gd name="connsiteX4-349" fmla="*/ 470434 w 4228786"/>
                      <a:gd name="connsiteY4-350" fmla="*/ 920125 h 4110786"/>
                      <a:gd name="connsiteX5-351" fmla="*/ 468805 w 4228786"/>
                      <a:gd name="connsiteY5-352" fmla="*/ 919162 h 4110786"/>
                      <a:gd name="connsiteX6-353" fmla="*/ 2176945 w 4228786"/>
                      <a:gd name="connsiteY6-354" fmla="*/ 319178 h 4110786"/>
                      <a:gd name="connsiteX7-355" fmla="*/ 2269473 w 4228786"/>
                      <a:gd name="connsiteY7-356" fmla="*/ 323850 h 4110786"/>
                      <a:gd name="connsiteX8-357" fmla="*/ 2090436 w 4228786"/>
                      <a:gd name="connsiteY8-358" fmla="*/ 323850 h 4110786"/>
                      <a:gd name="connsiteX9-359" fmla="*/ 2090436 w 4228786"/>
                      <a:gd name="connsiteY9-360" fmla="*/ 323546 h 4110786"/>
                      <a:gd name="connsiteX10-361" fmla="*/ 2176945 w 4228786"/>
                      <a:gd name="connsiteY10-362" fmla="*/ 319178 h 4110786"/>
                      <a:gd name="connsiteX11-363" fmla="*/ 2295032 w 4228786"/>
                      <a:gd name="connsiteY11-364" fmla="*/ 13068 h 4110786"/>
                      <a:gd name="connsiteX12-365" fmla="*/ 4228786 w 4228786"/>
                      <a:gd name="connsiteY12-366" fmla="*/ 2058946 h 4110786"/>
                      <a:gd name="connsiteX13-367" fmla="*/ 2176946 w 4228786"/>
                      <a:gd name="connsiteY13-368" fmla="*/ 4110786 h 4110786"/>
                      <a:gd name="connsiteX14-369" fmla="*/ 125105 w 4228786"/>
                      <a:gd name="connsiteY14-370" fmla="*/ 2058946 h 4110786"/>
                      <a:gd name="connsiteX15-371" fmla="*/ 437178 w 4228786"/>
                      <a:gd name="connsiteY15-372" fmla="*/ 2058945 h 4110786"/>
                      <a:gd name="connsiteX16-373" fmla="*/ 2176945 w 4228786"/>
                      <a:gd name="connsiteY16-374" fmla="*/ 3798712 h 4110786"/>
                      <a:gd name="connsiteX17-375" fmla="*/ 3916711 w 4228786"/>
                      <a:gd name="connsiteY17-376" fmla="*/ 2058945 h 4110786"/>
                      <a:gd name="connsiteX18-377" fmla="*/ 2269473 w 4228786"/>
                      <a:gd name="connsiteY18-378" fmla="*/ 323850 h 4110786"/>
                      <a:gd name="connsiteX19-379" fmla="*/ 2290461 w 4228786"/>
                      <a:gd name="connsiteY19-380" fmla="*/ 323850 h 4110786"/>
                      <a:gd name="connsiteX20-381" fmla="*/ 2295032 w 4228786"/>
                      <a:gd name="connsiteY20-382" fmla="*/ 13068 h 4110786"/>
                      <a:gd name="connsiteX21-383" fmla="*/ 2090436 w 4228786"/>
                      <a:gd name="connsiteY21-384" fmla="*/ 11473 h 4110786"/>
                      <a:gd name="connsiteX22-385" fmla="*/ 2090436 w 4228786"/>
                      <a:gd name="connsiteY22-386" fmla="*/ 323546 h 4110786"/>
                      <a:gd name="connsiteX23-387" fmla="*/ 739525 w 4228786"/>
                      <a:gd name="connsiteY23-388" fmla="*/ 1079241 h 4110786"/>
                      <a:gd name="connsiteX24-389" fmla="*/ 470434 w 4228786"/>
                      <a:gd name="connsiteY24-390" fmla="*/ 920125 h 4110786"/>
                      <a:gd name="connsiteX25-391" fmla="*/ 2090436 w 4228786"/>
                      <a:gd name="connsiteY25-392" fmla="*/ 11473 h 4110786"/>
                      <a:gd name="connsiteX26-393" fmla="*/ 2295224 w 4228786"/>
                      <a:gd name="connsiteY26-394" fmla="*/ 0 h 4110786"/>
                      <a:gd name="connsiteX27-395" fmla="*/ 2176946 w 4228786"/>
                      <a:gd name="connsiteY27-396" fmla="*/ 7105 h 4110786"/>
                      <a:gd name="connsiteX28-397" fmla="*/ 2090436 w 4228786"/>
                      <a:gd name="connsiteY28-398" fmla="*/ 11473 h 4110786"/>
                      <a:gd name="connsiteX29-399" fmla="*/ 2090436 w 4228786"/>
                      <a:gd name="connsiteY29-400" fmla="*/ 2381 h 4110786"/>
                      <a:gd name="connsiteX30-401" fmla="*/ 2295224 w 4228786"/>
                      <a:gd name="connsiteY30-402" fmla="*/ 0 h 4110786"/>
                      <a:gd name="connsiteX0-403" fmla="*/ 739525 w 4228949"/>
                      <a:gd name="connsiteY0-404" fmla="*/ 1079241 h 4110786"/>
                      <a:gd name="connsiteX1-405" fmla="*/ 742648 w 4228949"/>
                      <a:gd name="connsiteY1-406" fmla="*/ 1081087 h 4110786"/>
                      <a:gd name="connsiteX2-407" fmla="*/ 739525 w 4228949"/>
                      <a:gd name="connsiteY2-408" fmla="*/ 1079241 h 4110786"/>
                      <a:gd name="connsiteX3-409" fmla="*/ 468805 w 4228949"/>
                      <a:gd name="connsiteY3-410" fmla="*/ 919162 h 4110786"/>
                      <a:gd name="connsiteX4-411" fmla="*/ 470434 w 4228949"/>
                      <a:gd name="connsiteY4-412" fmla="*/ 920125 h 4110786"/>
                      <a:gd name="connsiteX5-413" fmla="*/ 468805 w 4228949"/>
                      <a:gd name="connsiteY5-414" fmla="*/ 919162 h 4110786"/>
                      <a:gd name="connsiteX6-415" fmla="*/ 2176945 w 4228949"/>
                      <a:gd name="connsiteY6-416" fmla="*/ 319178 h 4110786"/>
                      <a:gd name="connsiteX7-417" fmla="*/ 2269473 w 4228949"/>
                      <a:gd name="connsiteY7-418" fmla="*/ 323850 h 4110786"/>
                      <a:gd name="connsiteX8-419" fmla="*/ 2090436 w 4228949"/>
                      <a:gd name="connsiteY8-420" fmla="*/ 323850 h 4110786"/>
                      <a:gd name="connsiteX9-421" fmla="*/ 2090436 w 4228949"/>
                      <a:gd name="connsiteY9-422" fmla="*/ 323546 h 4110786"/>
                      <a:gd name="connsiteX10-423" fmla="*/ 2176945 w 4228949"/>
                      <a:gd name="connsiteY10-424" fmla="*/ 319178 h 4110786"/>
                      <a:gd name="connsiteX11-425" fmla="*/ 2290461 w 4228949"/>
                      <a:gd name="connsiteY11-426" fmla="*/ 323850 h 4110786"/>
                      <a:gd name="connsiteX12-427" fmla="*/ 4228786 w 4228949"/>
                      <a:gd name="connsiteY12-428" fmla="*/ 2058946 h 4110786"/>
                      <a:gd name="connsiteX13-429" fmla="*/ 2176946 w 4228949"/>
                      <a:gd name="connsiteY13-430" fmla="*/ 4110786 h 4110786"/>
                      <a:gd name="connsiteX14-431" fmla="*/ 125105 w 4228949"/>
                      <a:gd name="connsiteY14-432" fmla="*/ 2058946 h 4110786"/>
                      <a:gd name="connsiteX15-433" fmla="*/ 437178 w 4228949"/>
                      <a:gd name="connsiteY15-434" fmla="*/ 2058945 h 4110786"/>
                      <a:gd name="connsiteX16-435" fmla="*/ 2176945 w 4228949"/>
                      <a:gd name="connsiteY16-436" fmla="*/ 3798712 h 4110786"/>
                      <a:gd name="connsiteX17-437" fmla="*/ 3916711 w 4228949"/>
                      <a:gd name="connsiteY17-438" fmla="*/ 2058945 h 4110786"/>
                      <a:gd name="connsiteX18-439" fmla="*/ 2269473 w 4228949"/>
                      <a:gd name="connsiteY18-440" fmla="*/ 323850 h 4110786"/>
                      <a:gd name="connsiteX19-441" fmla="*/ 2290461 w 4228949"/>
                      <a:gd name="connsiteY19-442" fmla="*/ 323850 h 4110786"/>
                      <a:gd name="connsiteX20-443" fmla="*/ 2090436 w 4228949"/>
                      <a:gd name="connsiteY20-444" fmla="*/ 11473 h 4110786"/>
                      <a:gd name="connsiteX21-445" fmla="*/ 2090436 w 4228949"/>
                      <a:gd name="connsiteY21-446" fmla="*/ 323546 h 4110786"/>
                      <a:gd name="connsiteX22-447" fmla="*/ 739525 w 4228949"/>
                      <a:gd name="connsiteY22-448" fmla="*/ 1079241 h 4110786"/>
                      <a:gd name="connsiteX23-449" fmla="*/ 470434 w 4228949"/>
                      <a:gd name="connsiteY23-450" fmla="*/ 920125 h 4110786"/>
                      <a:gd name="connsiteX24-451" fmla="*/ 2090436 w 4228949"/>
                      <a:gd name="connsiteY24-452" fmla="*/ 11473 h 4110786"/>
                      <a:gd name="connsiteX25-453" fmla="*/ 2295224 w 4228949"/>
                      <a:gd name="connsiteY25-454" fmla="*/ 0 h 4110786"/>
                      <a:gd name="connsiteX26-455" fmla="*/ 2176946 w 4228949"/>
                      <a:gd name="connsiteY26-456" fmla="*/ 7105 h 4110786"/>
                      <a:gd name="connsiteX27-457" fmla="*/ 2090436 w 4228949"/>
                      <a:gd name="connsiteY27-458" fmla="*/ 11473 h 4110786"/>
                      <a:gd name="connsiteX28-459" fmla="*/ 2090436 w 4228949"/>
                      <a:gd name="connsiteY28-460" fmla="*/ 2381 h 4110786"/>
                      <a:gd name="connsiteX29-461" fmla="*/ 2295224 w 4228949"/>
                      <a:gd name="connsiteY29-462" fmla="*/ 0 h 4110786"/>
                      <a:gd name="connsiteX0-463" fmla="*/ 739525 w 4228949"/>
                      <a:gd name="connsiteY0-464" fmla="*/ 1076860 h 4108405"/>
                      <a:gd name="connsiteX1-465" fmla="*/ 742648 w 4228949"/>
                      <a:gd name="connsiteY1-466" fmla="*/ 1078706 h 4108405"/>
                      <a:gd name="connsiteX2-467" fmla="*/ 739525 w 4228949"/>
                      <a:gd name="connsiteY2-468" fmla="*/ 1076860 h 4108405"/>
                      <a:gd name="connsiteX3-469" fmla="*/ 468805 w 4228949"/>
                      <a:gd name="connsiteY3-470" fmla="*/ 916781 h 4108405"/>
                      <a:gd name="connsiteX4-471" fmla="*/ 470434 w 4228949"/>
                      <a:gd name="connsiteY4-472" fmla="*/ 917744 h 4108405"/>
                      <a:gd name="connsiteX5-473" fmla="*/ 468805 w 4228949"/>
                      <a:gd name="connsiteY5-474" fmla="*/ 916781 h 4108405"/>
                      <a:gd name="connsiteX6-475" fmla="*/ 2176945 w 4228949"/>
                      <a:gd name="connsiteY6-476" fmla="*/ 316797 h 4108405"/>
                      <a:gd name="connsiteX7-477" fmla="*/ 2269473 w 4228949"/>
                      <a:gd name="connsiteY7-478" fmla="*/ 321469 h 4108405"/>
                      <a:gd name="connsiteX8-479" fmla="*/ 2090436 w 4228949"/>
                      <a:gd name="connsiteY8-480" fmla="*/ 321469 h 4108405"/>
                      <a:gd name="connsiteX9-481" fmla="*/ 2090436 w 4228949"/>
                      <a:gd name="connsiteY9-482" fmla="*/ 321165 h 4108405"/>
                      <a:gd name="connsiteX10-483" fmla="*/ 2176945 w 4228949"/>
                      <a:gd name="connsiteY10-484" fmla="*/ 316797 h 4108405"/>
                      <a:gd name="connsiteX11-485" fmla="*/ 2290461 w 4228949"/>
                      <a:gd name="connsiteY11-486" fmla="*/ 321469 h 4108405"/>
                      <a:gd name="connsiteX12-487" fmla="*/ 4228786 w 4228949"/>
                      <a:gd name="connsiteY12-488" fmla="*/ 2056565 h 4108405"/>
                      <a:gd name="connsiteX13-489" fmla="*/ 2176946 w 4228949"/>
                      <a:gd name="connsiteY13-490" fmla="*/ 4108405 h 4108405"/>
                      <a:gd name="connsiteX14-491" fmla="*/ 125105 w 4228949"/>
                      <a:gd name="connsiteY14-492" fmla="*/ 2056565 h 4108405"/>
                      <a:gd name="connsiteX15-493" fmla="*/ 437178 w 4228949"/>
                      <a:gd name="connsiteY15-494" fmla="*/ 2056564 h 4108405"/>
                      <a:gd name="connsiteX16-495" fmla="*/ 2176945 w 4228949"/>
                      <a:gd name="connsiteY16-496" fmla="*/ 3796331 h 4108405"/>
                      <a:gd name="connsiteX17-497" fmla="*/ 3916711 w 4228949"/>
                      <a:gd name="connsiteY17-498" fmla="*/ 2056564 h 4108405"/>
                      <a:gd name="connsiteX18-499" fmla="*/ 2269473 w 4228949"/>
                      <a:gd name="connsiteY18-500" fmla="*/ 321469 h 4108405"/>
                      <a:gd name="connsiteX19-501" fmla="*/ 2290461 w 4228949"/>
                      <a:gd name="connsiteY19-502" fmla="*/ 321469 h 4108405"/>
                      <a:gd name="connsiteX20-503" fmla="*/ 2090436 w 4228949"/>
                      <a:gd name="connsiteY20-504" fmla="*/ 9092 h 4108405"/>
                      <a:gd name="connsiteX21-505" fmla="*/ 2090436 w 4228949"/>
                      <a:gd name="connsiteY21-506" fmla="*/ 321165 h 4108405"/>
                      <a:gd name="connsiteX22-507" fmla="*/ 739525 w 4228949"/>
                      <a:gd name="connsiteY22-508" fmla="*/ 1076860 h 4108405"/>
                      <a:gd name="connsiteX23-509" fmla="*/ 470434 w 4228949"/>
                      <a:gd name="connsiteY23-510" fmla="*/ 917744 h 4108405"/>
                      <a:gd name="connsiteX24-511" fmla="*/ 2090436 w 4228949"/>
                      <a:gd name="connsiteY24-512" fmla="*/ 9092 h 4108405"/>
                      <a:gd name="connsiteX25-513" fmla="*/ 2090436 w 4228949"/>
                      <a:gd name="connsiteY25-514" fmla="*/ 0 h 4108405"/>
                      <a:gd name="connsiteX26-515" fmla="*/ 2176946 w 4228949"/>
                      <a:gd name="connsiteY26-516" fmla="*/ 4724 h 4108405"/>
                      <a:gd name="connsiteX27-517" fmla="*/ 2090436 w 4228949"/>
                      <a:gd name="connsiteY27-518" fmla="*/ 9092 h 4108405"/>
                      <a:gd name="connsiteX28-519" fmla="*/ 2090436 w 4228949"/>
                      <a:gd name="connsiteY28-520" fmla="*/ 0 h 4108405"/>
                      <a:gd name="connsiteX0-521" fmla="*/ 739525 w 4228949"/>
                      <a:gd name="connsiteY0-522" fmla="*/ 1076860 h 4108405"/>
                      <a:gd name="connsiteX1-523" fmla="*/ 742648 w 4228949"/>
                      <a:gd name="connsiteY1-524" fmla="*/ 1078706 h 4108405"/>
                      <a:gd name="connsiteX2-525" fmla="*/ 739525 w 4228949"/>
                      <a:gd name="connsiteY2-526" fmla="*/ 1076860 h 4108405"/>
                      <a:gd name="connsiteX3-527" fmla="*/ 468805 w 4228949"/>
                      <a:gd name="connsiteY3-528" fmla="*/ 916781 h 4108405"/>
                      <a:gd name="connsiteX4-529" fmla="*/ 470434 w 4228949"/>
                      <a:gd name="connsiteY4-530" fmla="*/ 917744 h 4108405"/>
                      <a:gd name="connsiteX5-531" fmla="*/ 468805 w 4228949"/>
                      <a:gd name="connsiteY5-532" fmla="*/ 916781 h 4108405"/>
                      <a:gd name="connsiteX6-533" fmla="*/ 2176945 w 4228949"/>
                      <a:gd name="connsiteY6-534" fmla="*/ 316797 h 4108405"/>
                      <a:gd name="connsiteX7-535" fmla="*/ 2269473 w 4228949"/>
                      <a:gd name="connsiteY7-536" fmla="*/ 321469 h 4108405"/>
                      <a:gd name="connsiteX8-537" fmla="*/ 2090436 w 4228949"/>
                      <a:gd name="connsiteY8-538" fmla="*/ 321469 h 4108405"/>
                      <a:gd name="connsiteX9-539" fmla="*/ 2090436 w 4228949"/>
                      <a:gd name="connsiteY9-540" fmla="*/ 321165 h 4108405"/>
                      <a:gd name="connsiteX10-541" fmla="*/ 2176945 w 4228949"/>
                      <a:gd name="connsiteY10-542" fmla="*/ 316797 h 4108405"/>
                      <a:gd name="connsiteX11-543" fmla="*/ 2290461 w 4228949"/>
                      <a:gd name="connsiteY11-544" fmla="*/ 321469 h 4108405"/>
                      <a:gd name="connsiteX12-545" fmla="*/ 4228786 w 4228949"/>
                      <a:gd name="connsiteY12-546" fmla="*/ 2056565 h 4108405"/>
                      <a:gd name="connsiteX13-547" fmla="*/ 2176946 w 4228949"/>
                      <a:gd name="connsiteY13-548" fmla="*/ 4108405 h 4108405"/>
                      <a:gd name="connsiteX14-549" fmla="*/ 125105 w 4228949"/>
                      <a:gd name="connsiteY14-550" fmla="*/ 2056565 h 4108405"/>
                      <a:gd name="connsiteX15-551" fmla="*/ 437178 w 4228949"/>
                      <a:gd name="connsiteY15-552" fmla="*/ 2056564 h 4108405"/>
                      <a:gd name="connsiteX16-553" fmla="*/ 2176945 w 4228949"/>
                      <a:gd name="connsiteY16-554" fmla="*/ 3796331 h 4108405"/>
                      <a:gd name="connsiteX17-555" fmla="*/ 3916711 w 4228949"/>
                      <a:gd name="connsiteY17-556" fmla="*/ 2056564 h 4108405"/>
                      <a:gd name="connsiteX18-557" fmla="*/ 2269473 w 4228949"/>
                      <a:gd name="connsiteY18-558" fmla="*/ 321469 h 4108405"/>
                      <a:gd name="connsiteX19-559" fmla="*/ 2290461 w 4228949"/>
                      <a:gd name="connsiteY19-560" fmla="*/ 321469 h 4108405"/>
                      <a:gd name="connsiteX20-561" fmla="*/ 2090436 w 4228949"/>
                      <a:gd name="connsiteY20-562" fmla="*/ 9092 h 4108405"/>
                      <a:gd name="connsiteX21-563" fmla="*/ 2090436 w 4228949"/>
                      <a:gd name="connsiteY21-564" fmla="*/ 321165 h 4108405"/>
                      <a:gd name="connsiteX22-565" fmla="*/ 739525 w 4228949"/>
                      <a:gd name="connsiteY22-566" fmla="*/ 1076860 h 4108405"/>
                      <a:gd name="connsiteX23-567" fmla="*/ 470434 w 4228949"/>
                      <a:gd name="connsiteY23-568" fmla="*/ 917744 h 4108405"/>
                      <a:gd name="connsiteX24-569" fmla="*/ 2090436 w 4228949"/>
                      <a:gd name="connsiteY24-570" fmla="*/ 9092 h 4108405"/>
                      <a:gd name="connsiteX25-571" fmla="*/ 2090436 w 4228949"/>
                      <a:gd name="connsiteY25-572" fmla="*/ 0 h 4108405"/>
                      <a:gd name="connsiteX26-573" fmla="*/ 2090436 w 4228949"/>
                      <a:gd name="connsiteY26-574" fmla="*/ 9092 h 4108405"/>
                      <a:gd name="connsiteX27-575" fmla="*/ 2090436 w 4228949"/>
                      <a:gd name="connsiteY27-576" fmla="*/ 0 h 4108405"/>
                      <a:gd name="connsiteX0-577" fmla="*/ 739525 w 4228925"/>
                      <a:gd name="connsiteY0-578" fmla="*/ 1076860 h 4108405"/>
                      <a:gd name="connsiteX1-579" fmla="*/ 742648 w 4228925"/>
                      <a:gd name="connsiteY1-580" fmla="*/ 1078706 h 4108405"/>
                      <a:gd name="connsiteX2-581" fmla="*/ 739525 w 4228925"/>
                      <a:gd name="connsiteY2-582" fmla="*/ 1076860 h 4108405"/>
                      <a:gd name="connsiteX3-583" fmla="*/ 468805 w 4228925"/>
                      <a:gd name="connsiteY3-584" fmla="*/ 916781 h 4108405"/>
                      <a:gd name="connsiteX4-585" fmla="*/ 470434 w 4228925"/>
                      <a:gd name="connsiteY4-586" fmla="*/ 917744 h 4108405"/>
                      <a:gd name="connsiteX5-587" fmla="*/ 468805 w 4228925"/>
                      <a:gd name="connsiteY5-588" fmla="*/ 916781 h 4108405"/>
                      <a:gd name="connsiteX6-589" fmla="*/ 2176945 w 4228925"/>
                      <a:gd name="connsiteY6-590" fmla="*/ 316797 h 4108405"/>
                      <a:gd name="connsiteX7-591" fmla="*/ 2269473 w 4228925"/>
                      <a:gd name="connsiteY7-592" fmla="*/ 321469 h 4108405"/>
                      <a:gd name="connsiteX8-593" fmla="*/ 2090436 w 4228925"/>
                      <a:gd name="connsiteY8-594" fmla="*/ 321469 h 4108405"/>
                      <a:gd name="connsiteX9-595" fmla="*/ 2090436 w 4228925"/>
                      <a:gd name="connsiteY9-596" fmla="*/ 321165 h 4108405"/>
                      <a:gd name="connsiteX10-597" fmla="*/ 2176945 w 4228925"/>
                      <a:gd name="connsiteY10-598" fmla="*/ 316797 h 4108405"/>
                      <a:gd name="connsiteX11-599" fmla="*/ 2290461 w 4228925"/>
                      <a:gd name="connsiteY11-600" fmla="*/ 321469 h 4108405"/>
                      <a:gd name="connsiteX12-601" fmla="*/ 4228786 w 4228925"/>
                      <a:gd name="connsiteY12-602" fmla="*/ 2056565 h 4108405"/>
                      <a:gd name="connsiteX13-603" fmla="*/ 2176946 w 4228925"/>
                      <a:gd name="connsiteY13-604" fmla="*/ 4108405 h 4108405"/>
                      <a:gd name="connsiteX14-605" fmla="*/ 125105 w 4228925"/>
                      <a:gd name="connsiteY14-606" fmla="*/ 2056565 h 4108405"/>
                      <a:gd name="connsiteX15-607" fmla="*/ 437178 w 4228925"/>
                      <a:gd name="connsiteY15-608" fmla="*/ 2056564 h 4108405"/>
                      <a:gd name="connsiteX16-609" fmla="*/ 2176945 w 4228925"/>
                      <a:gd name="connsiteY16-610" fmla="*/ 3796331 h 4108405"/>
                      <a:gd name="connsiteX17-611" fmla="*/ 3916711 w 4228925"/>
                      <a:gd name="connsiteY17-612" fmla="*/ 2056564 h 4108405"/>
                      <a:gd name="connsiteX18-613" fmla="*/ 2290461 w 4228925"/>
                      <a:gd name="connsiteY18-614" fmla="*/ 321469 h 4108405"/>
                      <a:gd name="connsiteX19-615" fmla="*/ 2090436 w 4228925"/>
                      <a:gd name="connsiteY19-616" fmla="*/ 9092 h 4108405"/>
                      <a:gd name="connsiteX20-617" fmla="*/ 2090436 w 4228925"/>
                      <a:gd name="connsiteY20-618" fmla="*/ 321165 h 4108405"/>
                      <a:gd name="connsiteX21-619" fmla="*/ 739525 w 4228925"/>
                      <a:gd name="connsiteY21-620" fmla="*/ 1076860 h 4108405"/>
                      <a:gd name="connsiteX22-621" fmla="*/ 470434 w 4228925"/>
                      <a:gd name="connsiteY22-622" fmla="*/ 917744 h 4108405"/>
                      <a:gd name="connsiteX23-623" fmla="*/ 2090436 w 4228925"/>
                      <a:gd name="connsiteY23-624" fmla="*/ 9092 h 4108405"/>
                      <a:gd name="connsiteX24-625" fmla="*/ 2090436 w 4228925"/>
                      <a:gd name="connsiteY24-626" fmla="*/ 0 h 4108405"/>
                      <a:gd name="connsiteX25-627" fmla="*/ 2090436 w 4228925"/>
                      <a:gd name="connsiteY25-628" fmla="*/ 9092 h 4108405"/>
                      <a:gd name="connsiteX26-629" fmla="*/ 2090436 w 4228925"/>
                      <a:gd name="connsiteY26-630" fmla="*/ 0 h 4108405"/>
                      <a:gd name="connsiteX0-631" fmla="*/ 739525 w 4228925"/>
                      <a:gd name="connsiteY0-632" fmla="*/ 1076860 h 4108405"/>
                      <a:gd name="connsiteX1-633" fmla="*/ 742648 w 4228925"/>
                      <a:gd name="connsiteY1-634" fmla="*/ 1078706 h 4108405"/>
                      <a:gd name="connsiteX2-635" fmla="*/ 739525 w 4228925"/>
                      <a:gd name="connsiteY2-636" fmla="*/ 1076860 h 4108405"/>
                      <a:gd name="connsiteX3-637" fmla="*/ 468805 w 4228925"/>
                      <a:gd name="connsiteY3-638" fmla="*/ 916781 h 4108405"/>
                      <a:gd name="connsiteX4-639" fmla="*/ 470434 w 4228925"/>
                      <a:gd name="connsiteY4-640" fmla="*/ 917744 h 4108405"/>
                      <a:gd name="connsiteX5-641" fmla="*/ 468805 w 4228925"/>
                      <a:gd name="connsiteY5-642" fmla="*/ 916781 h 4108405"/>
                      <a:gd name="connsiteX6-643" fmla="*/ 2176945 w 4228925"/>
                      <a:gd name="connsiteY6-644" fmla="*/ 316797 h 4108405"/>
                      <a:gd name="connsiteX7-645" fmla="*/ 2090436 w 4228925"/>
                      <a:gd name="connsiteY7-646" fmla="*/ 321469 h 4108405"/>
                      <a:gd name="connsiteX8-647" fmla="*/ 2090436 w 4228925"/>
                      <a:gd name="connsiteY8-648" fmla="*/ 321165 h 4108405"/>
                      <a:gd name="connsiteX9-649" fmla="*/ 2176945 w 4228925"/>
                      <a:gd name="connsiteY9-650" fmla="*/ 316797 h 4108405"/>
                      <a:gd name="connsiteX10-651" fmla="*/ 2290461 w 4228925"/>
                      <a:gd name="connsiteY10-652" fmla="*/ 321469 h 4108405"/>
                      <a:gd name="connsiteX11-653" fmla="*/ 4228786 w 4228925"/>
                      <a:gd name="connsiteY11-654" fmla="*/ 2056565 h 4108405"/>
                      <a:gd name="connsiteX12-655" fmla="*/ 2176946 w 4228925"/>
                      <a:gd name="connsiteY12-656" fmla="*/ 4108405 h 4108405"/>
                      <a:gd name="connsiteX13-657" fmla="*/ 125105 w 4228925"/>
                      <a:gd name="connsiteY13-658" fmla="*/ 2056565 h 4108405"/>
                      <a:gd name="connsiteX14-659" fmla="*/ 437178 w 4228925"/>
                      <a:gd name="connsiteY14-660" fmla="*/ 2056564 h 4108405"/>
                      <a:gd name="connsiteX15-661" fmla="*/ 2176945 w 4228925"/>
                      <a:gd name="connsiteY15-662" fmla="*/ 3796331 h 4108405"/>
                      <a:gd name="connsiteX16-663" fmla="*/ 3916711 w 4228925"/>
                      <a:gd name="connsiteY16-664" fmla="*/ 2056564 h 4108405"/>
                      <a:gd name="connsiteX17-665" fmla="*/ 2290461 w 4228925"/>
                      <a:gd name="connsiteY17-666" fmla="*/ 321469 h 4108405"/>
                      <a:gd name="connsiteX18-667" fmla="*/ 2090436 w 4228925"/>
                      <a:gd name="connsiteY18-668" fmla="*/ 9092 h 4108405"/>
                      <a:gd name="connsiteX19-669" fmla="*/ 2090436 w 4228925"/>
                      <a:gd name="connsiteY19-670" fmla="*/ 321165 h 4108405"/>
                      <a:gd name="connsiteX20-671" fmla="*/ 739525 w 4228925"/>
                      <a:gd name="connsiteY20-672" fmla="*/ 1076860 h 4108405"/>
                      <a:gd name="connsiteX21-673" fmla="*/ 470434 w 4228925"/>
                      <a:gd name="connsiteY21-674" fmla="*/ 917744 h 4108405"/>
                      <a:gd name="connsiteX22-675" fmla="*/ 2090436 w 4228925"/>
                      <a:gd name="connsiteY22-676" fmla="*/ 9092 h 4108405"/>
                      <a:gd name="connsiteX23-677" fmla="*/ 2090436 w 4228925"/>
                      <a:gd name="connsiteY23-678" fmla="*/ 0 h 4108405"/>
                      <a:gd name="connsiteX24-679" fmla="*/ 2090436 w 4228925"/>
                      <a:gd name="connsiteY24-680" fmla="*/ 9092 h 4108405"/>
                      <a:gd name="connsiteX25-681" fmla="*/ 2090436 w 4228925"/>
                      <a:gd name="connsiteY25-682" fmla="*/ 0 h 4108405"/>
                      <a:gd name="connsiteX0-683" fmla="*/ 739525 w 4228925"/>
                      <a:gd name="connsiteY0-684" fmla="*/ 1076860 h 4108405"/>
                      <a:gd name="connsiteX1-685" fmla="*/ 742648 w 4228925"/>
                      <a:gd name="connsiteY1-686" fmla="*/ 1078706 h 4108405"/>
                      <a:gd name="connsiteX2-687" fmla="*/ 739525 w 4228925"/>
                      <a:gd name="connsiteY2-688" fmla="*/ 1076860 h 4108405"/>
                      <a:gd name="connsiteX3-689" fmla="*/ 468805 w 4228925"/>
                      <a:gd name="connsiteY3-690" fmla="*/ 916781 h 4108405"/>
                      <a:gd name="connsiteX4-691" fmla="*/ 470434 w 4228925"/>
                      <a:gd name="connsiteY4-692" fmla="*/ 917744 h 4108405"/>
                      <a:gd name="connsiteX5-693" fmla="*/ 468805 w 4228925"/>
                      <a:gd name="connsiteY5-694" fmla="*/ 916781 h 4108405"/>
                      <a:gd name="connsiteX6-695" fmla="*/ 2090436 w 4228925"/>
                      <a:gd name="connsiteY6-696" fmla="*/ 321165 h 4108405"/>
                      <a:gd name="connsiteX7-697" fmla="*/ 2090436 w 4228925"/>
                      <a:gd name="connsiteY7-698" fmla="*/ 321469 h 4108405"/>
                      <a:gd name="connsiteX8-699" fmla="*/ 2090436 w 4228925"/>
                      <a:gd name="connsiteY8-700" fmla="*/ 321165 h 4108405"/>
                      <a:gd name="connsiteX9-701" fmla="*/ 2290461 w 4228925"/>
                      <a:gd name="connsiteY9-702" fmla="*/ 321469 h 4108405"/>
                      <a:gd name="connsiteX10-703" fmla="*/ 4228786 w 4228925"/>
                      <a:gd name="connsiteY10-704" fmla="*/ 2056565 h 4108405"/>
                      <a:gd name="connsiteX11-705" fmla="*/ 2176946 w 4228925"/>
                      <a:gd name="connsiteY11-706" fmla="*/ 4108405 h 4108405"/>
                      <a:gd name="connsiteX12-707" fmla="*/ 125105 w 4228925"/>
                      <a:gd name="connsiteY12-708" fmla="*/ 2056565 h 4108405"/>
                      <a:gd name="connsiteX13-709" fmla="*/ 437178 w 4228925"/>
                      <a:gd name="connsiteY13-710" fmla="*/ 2056564 h 4108405"/>
                      <a:gd name="connsiteX14-711" fmla="*/ 2176945 w 4228925"/>
                      <a:gd name="connsiteY14-712" fmla="*/ 3796331 h 4108405"/>
                      <a:gd name="connsiteX15-713" fmla="*/ 3916711 w 4228925"/>
                      <a:gd name="connsiteY15-714" fmla="*/ 2056564 h 4108405"/>
                      <a:gd name="connsiteX16-715" fmla="*/ 2290461 w 4228925"/>
                      <a:gd name="connsiteY16-716" fmla="*/ 321469 h 4108405"/>
                      <a:gd name="connsiteX17-717" fmla="*/ 2090436 w 4228925"/>
                      <a:gd name="connsiteY17-718" fmla="*/ 9092 h 4108405"/>
                      <a:gd name="connsiteX18-719" fmla="*/ 2090436 w 4228925"/>
                      <a:gd name="connsiteY18-720" fmla="*/ 321165 h 4108405"/>
                      <a:gd name="connsiteX19-721" fmla="*/ 739525 w 4228925"/>
                      <a:gd name="connsiteY19-722" fmla="*/ 1076860 h 4108405"/>
                      <a:gd name="connsiteX20-723" fmla="*/ 470434 w 4228925"/>
                      <a:gd name="connsiteY20-724" fmla="*/ 917744 h 4108405"/>
                      <a:gd name="connsiteX21-725" fmla="*/ 2090436 w 4228925"/>
                      <a:gd name="connsiteY21-726" fmla="*/ 9092 h 4108405"/>
                      <a:gd name="connsiteX22-727" fmla="*/ 2090436 w 4228925"/>
                      <a:gd name="connsiteY22-728" fmla="*/ 0 h 4108405"/>
                      <a:gd name="connsiteX23-729" fmla="*/ 2090436 w 4228925"/>
                      <a:gd name="connsiteY23-730" fmla="*/ 9092 h 4108405"/>
                      <a:gd name="connsiteX24-731" fmla="*/ 2090436 w 4228925"/>
                      <a:gd name="connsiteY24-732" fmla="*/ 0 h 4108405"/>
                      <a:gd name="connsiteX0-733" fmla="*/ 739525 w 4228925"/>
                      <a:gd name="connsiteY0-734" fmla="*/ 1067768 h 4099313"/>
                      <a:gd name="connsiteX1-735" fmla="*/ 742648 w 4228925"/>
                      <a:gd name="connsiteY1-736" fmla="*/ 1069614 h 4099313"/>
                      <a:gd name="connsiteX2-737" fmla="*/ 739525 w 4228925"/>
                      <a:gd name="connsiteY2-738" fmla="*/ 1067768 h 4099313"/>
                      <a:gd name="connsiteX3-739" fmla="*/ 468805 w 4228925"/>
                      <a:gd name="connsiteY3-740" fmla="*/ 907689 h 4099313"/>
                      <a:gd name="connsiteX4-741" fmla="*/ 470434 w 4228925"/>
                      <a:gd name="connsiteY4-742" fmla="*/ 908652 h 4099313"/>
                      <a:gd name="connsiteX5-743" fmla="*/ 468805 w 4228925"/>
                      <a:gd name="connsiteY5-744" fmla="*/ 907689 h 4099313"/>
                      <a:gd name="connsiteX6-745" fmla="*/ 2090436 w 4228925"/>
                      <a:gd name="connsiteY6-746" fmla="*/ 312073 h 4099313"/>
                      <a:gd name="connsiteX7-747" fmla="*/ 2090436 w 4228925"/>
                      <a:gd name="connsiteY7-748" fmla="*/ 312377 h 4099313"/>
                      <a:gd name="connsiteX8-749" fmla="*/ 2090436 w 4228925"/>
                      <a:gd name="connsiteY8-750" fmla="*/ 312073 h 4099313"/>
                      <a:gd name="connsiteX9-751" fmla="*/ 2290461 w 4228925"/>
                      <a:gd name="connsiteY9-752" fmla="*/ 312377 h 4099313"/>
                      <a:gd name="connsiteX10-753" fmla="*/ 4228786 w 4228925"/>
                      <a:gd name="connsiteY10-754" fmla="*/ 2047473 h 4099313"/>
                      <a:gd name="connsiteX11-755" fmla="*/ 2176946 w 4228925"/>
                      <a:gd name="connsiteY11-756" fmla="*/ 4099313 h 4099313"/>
                      <a:gd name="connsiteX12-757" fmla="*/ 125105 w 4228925"/>
                      <a:gd name="connsiteY12-758" fmla="*/ 2047473 h 4099313"/>
                      <a:gd name="connsiteX13-759" fmla="*/ 437178 w 4228925"/>
                      <a:gd name="connsiteY13-760" fmla="*/ 2047472 h 4099313"/>
                      <a:gd name="connsiteX14-761" fmla="*/ 2176945 w 4228925"/>
                      <a:gd name="connsiteY14-762" fmla="*/ 3787239 h 4099313"/>
                      <a:gd name="connsiteX15-763" fmla="*/ 3916711 w 4228925"/>
                      <a:gd name="connsiteY15-764" fmla="*/ 2047472 h 4099313"/>
                      <a:gd name="connsiteX16-765" fmla="*/ 2290461 w 4228925"/>
                      <a:gd name="connsiteY16-766" fmla="*/ 312377 h 4099313"/>
                      <a:gd name="connsiteX17-767" fmla="*/ 2090436 w 4228925"/>
                      <a:gd name="connsiteY17-768" fmla="*/ 0 h 4099313"/>
                      <a:gd name="connsiteX18-769" fmla="*/ 2090436 w 4228925"/>
                      <a:gd name="connsiteY18-770" fmla="*/ 312073 h 4099313"/>
                      <a:gd name="connsiteX19-771" fmla="*/ 739525 w 4228925"/>
                      <a:gd name="connsiteY19-772" fmla="*/ 1067768 h 4099313"/>
                      <a:gd name="connsiteX20-773" fmla="*/ 470434 w 4228925"/>
                      <a:gd name="connsiteY20-774" fmla="*/ 908652 h 4099313"/>
                      <a:gd name="connsiteX21-775" fmla="*/ 2090436 w 4228925"/>
                      <a:gd name="connsiteY21-776" fmla="*/ 0 h 4099313"/>
                      <a:gd name="connsiteX0-777" fmla="*/ 739525 w 4353891"/>
                      <a:gd name="connsiteY0-778" fmla="*/ 1067768 h 4099313"/>
                      <a:gd name="connsiteX1-779" fmla="*/ 742648 w 4353891"/>
                      <a:gd name="connsiteY1-780" fmla="*/ 1069614 h 4099313"/>
                      <a:gd name="connsiteX2-781" fmla="*/ 739525 w 4353891"/>
                      <a:gd name="connsiteY2-782" fmla="*/ 1067768 h 4099313"/>
                      <a:gd name="connsiteX3-783" fmla="*/ 468805 w 4353891"/>
                      <a:gd name="connsiteY3-784" fmla="*/ 907689 h 4099313"/>
                      <a:gd name="connsiteX4-785" fmla="*/ 470434 w 4353891"/>
                      <a:gd name="connsiteY4-786" fmla="*/ 908652 h 4099313"/>
                      <a:gd name="connsiteX5-787" fmla="*/ 468805 w 4353891"/>
                      <a:gd name="connsiteY5-788" fmla="*/ 907689 h 4099313"/>
                      <a:gd name="connsiteX6-789" fmla="*/ 2090436 w 4353891"/>
                      <a:gd name="connsiteY6-790" fmla="*/ 312073 h 4099313"/>
                      <a:gd name="connsiteX7-791" fmla="*/ 2090436 w 4353891"/>
                      <a:gd name="connsiteY7-792" fmla="*/ 312377 h 4099313"/>
                      <a:gd name="connsiteX8-793" fmla="*/ 2090436 w 4353891"/>
                      <a:gd name="connsiteY8-794" fmla="*/ 312073 h 4099313"/>
                      <a:gd name="connsiteX9-795" fmla="*/ 3916711 w 4353891"/>
                      <a:gd name="connsiteY9-796" fmla="*/ 2047472 h 4099313"/>
                      <a:gd name="connsiteX10-797" fmla="*/ 4228786 w 4353891"/>
                      <a:gd name="connsiteY10-798" fmla="*/ 2047473 h 4099313"/>
                      <a:gd name="connsiteX11-799" fmla="*/ 2176946 w 4353891"/>
                      <a:gd name="connsiteY11-800" fmla="*/ 4099313 h 4099313"/>
                      <a:gd name="connsiteX12-801" fmla="*/ 125105 w 4353891"/>
                      <a:gd name="connsiteY12-802" fmla="*/ 2047473 h 4099313"/>
                      <a:gd name="connsiteX13-803" fmla="*/ 437178 w 4353891"/>
                      <a:gd name="connsiteY13-804" fmla="*/ 2047472 h 4099313"/>
                      <a:gd name="connsiteX14-805" fmla="*/ 2176945 w 4353891"/>
                      <a:gd name="connsiteY14-806" fmla="*/ 3787239 h 4099313"/>
                      <a:gd name="connsiteX15-807" fmla="*/ 3916711 w 4353891"/>
                      <a:gd name="connsiteY15-808" fmla="*/ 2047472 h 4099313"/>
                      <a:gd name="connsiteX16-809" fmla="*/ 2090436 w 4353891"/>
                      <a:gd name="connsiteY16-810" fmla="*/ 0 h 4099313"/>
                      <a:gd name="connsiteX17-811" fmla="*/ 2090436 w 4353891"/>
                      <a:gd name="connsiteY17-812" fmla="*/ 312073 h 4099313"/>
                      <a:gd name="connsiteX18-813" fmla="*/ 739525 w 4353891"/>
                      <a:gd name="connsiteY18-814" fmla="*/ 1067768 h 4099313"/>
                      <a:gd name="connsiteX19-815" fmla="*/ 470434 w 4353891"/>
                      <a:gd name="connsiteY19-816" fmla="*/ 908652 h 4099313"/>
                      <a:gd name="connsiteX20-817" fmla="*/ 2090436 w 4353891"/>
                      <a:gd name="connsiteY20-818" fmla="*/ 0 h 4099313"/>
                      <a:gd name="connsiteX0-819" fmla="*/ 614420 w 4228786"/>
                      <a:gd name="connsiteY0-820" fmla="*/ 1067768 h 4099313"/>
                      <a:gd name="connsiteX1-821" fmla="*/ 617543 w 4228786"/>
                      <a:gd name="connsiteY1-822" fmla="*/ 1069614 h 4099313"/>
                      <a:gd name="connsiteX2-823" fmla="*/ 614420 w 4228786"/>
                      <a:gd name="connsiteY2-824" fmla="*/ 1067768 h 4099313"/>
                      <a:gd name="connsiteX3-825" fmla="*/ 343700 w 4228786"/>
                      <a:gd name="connsiteY3-826" fmla="*/ 907689 h 4099313"/>
                      <a:gd name="connsiteX4-827" fmla="*/ 345329 w 4228786"/>
                      <a:gd name="connsiteY4-828" fmla="*/ 908652 h 4099313"/>
                      <a:gd name="connsiteX5-829" fmla="*/ 343700 w 4228786"/>
                      <a:gd name="connsiteY5-830" fmla="*/ 907689 h 4099313"/>
                      <a:gd name="connsiteX6-831" fmla="*/ 1965331 w 4228786"/>
                      <a:gd name="connsiteY6-832" fmla="*/ 312073 h 4099313"/>
                      <a:gd name="connsiteX7-833" fmla="*/ 1965331 w 4228786"/>
                      <a:gd name="connsiteY7-834" fmla="*/ 312377 h 4099313"/>
                      <a:gd name="connsiteX8-835" fmla="*/ 1965331 w 4228786"/>
                      <a:gd name="connsiteY8-836" fmla="*/ 312073 h 4099313"/>
                      <a:gd name="connsiteX9-837" fmla="*/ 3791606 w 4228786"/>
                      <a:gd name="connsiteY9-838" fmla="*/ 2047472 h 4099313"/>
                      <a:gd name="connsiteX10-839" fmla="*/ 4103681 w 4228786"/>
                      <a:gd name="connsiteY10-840" fmla="*/ 2047473 h 4099313"/>
                      <a:gd name="connsiteX11-841" fmla="*/ 2051841 w 4228786"/>
                      <a:gd name="connsiteY11-842" fmla="*/ 4099313 h 4099313"/>
                      <a:gd name="connsiteX12-843" fmla="*/ 0 w 4228786"/>
                      <a:gd name="connsiteY12-844" fmla="*/ 2047473 h 4099313"/>
                      <a:gd name="connsiteX13-845" fmla="*/ 2051840 w 4228786"/>
                      <a:gd name="connsiteY13-846" fmla="*/ 3787239 h 4099313"/>
                      <a:gd name="connsiteX14-847" fmla="*/ 3791606 w 4228786"/>
                      <a:gd name="connsiteY14-848" fmla="*/ 2047472 h 4099313"/>
                      <a:gd name="connsiteX15-849" fmla="*/ 1965331 w 4228786"/>
                      <a:gd name="connsiteY15-850" fmla="*/ 0 h 4099313"/>
                      <a:gd name="connsiteX16-851" fmla="*/ 1965331 w 4228786"/>
                      <a:gd name="connsiteY16-852" fmla="*/ 312073 h 4099313"/>
                      <a:gd name="connsiteX17-853" fmla="*/ 614420 w 4228786"/>
                      <a:gd name="connsiteY17-854" fmla="*/ 1067768 h 4099313"/>
                      <a:gd name="connsiteX18-855" fmla="*/ 345329 w 4228786"/>
                      <a:gd name="connsiteY18-856" fmla="*/ 908652 h 4099313"/>
                      <a:gd name="connsiteX19-857" fmla="*/ 1965331 w 4228786"/>
                      <a:gd name="connsiteY19-858" fmla="*/ 0 h 4099313"/>
                      <a:gd name="connsiteX0-859" fmla="*/ 270720 w 3885086"/>
                      <a:gd name="connsiteY0-860" fmla="*/ 1067768 h 4224418"/>
                      <a:gd name="connsiteX1-861" fmla="*/ 273843 w 3885086"/>
                      <a:gd name="connsiteY1-862" fmla="*/ 1069614 h 4224418"/>
                      <a:gd name="connsiteX2-863" fmla="*/ 270720 w 3885086"/>
                      <a:gd name="connsiteY2-864" fmla="*/ 1067768 h 4224418"/>
                      <a:gd name="connsiteX3-865" fmla="*/ 0 w 3885086"/>
                      <a:gd name="connsiteY3-866" fmla="*/ 907689 h 4224418"/>
                      <a:gd name="connsiteX4-867" fmla="*/ 1629 w 3885086"/>
                      <a:gd name="connsiteY4-868" fmla="*/ 908652 h 4224418"/>
                      <a:gd name="connsiteX5-869" fmla="*/ 0 w 3885086"/>
                      <a:gd name="connsiteY5-870" fmla="*/ 907689 h 4224418"/>
                      <a:gd name="connsiteX6-871" fmla="*/ 1621631 w 3885086"/>
                      <a:gd name="connsiteY6-872" fmla="*/ 312073 h 4224418"/>
                      <a:gd name="connsiteX7-873" fmla="*/ 1621631 w 3885086"/>
                      <a:gd name="connsiteY7-874" fmla="*/ 312377 h 4224418"/>
                      <a:gd name="connsiteX8-875" fmla="*/ 1621631 w 3885086"/>
                      <a:gd name="connsiteY8-876" fmla="*/ 312073 h 4224418"/>
                      <a:gd name="connsiteX9-877" fmla="*/ 3447906 w 3885086"/>
                      <a:gd name="connsiteY9-878" fmla="*/ 2047472 h 4224418"/>
                      <a:gd name="connsiteX10-879" fmla="*/ 3759981 w 3885086"/>
                      <a:gd name="connsiteY10-880" fmla="*/ 2047473 h 4224418"/>
                      <a:gd name="connsiteX11-881" fmla="*/ 1708141 w 3885086"/>
                      <a:gd name="connsiteY11-882" fmla="*/ 4099313 h 4224418"/>
                      <a:gd name="connsiteX12-883" fmla="*/ 1708140 w 3885086"/>
                      <a:gd name="connsiteY12-884" fmla="*/ 3787239 h 4224418"/>
                      <a:gd name="connsiteX13-885" fmla="*/ 3447906 w 3885086"/>
                      <a:gd name="connsiteY13-886" fmla="*/ 2047472 h 4224418"/>
                      <a:gd name="connsiteX14-887" fmla="*/ 1621631 w 3885086"/>
                      <a:gd name="connsiteY14-888" fmla="*/ 0 h 4224418"/>
                      <a:gd name="connsiteX15-889" fmla="*/ 1621631 w 3885086"/>
                      <a:gd name="connsiteY15-890" fmla="*/ 312073 h 4224418"/>
                      <a:gd name="connsiteX16-891" fmla="*/ 270720 w 3885086"/>
                      <a:gd name="connsiteY16-892" fmla="*/ 1067768 h 4224418"/>
                      <a:gd name="connsiteX17-893" fmla="*/ 1629 w 3885086"/>
                      <a:gd name="connsiteY17-894" fmla="*/ 908652 h 4224418"/>
                      <a:gd name="connsiteX18-895" fmla="*/ 1621631 w 3885086"/>
                      <a:gd name="connsiteY18-896" fmla="*/ 0 h 4224418"/>
                      <a:gd name="connsiteX0-897" fmla="*/ 270720 w 3885086"/>
                      <a:gd name="connsiteY0-898" fmla="*/ 1067768 h 4099313"/>
                      <a:gd name="connsiteX1-899" fmla="*/ 273843 w 3885086"/>
                      <a:gd name="connsiteY1-900" fmla="*/ 1069614 h 4099313"/>
                      <a:gd name="connsiteX2-901" fmla="*/ 270720 w 3885086"/>
                      <a:gd name="connsiteY2-902" fmla="*/ 1067768 h 4099313"/>
                      <a:gd name="connsiteX3-903" fmla="*/ 0 w 3885086"/>
                      <a:gd name="connsiteY3-904" fmla="*/ 907689 h 4099313"/>
                      <a:gd name="connsiteX4-905" fmla="*/ 1629 w 3885086"/>
                      <a:gd name="connsiteY4-906" fmla="*/ 908652 h 4099313"/>
                      <a:gd name="connsiteX5-907" fmla="*/ 0 w 3885086"/>
                      <a:gd name="connsiteY5-908" fmla="*/ 907689 h 4099313"/>
                      <a:gd name="connsiteX6-909" fmla="*/ 1621631 w 3885086"/>
                      <a:gd name="connsiteY6-910" fmla="*/ 312073 h 4099313"/>
                      <a:gd name="connsiteX7-911" fmla="*/ 1621631 w 3885086"/>
                      <a:gd name="connsiteY7-912" fmla="*/ 312377 h 4099313"/>
                      <a:gd name="connsiteX8-913" fmla="*/ 1621631 w 3885086"/>
                      <a:gd name="connsiteY8-914" fmla="*/ 312073 h 4099313"/>
                      <a:gd name="connsiteX9-915" fmla="*/ 3447906 w 3885086"/>
                      <a:gd name="connsiteY9-916" fmla="*/ 2047472 h 4099313"/>
                      <a:gd name="connsiteX10-917" fmla="*/ 3759981 w 3885086"/>
                      <a:gd name="connsiteY10-918" fmla="*/ 2047473 h 4099313"/>
                      <a:gd name="connsiteX11-919" fmla="*/ 1708141 w 3885086"/>
                      <a:gd name="connsiteY11-920" fmla="*/ 4099313 h 4099313"/>
                      <a:gd name="connsiteX12-921" fmla="*/ 3447906 w 3885086"/>
                      <a:gd name="connsiteY12-922" fmla="*/ 2047472 h 4099313"/>
                      <a:gd name="connsiteX13-923" fmla="*/ 1621631 w 3885086"/>
                      <a:gd name="connsiteY13-924" fmla="*/ 0 h 4099313"/>
                      <a:gd name="connsiteX14-925" fmla="*/ 1621631 w 3885086"/>
                      <a:gd name="connsiteY14-926" fmla="*/ 312073 h 4099313"/>
                      <a:gd name="connsiteX15-927" fmla="*/ 270720 w 3885086"/>
                      <a:gd name="connsiteY15-928" fmla="*/ 1067768 h 4099313"/>
                      <a:gd name="connsiteX16-929" fmla="*/ 1629 w 3885086"/>
                      <a:gd name="connsiteY16-930" fmla="*/ 908652 h 4099313"/>
                      <a:gd name="connsiteX17-931" fmla="*/ 1621631 w 3885086"/>
                      <a:gd name="connsiteY17-932" fmla="*/ 0 h 4099313"/>
                      <a:gd name="connsiteX0-933" fmla="*/ 270720 w 3760643"/>
                      <a:gd name="connsiteY0-934" fmla="*/ 1067768 h 2047473"/>
                      <a:gd name="connsiteX1-935" fmla="*/ 273843 w 3760643"/>
                      <a:gd name="connsiteY1-936" fmla="*/ 1069614 h 2047473"/>
                      <a:gd name="connsiteX2-937" fmla="*/ 270720 w 3760643"/>
                      <a:gd name="connsiteY2-938" fmla="*/ 1067768 h 2047473"/>
                      <a:gd name="connsiteX3-939" fmla="*/ 0 w 3760643"/>
                      <a:gd name="connsiteY3-940" fmla="*/ 907689 h 2047473"/>
                      <a:gd name="connsiteX4-941" fmla="*/ 1629 w 3760643"/>
                      <a:gd name="connsiteY4-942" fmla="*/ 908652 h 2047473"/>
                      <a:gd name="connsiteX5-943" fmla="*/ 0 w 3760643"/>
                      <a:gd name="connsiteY5-944" fmla="*/ 907689 h 2047473"/>
                      <a:gd name="connsiteX6-945" fmla="*/ 1621631 w 3760643"/>
                      <a:gd name="connsiteY6-946" fmla="*/ 312073 h 2047473"/>
                      <a:gd name="connsiteX7-947" fmla="*/ 1621631 w 3760643"/>
                      <a:gd name="connsiteY7-948" fmla="*/ 312377 h 2047473"/>
                      <a:gd name="connsiteX8-949" fmla="*/ 1621631 w 3760643"/>
                      <a:gd name="connsiteY8-950" fmla="*/ 312073 h 2047473"/>
                      <a:gd name="connsiteX9-951" fmla="*/ 3447906 w 3760643"/>
                      <a:gd name="connsiteY9-952" fmla="*/ 2047472 h 2047473"/>
                      <a:gd name="connsiteX10-953" fmla="*/ 3759981 w 3760643"/>
                      <a:gd name="connsiteY10-954" fmla="*/ 2047473 h 2047473"/>
                      <a:gd name="connsiteX11-955" fmla="*/ 3447906 w 3760643"/>
                      <a:gd name="connsiteY11-956" fmla="*/ 2047472 h 2047473"/>
                      <a:gd name="connsiteX12-957" fmla="*/ 1621631 w 3760643"/>
                      <a:gd name="connsiteY12-958" fmla="*/ 0 h 2047473"/>
                      <a:gd name="connsiteX13-959" fmla="*/ 1621631 w 3760643"/>
                      <a:gd name="connsiteY13-960" fmla="*/ 312073 h 2047473"/>
                      <a:gd name="connsiteX14-961" fmla="*/ 270720 w 3760643"/>
                      <a:gd name="connsiteY14-962" fmla="*/ 1067768 h 2047473"/>
                      <a:gd name="connsiteX15-963" fmla="*/ 1629 w 3760643"/>
                      <a:gd name="connsiteY15-964" fmla="*/ 908652 h 2047473"/>
                      <a:gd name="connsiteX16-965" fmla="*/ 1621631 w 3760643"/>
                      <a:gd name="connsiteY16-966" fmla="*/ 0 h 2047473"/>
                      <a:gd name="connsiteX0-967" fmla="*/ 270720 w 1621631"/>
                      <a:gd name="connsiteY0-968" fmla="*/ 1067768 h 1069614"/>
                      <a:gd name="connsiteX1-969" fmla="*/ 273843 w 1621631"/>
                      <a:gd name="connsiteY1-970" fmla="*/ 1069614 h 1069614"/>
                      <a:gd name="connsiteX2-971" fmla="*/ 270720 w 1621631"/>
                      <a:gd name="connsiteY2-972" fmla="*/ 1067768 h 1069614"/>
                      <a:gd name="connsiteX3-973" fmla="*/ 0 w 1621631"/>
                      <a:gd name="connsiteY3-974" fmla="*/ 907689 h 1069614"/>
                      <a:gd name="connsiteX4-975" fmla="*/ 1629 w 1621631"/>
                      <a:gd name="connsiteY4-976" fmla="*/ 908652 h 1069614"/>
                      <a:gd name="connsiteX5-977" fmla="*/ 0 w 1621631"/>
                      <a:gd name="connsiteY5-978" fmla="*/ 907689 h 1069614"/>
                      <a:gd name="connsiteX6-979" fmla="*/ 1621631 w 1621631"/>
                      <a:gd name="connsiteY6-980" fmla="*/ 312073 h 1069614"/>
                      <a:gd name="connsiteX7-981" fmla="*/ 1621631 w 1621631"/>
                      <a:gd name="connsiteY7-982" fmla="*/ 312377 h 1069614"/>
                      <a:gd name="connsiteX8-983" fmla="*/ 1621631 w 1621631"/>
                      <a:gd name="connsiteY8-984" fmla="*/ 312073 h 1069614"/>
                      <a:gd name="connsiteX9-985" fmla="*/ 1621631 w 1621631"/>
                      <a:gd name="connsiteY9-986" fmla="*/ 0 h 1069614"/>
                      <a:gd name="connsiteX10-987" fmla="*/ 1621631 w 1621631"/>
                      <a:gd name="connsiteY10-988" fmla="*/ 312073 h 1069614"/>
                      <a:gd name="connsiteX11-989" fmla="*/ 270720 w 1621631"/>
                      <a:gd name="connsiteY11-990" fmla="*/ 1067768 h 1069614"/>
                      <a:gd name="connsiteX12-991" fmla="*/ 1629 w 1621631"/>
                      <a:gd name="connsiteY12-992" fmla="*/ 908652 h 1069614"/>
                      <a:gd name="connsiteX13-993" fmla="*/ 1621631 w 1621631"/>
                      <a:gd name="connsiteY13-994" fmla="*/ 0 h 1069614"/>
                    </a:gdLst>
                    <a:ahLst/>
                    <a:cxnLst>
                      <a:cxn ang="0">
                        <a:pos x="connsiteX0-1" y="connsiteY0-2"/>
                      </a:cxn>
                      <a:cxn ang="0">
                        <a:pos x="connsiteX1-3" y="connsiteY1-4"/>
                      </a:cxn>
                      <a:cxn ang="0">
                        <a:pos x="connsiteX2-5" y="connsiteY2-6"/>
                      </a:cxn>
                      <a:cxn ang="0">
                        <a:pos x="connsiteX3-7" y="connsiteY3-8"/>
                      </a:cxn>
                      <a:cxn ang="0">
                        <a:pos x="connsiteX4-9" y="connsiteY4-10"/>
                      </a:cxn>
                      <a:cxn ang="0">
                        <a:pos x="connsiteX5-11" y="connsiteY5-12"/>
                      </a:cxn>
                      <a:cxn ang="0">
                        <a:pos x="connsiteX6-13" y="connsiteY6-14"/>
                      </a:cxn>
                      <a:cxn ang="0">
                        <a:pos x="connsiteX7-15" y="connsiteY7-16"/>
                      </a:cxn>
                      <a:cxn ang="0">
                        <a:pos x="connsiteX8-17" y="connsiteY8-18"/>
                      </a:cxn>
                      <a:cxn ang="0">
                        <a:pos x="connsiteX9-19" y="connsiteY9-20"/>
                      </a:cxn>
                      <a:cxn ang="0">
                        <a:pos x="connsiteX10-21" y="connsiteY10-22"/>
                      </a:cxn>
                      <a:cxn ang="0">
                        <a:pos x="connsiteX11-23" y="connsiteY11-24"/>
                      </a:cxn>
                      <a:cxn ang="0">
                        <a:pos x="connsiteX12-25" y="connsiteY12-26"/>
                      </a:cxn>
                      <a:cxn ang="0">
                        <a:pos x="connsiteX13-27" y="connsiteY13-28"/>
                      </a:cxn>
                    </a:cxnLst>
                    <a:rect l="l" t="t" r="r" b="b"/>
                    <a:pathLst>
                      <a:path w="1621631" h="1069614">
                        <a:moveTo>
                          <a:pt x="270720" y="1067768"/>
                        </a:moveTo>
                        <a:lnTo>
                          <a:pt x="273843" y="1069614"/>
                        </a:lnTo>
                        <a:lnTo>
                          <a:pt x="270720" y="1067768"/>
                        </a:lnTo>
                        <a:close/>
                        <a:moveTo>
                          <a:pt x="0" y="907689"/>
                        </a:moveTo>
                        <a:lnTo>
                          <a:pt x="1629" y="908652"/>
                        </a:lnTo>
                        <a:lnTo>
                          <a:pt x="0" y="907689"/>
                        </a:lnTo>
                        <a:close/>
                        <a:moveTo>
                          <a:pt x="1621631" y="312073"/>
                        </a:moveTo>
                        <a:lnTo>
                          <a:pt x="1621631" y="312377"/>
                        </a:lnTo>
                        <a:lnTo>
                          <a:pt x="1621631" y="312073"/>
                        </a:lnTo>
                        <a:close/>
                        <a:moveTo>
                          <a:pt x="1621631" y="0"/>
                        </a:moveTo>
                        <a:lnTo>
                          <a:pt x="1621631" y="312073"/>
                        </a:lnTo>
                        <a:cubicBezTo>
                          <a:pt x="1059988" y="337356"/>
                          <a:pt x="568425" y="631117"/>
                          <a:pt x="270720" y="1067768"/>
                        </a:cubicBezTo>
                        <a:lnTo>
                          <a:pt x="1629" y="908652"/>
                        </a:lnTo>
                        <a:cubicBezTo>
                          <a:pt x="354259" y="380480"/>
                          <a:pt x="945677" y="25494"/>
                          <a:pt x="1621631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lIns="93247" tIns="46623" rIns="46623" bIns="93247" anchor="b"/>
                  <a:lstStyle/>
                  <a:p>
                    <a:pPr algn="ctr" defTabSz="931545" eaLnBrk="1" hangingPunct="1">
                      <a:defRPr/>
                    </a:pPr>
                    <a:endParaRPr lang="en-US" b="1" spc="-51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</p:grpSp>
          </p:grpSp>
          <p:sp>
            <p:nvSpPr>
              <p:cNvPr id="121" name="TextBox 120"/>
              <p:cNvSpPr txBox="1"/>
              <p:nvPr/>
            </p:nvSpPr>
            <p:spPr>
              <a:xfrm>
                <a:off x="7013131" y="2826812"/>
                <a:ext cx="1314427" cy="308140"/>
              </a:xfrm>
              <a:prstGeom prst="rect">
                <a:avLst/>
              </a:prstGeom>
              <a:noFill/>
              <a:effectLst/>
            </p:spPr>
            <p:txBody>
              <a:bodyPr>
                <a:spAutoFit/>
              </a:bodyPr>
              <a:lstStyle>
                <a:defPPr>
                  <a:defRPr lang="zh-CN"/>
                </a:defPPr>
                <a:lvl1pPr>
                  <a:defRPr sz="1400" b="1" spc="300"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dirty="0">
                    <a:solidFill>
                      <a:prstClr val="black"/>
                    </a:solidFill>
                  </a:rPr>
                  <a:t>添加标题</a:t>
                </a:r>
                <a:endParaRPr lang="zh-CN" altLang="en-US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13334" name="矩形 124"/>
              <p:cNvSpPr>
                <a:spLocks noChangeArrowheads="1"/>
              </p:cNvSpPr>
              <p:nvPr/>
            </p:nvSpPr>
            <p:spPr bwMode="auto">
              <a:xfrm>
                <a:off x="7014719" y="3182602"/>
                <a:ext cx="1568422" cy="43044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1100">
                    <a:solidFill>
                      <a:srgbClr val="40404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7</a:t>
                </a:r>
                <a:r>
                  <a:rPr lang="zh-CN" altLang="en-US" sz="1100">
                    <a:solidFill>
                      <a:srgbClr val="40404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年专业</a:t>
                </a:r>
                <a:r>
                  <a:rPr lang="en-US" altLang="zh-CN" sz="1100">
                    <a:solidFill>
                      <a:srgbClr val="40404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100">
                    <a:solidFill>
                      <a:srgbClr val="40404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制作经验，</a:t>
                </a:r>
                <a:r>
                  <a:rPr lang="en-US" altLang="zh-CN" sz="1100">
                    <a:solidFill>
                      <a:srgbClr val="40404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700</a:t>
                </a:r>
                <a:r>
                  <a:rPr lang="zh-CN" altLang="en-US" sz="1100">
                    <a:solidFill>
                      <a:srgbClr val="40404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件经典</a:t>
                </a:r>
                <a:r>
                  <a:rPr lang="en-US" altLang="zh-CN" sz="1100">
                    <a:solidFill>
                      <a:srgbClr val="40404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100">
                    <a:solidFill>
                      <a:srgbClr val="40404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案例，</a:t>
                </a:r>
                <a:endParaRPr lang="zh-CN" altLang="en-US" sz="1100">
                  <a:solidFill>
                    <a:srgbClr val="404040"/>
                  </a:solidFill>
                </a:endParaRPr>
              </a:p>
            </p:txBody>
          </p:sp>
        </p:grpSp>
        <p:grpSp>
          <p:nvGrpSpPr>
            <p:cNvPr id="13328" name="组合 3"/>
            <p:cNvGrpSpPr/>
            <p:nvPr/>
          </p:nvGrpSpPr>
          <p:grpSpPr bwMode="auto">
            <a:xfrm>
              <a:off x="4288846" y="2827361"/>
              <a:ext cx="2142922" cy="787271"/>
              <a:chOff x="4288846" y="2827361"/>
              <a:chExt cx="2142922" cy="787271"/>
            </a:xfrm>
          </p:grpSpPr>
          <p:grpSp>
            <p:nvGrpSpPr>
              <p:cNvPr id="73" name="Group 79"/>
              <p:cNvGrpSpPr/>
              <p:nvPr/>
            </p:nvGrpSpPr>
            <p:grpSpPr>
              <a:xfrm>
                <a:off x="4288846" y="3060109"/>
                <a:ext cx="551670" cy="489964"/>
                <a:chOff x="5213294" y="3979675"/>
                <a:chExt cx="828966" cy="736049"/>
              </a:xfrm>
              <a:solidFill>
                <a:schemeClr val="tx1">
                  <a:lumMod val="75000"/>
                  <a:lumOff val="25000"/>
                </a:schemeClr>
              </a:solidFill>
            </p:grpSpPr>
            <p:grpSp>
              <p:nvGrpSpPr>
                <p:cNvPr id="74" name="Group 80"/>
                <p:cNvGrpSpPr/>
                <p:nvPr/>
              </p:nvGrpSpPr>
              <p:grpSpPr>
                <a:xfrm>
                  <a:off x="5213294" y="3979675"/>
                  <a:ext cx="828966" cy="736049"/>
                  <a:chOff x="5625794" y="1599766"/>
                  <a:chExt cx="4594902" cy="4080930"/>
                </a:xfrm>
                <a:grpFill/>
              </p:grpSpPr>
              <p:grpSp>
                <p:nvGrpSpPr>
                  <p:cNvPr id="76" name="Group 82"/>
                  <p:cNvGrpSpPr/>
                  <p:nvPr/>
                </p:nvGrpSpPr>
                <p:grpSpPr>
                  <a:xfrm>
                    <a:off x="6191250" y="1599766"/>
                    <a:ext cx="3473485" cy="1069614"/>
                    <a:chOff x="6191250" y="1599766"/>
                    <a:chExt cx="3473485" cy="1069614"/>
                  </a:xfrm>
                  <a:grpFill/>
                </p:grpSpPr>
                <p:sp>
                  <p:nvSpPr>
                    <p:cNvPr id="82" name="Freeform 88"/>
                    <p:cNvSpPr/>
                    <p:nvPr/>
                  </p:nvSpPr>
                  <p:spPr bwMode="auto">
                    <a:xfrm>
                      <a:off x="6191250" y="1599766"/>
                      <a:ext cx="1621631" cy="1069614"/>
                    </a:xfrm>
                    <a:custGeom>
                      <a:avLst/>
                      <a:gdLst>
                        <a:gd name="connsiteX0" fmla="*/ 668844 w 4158105"/>
                        <a:gd name="connsiteY0" fmla="*/ 1079241 h 4110786"/>
                        <a:gd name="connsiteX1" fmla="*/ 671967 w 4158105"/>
                        <a:gd name="connsiteY1" fmla="*/ 1081087 h 4110786"/>
                        <a:gd name="connsiteX2" fmla="*/ 576717 w 4158105"/>
                        <a:gd name="connsiteY2" fmla="*/ 1235869 h 4110786"/>
                        <a:gd name="connsiteX3" fmla="*/ 574232 w 4158105"/>
                        <a:gd name="connsiteY3" fmla="*/ 1234330 h 4110786"/>
                        <a:gd name="connsiteX4" fmla="*/ 668844 w 4158105"/>
                        <a:gd name="connsiteY4" fmla="*/ 1079241 h 4110786"/>
                        <a:gd name="connsiteX5" fmla="*/ 398124 w 4158105"/>
                        <a:gd name="connsiteY5" fmla="*/ 919162 h 4110786"/>
                        <a:gd name="connsiteX6" fmla="*/ 399753 w 4158105"/>
                        <a:gd name="connsiteY6" fmla="*/ 920125 h 4110786"/>
                        <a:gd name="connsiteX7" fmla="*/ 308772 w 4158105"/>
                        <a:gd name="connsiteY7" fmla="*/ 1069886 h 4110786"/>
                        <a:gd name="connsiteX8" fmla="*/ 307636 w 4158105"/>
                        <a:gd name="connsiteY8" fmla="*/ 1069182 h 4110786"/>
                        <a:gd name="connsiteX9" fmla="*/ 398124 w 4158105"/>
                        <a:gd name="connsiteY9" fmla="*/ 919162 h 4110786"/>
                        <a:gd name="connsiteX10" fmla="*/ 2106264 w 4158105"/>
                        <a:gd name="connsiteY10" fmla="*/ 319178 h 4110786"/>
                        <a:gd name="connsiteX11" fmla="*/ 2198792 w 4158105"/>
                        <a:gd name="connsiteY11" fmla="*/ 323850 h 4110786"/>
                        <a:gd name="connsiteX12" fmla="*/ 2019755 w 4158105"/>
                        <a:gd name="connsiteY12" fmla="*/ 323850 h 4110786"/>
                        <a:gd name="connsiteX13" fmla="*/ 2019755 w 4158105"/>
                        <a:gd name="connsiteY13" fmla="*/ 323546 h 4110786"/>
                        <a:gd name="connsiteX14" fmla="*/ 2106264 w 4158105"/>
                        <a:gd name="connsiteY14" fmla="*/ 319178 h 4110786"/>
                        <a:gd name="connsiteX15" fmla="*/ 2224351 w 4158105"/>
                        <a:gd name="connsiteY15" fmla="*/ 13068 h 4110786"/>
                        <a:gd name="connsiteX16" fmla="*/ 4158105 w 4158105"/>
                        <a:gd name="connsiteY16" fmla="*/ 2058946 h 4110786"/>
                        <a:gd name="connsiteX17" fmla="*/ 2106265 w 4158105"/>
                        <a:gd name="connsiteY17" fmla="*/ 4110786 h 4110786"/>
                        <a:gd name="connsiteX18" fmla="*/ 54424 w 4158105"/>
                        <a:gd name="connsiteY18" fmla="*/ 2058946 h 4110786"/>
                        <a:gd name="connsiteX19" fmla="*/ 574232 w 4158105"/>
                        <a:gd name="connsiteY19" fmla="*/ 1234330 h 4110786"/>
                        <a:gd name="connsiteX20" fmla="*/ 366497 w 4158105"/>
                        <a:gd name="connsiteY20" fmla="*/ 2058945 h 4110786"/>
                        <a:gd name="connsiteX21" fmla="*/ 2106264 w 4158105"/>
                        <a:gd name="connsiteY21" fmla="*/ 3798712 h 4110786"/>
                        <a:gd name="connsiteX22" fmla="*/ 3846030 w 4158105"/>
                        <a:gd name="connsiteY22" fmla="*/ 2058945 h 4110786"/>
                        <a:gd name="connsiteX23" fmla="*/ 2198792 w 4158105"/>
                        <a:gd name="connsiteY23" fmla="*/ 323850 h 4110786"/>
                        <a:gd name="connsiteX24" fmla="*/ 2219780 w 4158105"/>
                        <a:gd name="connsiteY24" fmla="*/ 323850 h 4110786"/>
                        <a:gd name="connsiteX25" fmla="*/ 2224351 w 4158105"/>
                        <a:gd name="connsiteY25" fmla="*/ 13068 h 4110786"/>
                        <a:gd name="connsiteX26" fmla="*/ 2019755 w 4158105"/>
                        <a:gd name="connsiteY26" fmla="*/ 11473 h 4110786"/>
                        <a:gd name="connsiteX27" fmla="*/ 2019755 w 4158105"/>
                        <a:gd name="connsiteY27" fmla="*/ 323546 h 4110786"/>
                        <a:gd name="connsiteX28" fmla="*/ 668844 w 4158105"/>
                        <a:gd name="connsiteY28" fmla="*/ 1079241 h 4110786"/>
                        <a:gd name="connsiteX29" fmla="*/ 399753 w 4158105"/>
                        <a:gd name="connsiteY29" fmla="*/ 920125 h 4110786"/>
                        <a:gd name="connsiteX30" fmla="*/ 2019755 w 4158105"/>
                        <a:gd name="connsiteY30" fmla="*/ 11473 h 4110786"/>
                        <a:gd name="connsiteX31" fmla="*/ 2224543 w 4158105"/>
                        <a:gd name="connsiteY31" fmla="*/ 0 h 4110786"/>
                        <a:gd name="connsiteX32" fmla="*/ 2224351 w 4158105"/>
                        <a:gd name="connsiteY32" fmla="*/ 13068 h 4110786"/>
                        <a:gd name="connsiteX33" fmla="*/ 2106265 w 4158105"/>
                        <a:gd name="connsiteY33" fmla="*/ 7105 h 4110786"/>
                        <a:gd name="connsiteX34" fmla="*/ 2019755 w 4158105"/>
                        <a:gd name="connsiteY34" fmla="*/ 11473 h 4110786"/>
                        <a:gd name="connsiteX35" fmla="*/ 2019755 w 4158105"/>
                        <a:gd name="connsiteY35" fmla="*/ 2381 h 4110786"/>
                        <a:gd name="connsiteX36" fmla="*/ 2224543 w 4158105"/>
                        <a:gd name="connsiteY36" fmla="*/ 0 h 4110786"/>
                        <a:gd name="connsiteX0-1" fmla="*/ 668844 w 4158105"/>
                        <a:gd name="connsiteY0-2" fmla="*/ 1079241 h 4110786"/>
                        <a:gd name="connsiteX1-3" fmla="*/ 671967 w 4158105"/>
                        <a:gd name="connsiteY1-4" fmla="*/ 1081087 h 4110786"/>
                        <a:gd name="connsiteX2-5" fmla="*/ 576717 w 4158105"/>
                        <a:gd name="connsiteY2-6" fmla="*/ 1235869 h 4110786"/>
                        <a:gd name="connsiteX3-7" fmla="*/ 574232 w 4158105"/>
                        <a:gd name="connsiteY3-8" fmla="*/ 1234330 h 4110786"/>
                        <a:gd name="connsiteX4-9" fmla="*/ 668844 w 4158105"/>
                        <a:gd name="connsiteY4-10" fmla="*/ 1079241 h 4110786"/>
                        <a:gd name="connsiteX5-11" fmla="*/ 398124 w 4158105"/>
                        <a:gd name="connsiteY5-12" fmla="*/ 919162 h 4110786"/>
                        <a:gd name="connsiteX6-13" fmla="*/ 399753 w 4158105"/>
                        <a:gd name="connsiteY6-14" fmla="*/ 920125 h 4110786"/>
                        <a:gd name="connsiteX7-15" fmla="*/ 308772 w 4158105"/>
                        <a:gd name="connsiteY7-16" fmla="*/ 1069886 h 4110786"/>
                        <a:gd name="connsiteX8-17" fmla="*/ 398124 w 4158105"/>
                        <a:gd name="connsiteY8-18" fmla="*/ 919162 h 4110786"/>
                        <a:gd name="connsiteX9-19" fmla="*/ 2106264 w 4158105"/>
                        <a:gd name="connsiteY9-20" fmla="*/ 319178 h 4110786"/>
                        <a:gd name="connsiteX10-21" fmla="*/ 2198792 w 4158105"/>
                        <a:gd name="connsiteY10-22" fmla="*/ 323850 h 4110786"/>
                        <a:gd name="connsiteX11-23" fmla="*/ 2019755 w 4158105"/>
                        <a:gd name="connsiteY11-24" fmla="*/ 323850 h 4110786"/>
                        <a:gd name="connsiteX12-25" fmla="*/ 2019755 w 4158105"/>
                        <a:gd name="connsiteY12-26" fmla="*/ 323546 h 4110786"/>
                        <a:gd name="connsiteX13-27" fmla="*/ 2106264 w 4158105"/>
                        <a:gd name="connsiteY13-28" fmla="*/ 319178 h 4110786"/>
                        <a:gd name="connsiteX14-29" fmla="*/ 2224351 w 4158105"/>
                        <a:gd name="connsiteY14-30" fmla="*/ 13068 h 4110786"/>
                        <a:gd name="connsiteX15-31" fmla="*/ 4158105 w 4158105"/>
                        <a:gd name="connsiteY15-32" fmla="*/ 2058946 h 4110786"/>
                        <a:gd name="connsiteX16-33" fmla="*/ 2106265 w 4158105"/>
                        <a:gd name="connsiteY16-34" fmla="*/ 4110786 h 4110786"/>
                        <a:gd name="connsiteX17-35" fmla="*/ 54424 w 4158105"/>
                        <a:gd name="connsiteY17-36" fmla="*/ 2058946 h 4110786"/>
                        <a:gd name="connsiteX18-37" fmla="*/ 574232 w 4158105"/>
                        <a:gd name="connsiteY18-38" fmla="*/ 1234330 h 4110786"/>
                        <a:gd name="connsiteX19-39" fmla="*/ 366497 w 4158105"/>
                        <a:gd name="connsiteY19-40" fmla="*/ 2058945 h 4110786"/>
                        <a:gd name="connsiteX20-41" fmla="*/ 2106264 w 4158105"/>
                        <a:gd name="connsiteY20-42" fmla="*/ 3798712 h 4110786"/>
                        <a:gd name="connsiteX21-43" fmla="*/ 3846030 w 4158105"/>
                        <a:gd name="connsiteY21-44" fmla="*/ 2058945 h 4110786"/>
                        <a:gd name="connsiteX22-45" fmla="*/ 2198792 w 4158105"/>
                        <a:gd name="connsiteY22-46" fmla="*/ 323850 h 4110786"/>
                        <a:gd name="connsiteX23-47" fmla="*/ 2219780 w 4158105"/>
                        <a:gd name="connsiteY23-48" fmla="*/ 323850 h 4110786"/>
                        <a:gd name="connsiteX24-49" fmla="*/ 2224351 w 4158105"/>
                        <a:gd name="connsiteY24-50" fmla="*/ 13068 h 4110786"/>
                        <a:gd name="connsiteX25-51" fmla="*/ 2019755 w 4158105"/>
                        <a:gd name="connsiteY25-52" fmla="*/ 11473 h 4110786"/>
                        <a:gd name="connsiteX26-53" fmla="*/ 2019755 w 4158105"/>
                        <a:gd name="connsiteY26-54" fmla="*/ 323546 h 4110786"/>
                        <a:gd name="connsiteX27-55" fmla="*/ 668844 w 4158105"/>
                        <a:gd name="connsiteY27-56" fmla="*/ 1079241 h 4110786"/>
                        <a:gd name="connsiteX28-57" fmla="*/ 399753 w 4158105"/>
                        <a:gd name="connsiteY28-58" fmla="*/ 920125 h 4110786"/>
                        <a:gd name="connsiteX29-59" fmla="*/ 2019755 w 4158105"/>
                        <a:gd name="connsiteY29-60" fmla="*/ 11473 h 4110786"/>
                        <a:gd name="connsiteX30-61" fmla="*/ 2224543 w 4158105"/>
                        <a:gd name="connsiteY30-62" fmla="*/ 0 h 4110786"/>
                        <a:gd name="connsiteX31-63" fmla="*/ 2224351 w 4158105"/>
                        <a:gd name="connsiteY31-64" fmla="*/ 13068 h 4110786"/>
                        <a:gd name="connsiteX32-65" fmla="*/ 2106265 w 4158105"/>
                        <a:gd name="connsiteY32-66" fmla="*/ 7105 h 4110786"/>
                        <a:gd name="connsiteX33-67" fmla="*/ 2019755 w 4158105"/>
                        <a:gd name="connsiteY33-68" fmla="*/ 11473 h 4110786"/>
                        <a:gd name="connsiteX34-69" fmla="*/ 2019755 w 4158105"/>
                        <a:gd name="connsiteY34-70" fmla="*/ 2381 h 4110786"/>
                        <a:gd name="connsiteX35-71" fmla="*/ 2224543 w 4158105"/>
                        <a:gd name="connsiteY35-72" fmla="*/ 0 h 4110786"/>
                        <a:gd name="connsiteX0-73" fmla="*/ 668844 w 4158105"/>
                        <a:gd name="connsiteY0-74" fmla="*/ 1079241 h 4110786"/>
                        <a:gd name="connsiteX1-75" fmla="*/ 671967 w 4158105"/>
                        <a:gd name="connsiteY1-76" fmla="*/ 1081087 h 4110786"/>
                        <a:gd name="connsiteX2-77" fmla="*/ 576717 w 4158105"/>
                        <a:gd name="connsiteY2-78" fmla="*/ 1235869 h 4110786"/>
                        <a:gd name="connsiteX3-79" fmla="*/ 574232 w 4158105"/>
                        <a:gd name="connsiteY3-80" fmla="*/ 1234330 h 4110786"/>
                        <a:gd name="connsiteX4-81" fmla="*/ 668844 w 4158105"/>
                        <a:gd name="connsiteY4-82" fmla="*/ 1079241 h 4110786"/>
                        <a:gd name="connsiteX5-83" fmla="*/ 398124 w 4158105"/>
                        <a:gd name="connsiteY5-84" fmla="*/ 919162 h 4110786"/>
                        <a:gd name="connsiteX6-85" fmla="*/ 399753 w 4158105"/>
                        <a:gd name="connsiteY6-86" fmla="*/ 920125 h 4110786"/>
                        <a:gd name="connsiteX7-87" fmla="*/ 398124 w 4158105"/>
                        <a:gd name="connsiteY7-88" fmla="*/ 919162 h 4110786"/>
                        <a:gd name="connsiteX8-89" fmla="*/ 2106264 w 4158105"/>
                        <a:gd name="connsiteY8-90" fmla="*/ 319178 h 4110786"/>
                        <a:gd name="connsiteX9-91" fmla="*/ 2198792 w 4158105"/>
                        <a:gd name="connsiteY9-92" fmla="*/ 323850 h 4110786"/>
                        <a:gd name="connsiteX10-93" fmla="*/ 2019755 w 4158105"/>
                        <a:gd name="connsiteY10-94" fmla="*/ 323850 h 4110786"/>
                        <a:gd name="connsiteX11-95" fmla="*/ 2019755 w 4158105"/>
                        <a:gd name="connsiteY11-96" fmla="*/ 323546 h 4110786"/>
                        <a:gd name="connsiteX12-97" fmla="*/ 2106264 w 4158105"/>
                        <a:gd name="connsiteY12-98" fmla="*/ 319178 h 4110786"/>
                        <a:gd name="connsiteX13-99" fmla="*/ 2224351 w 4158105"/>
                        <a:gd name="connsiteY13-100" fmla="*/ 13068 h 4110786"/>
                        <a:gd name="connsiteX14-101" fmla="*/ 4158105 w 4158105"/>
                        <a:gd name="connsiteY14-102" fmla="*/ 2058946 h 4110786"/>
                        <a:gd name="connsiteX15-103" fmla="*/ 2106265 w 4158105"/>
                        <a:gd name="connsiteY15-104" fmla="*/ 4110786 h 4110786"/>
                        <a:gd name="connsiteX16-105" fmla="*/ 54424 w 4158105"/>
                        <a:gd name="connsiteY16-106" fmla="*/ 2058946 h 4110786"/>
                        <a:gd name="connsiteX17-107" fmla="*/ 574232 w 4158105"/>
                        <a:gd name="connsiteY17-108" fmla="*/ 1234330 h 4110786"/>
                        <a:gd name="connsiteX18-109" fmla="*/ 366497 w 4158105"/>
                        <a:gd name="connsiteY18-110" fmla="*/ 2058945 h 4110786"/>
                        <a:gd name="connsiteX19-111" fmla="*/ 2106264 w 4158105"/>
                        <a:gd name="connsiteY19-112" fmla="*/ 3798712 h 4110786"/>
                        <a:gd name="connsiteX20-113" fmla="*/ 3846030 w 4158105"/>
                        <a:gd name="connsiteY20-114" fmla="*/ 2058945 h 4110786"/>
                        <a:gd name="connsiteX21-115" fmla="*/ 2198792 w 4158105"/>
                        <a:gd name="connsiteY21-116" fmla="*/ 323850 h 4110786"/>
                        <a:gd name="connsiteX22-117" fmla="*/ 2219780 w 4158105"/>
                        <a:gd name="connsiteY22-118" fmla="*/ 323850 h 4110786"/>
                        <a:gd name="connsiteX23-119" fmla="*/ 2224351 w 4158105"/>
                        <a:gd name="connsiteY23-120" fmla="*/ 13068 h 4110786"/>
                        <a:gd name="connsiteX24-121" fmla="*/ 2019755 w 4158105"/>
                        <a:gd name="connsiteY24-122" fmla="*/ 11473 h 4110786"/>
                        <a:gd name="connsiteX25-123" fmla="*/ 2019755 w 4158105"/>
                        <a:gd name="connsiteY25-124" fmla="*/ 323546 h 4110786"/>
                        <a:gd name="connsiteX26-125" fmla="*/ 668844 w 4158105"/>
                        <a:gd name="connsiteY26-126" fmla="*/ 1079241 h 4110786"/>
                        <a:gd name="connsiteX27-127" fmla="*/ 399753 w 4158105"/>
                        <a:gd name="connsiteY27-128" fmla="*/ 920125 h 4110786"/>
                        <a:gd name="connsiteX28-129" fmla="*/ 2019755 w 4158105"/>
                        <a:gd name="connsiteY28-130" fmla="*/ 11473 h 4110786"/>
                        <a:gd name="connsiteX29-131" fmla="*/ 2224543 w 4158105"/>
                        <a:gd name="connsiteY29-132" fmla="*/ 0 h 4110786"/>
                        <a:gd name="connsiteX30-133" fmla="*/ 2224351 w 4158105"/>
                        <a:gd name="connsiteY30-134" fmla="*/ 13068 h 4110786"/>
                        <a:gd name="connsiteX31-135" fmla="*/ 2106265 w 4158105"/>
                        <a:gd name="connsiteY31-136" fmla="*/ 7105 h 4110786"/>
                        <a:gd name="connsiteX32-137" fmla="*/ 2019755 w 4158105"/>
                        <a:gd name="connsiteY32-138" fmla="*/ 11473 h 4110786"/>
                        <a:gd name="connsiteX33-139" fmla="*/ 2019755 w 4158105"/>
                        <a:gd name="connsiteY33-140" fmla="*/ 2381 h 4110786"/>
                        <a:gd name="connsiteX34-141" fmla="*/ 2224543 w 4158105"/>
                        <a:gd name="connsiteY34-142" fmla="*/ 0 h 4110786"/>
                        <a:gd name="connsiteX0-143" fmla="*/ 739525 w 4228786"/>
                        <a:gd name="connsiteY0-144" fmla="*/ 1079241 h 4110786"/>
                        <a:gd name="connsiteX1-145" fmla="*/ 742648 w 4228786"/>
                        <a:gd name="connsiteY1-146" fmla="*/ 1081087 h 4110786"/>
                        <a:gd name="connsiteX2-147" fmla="*/ 647398 w 4228786"/>
                        <a:gd name="connsiteY2-148" fmla="*/ 1235869 h 4110786"/>
                        <a:gd name="connsiteX3-149" fmla="*/ 644913 w 4228786"/>
                        <a:gd name="connsiteY3-150" fmla="*/ 1234330 h 4110786"/>
                        <a:gd name="connsiteX4-151" fmla="*/ 739525 w 4228786"/>
                        <a:gd name="connsiteY4-152" fmla="*/ 1079241 h 4110786"/>
                        <a:gd name="connsiteX5-153" fmla="*/ 468805 w 4228786"/>
                        <a:gd name="connsiteY5-154" fmla="*/ 919162 h 4110786"/>
                        <a:gd name="connsiteX6-155" fmla="*/ 470434 w 4228786"/>
                        <a:gd name="connsiteY6-156" fmla="*/ 920125 h 4110786"/>
                        <a:gd name="connsiteX7-157" fmla="*/ 468805 w 4228786"/>
                        <a:gd name="connsiteY7-158" fmla="*/ 919162 h 4110786"/>
                        <a:gd name="connsiteX8-159" fmla="*/ 2176945 w 4228786"/>
                        <a:gd name="connsiteY8-160" fmla="*/ 319178 h 4110786"/>
                        <a:gd name="connsiteX9-161" fmla="*/ 2269473 w 4228786"/>
                        <a:gd name="connsiteY9-162" fmla="*/ 323850 h 4110786"/>
                        <a:gd name="connsiteX10-163" fmla="*/ 2090436 w 4228786"/>
                        <a:gd name="connsiteY10-164" fmla="*/ 323850 h 4110786"/>
                        <a:gd name="connsiteX11-165" fmla="*/ 2090436 w 4228786"/>
                        <a:gd name="connsiteY11-166" fmla="*/ 323546 h 4110786"/>
                        <a:gd name="connsiteX12-167" fmla="*/ 2176945 w 4228786"/>
                        <a:gd name="connsiteY12-168" fmla="*/ 319178 h 4110786"/>
                        <a:gd name="connsiteX13-169" fmla="*/ 2295032 w 4228786"/>
                        <a:gd name="connsiteY13-170" fmla="*/ 13068 h 4110786"/>
                        <a:gd name="connsiteX14-171" fmla="*/ 4228786 w 4228786"/>
                        <a:gd name="connsiteY14-172" fmla="*/ 2058946 h 4110786"/>
                        <a:gd name="connsiteX15-173" fmla="*/ 2176946 w 4228786"/>
                        <a:gd name="connsiteY15-174" fmla="*/ 4110786 h 4110786"/>
                        <a:gd name="connsiteX16-175" fmla="*/ 125105 w 4228786"/>
                        <a:gd name="connsiteY16-176" fmla="*/ 2058946 h 4110786"/>
                        <a:gd name="connsiteX17-177" fmla="*/ 437178 w 4228786"/>
                        <a:gd name="connsiteY17-178" fmla="*/ 2058945 h 4110786"/>
                        <a:gd name="connsiteX18-179" fmla="*/ 2176945 w 4228786"/>
                        <a:gd name="connsiteY18-180" fmla="*/ 3798712 h 4110786"/>
                        <a:gd name="connsiteX19-181" fmla="*/ 3916711 w 4228786"/>
                        <a:gd name="connsiteY19-182" fmla="*/ 2058945 h 4110786"/>
                        <a:gd name="connsiteX20-183" fmla="*/ 2269473 w 4228786"/>
                        <a:gd name="connsiteY20-184" fmla="*/ 323850 h 4110786"/>
                        <a:gd name="connsiteX21-185" fmla="*/ 2290461 w 4228786"/>
                        <a:gd name="connsiteY21-186" fmla="*/ 323850 h 4110786"/>
                        <a:gd name="connsiteX22-187" fmla="*/ 2295032 w 4228786"/>
                        <a:gd name="connsiteY22-188" fmla="*/ 13068 h 4110786"/>
                        <a:gd name="connsiteX23-189" fmla="*/ 2090436 w 4228786"/>
                        <a:gd name="connsiteY23-190" fmla="*/ 11473 h 4110786"/>
                        <a:gd name="connsiteX24-191" fmla="*/ 2090436 w 4228786"/>
                        <a:gd name="connsiteY24-192" fmla="*/ 323546 h 4110786"/>
                        <a:gd name="connsiteX25-193" fmla="*/ 739525 w 4228786"/>
                        <a:gd name="connsiteY25-194" fmla="*/ 1079241 h 4110786"/>
                        <a:gd name="connsiteX26-195" fmla="*/ 470434 w 4228786"/>
                        <a:gd name="connsiteY26-196" fmla="*/ 920125 h 4110786"/>
                        <a:gd name="connsiteX27-197" fmla="*/ 2090436 w 4228786"/>
                        <a:gd name="connsiteY27-198" fmla="*/ 11473 h 4110786"/>
                        <a:gd name="connsiteX28-199" fmla="*/ 2295224 w 4228786"/>
                        <a:gd name="connsiteY28-200" fmla="*/ 0 h 4110786"/>
                        <a:gd name="connsiteX29-201" fmla="*/ 2295032 w 4228786"/>
                        <a:gd name="connsiteY29-202" fmla="*/ 13068 h 4110786"/>
                        <a:gd name="connsiteX30-203" fmla="*/ 2176946 w 4228786"/>
                        <a:gd name="connsiteY30-204" fmla="*/ 7105 h 4110786"/>
                        <a:gd name="connsiteX31-205" fmla="*/ 2090436 w 4228786"/>
                        <a:gd name="connsiteY31-206" fmla="*/ 11473 h 4110786"/>
                        <a:gd name="connsiteX32-207" fmla="*/ 2090436 w 4228786"/>
                        <a:gd name="connsiteY32-208" fmla="*/ 2381 h 4110786"/>
                        <a:gd name="connsiteX33-209" fmla="*/ 2295224 w 4228786"/>
                        <a:gd name="connsiteY33-210" fmla="*/ 0 h 4110786"/>
                        <a:gd name="connsiteX0-211" fmla="*/ 739525 w 4228786"/>
                        <a:gd name="connsiteY0-212" fmla="*/ 1079241 h 4110786"/>
                        <a:gd name="connsiteX1-213" fmla="*/ 742648 w 4228786"/>
                        <a:gd name="connsiteY1-214" fmla="*/ 1081087 h 4110786"/>
                        <a:gd name="connsiteX2-215" fmla="*/ 647398 w 4228786"/>
                        <a:gd name="connsiteY2-216" fmla="*/ 1235869 h 4110786"/>
                        <a:gd name="connsiteX3-217" fmla="*/ 739525 w 4228786"/>
                        <a:gd name="connsiteY3-218" fmla="*/ 1079241 h 4110786"/>
                        <a:gd name="connsiteX4-219" fmla="*/ 468805 w 4228786"/>
                        <a:gd name="connsiteY4-220" fmla="*/ 919162 h 4110786"/>
                        <a:gd name="connsiteX5-221" fmla="*/ 470434 w 4228786"/>
                        <a:gd name="connsiteY5-222" fmla="*/ 920125 h 4110786"/>
                        <a:gd name="connsiteX6-223" fmla="*/ 468805 w 4228786"/>
                        <a:gd name="connsiteY6-224" fmla="*/ 919162 h 4110786"/>
                        <a:gd name="connsiteX7-225" fmla="*/ 2176945 w 4228786"/>
                        <a:gd name="connsiteY7-226" fmla="*/ 319178 h 4110786"/>
                        <a:gd name="connsiteX8-227" fmla="*/ 2269473 w 4228786"/>
                        <a:gd name="connsiteY8-228" fmla="*/ 323850 h 4110786"/>
                        <a:gd name="connsiteX9-229" fmla="*/ 2090436 w 4228786"/>
                        <a:gd name="connsiteY9-230" fmla="*/ 323850 h 4110786"/>
                        <a:gd name="connsiteX10-231" fmla="*/ 2090436 w 4228786"/>
                        <a:gd name="connsiteY10-232" fmla="*/ 323546 h 4110786"/>
                        <a:gd name="connsiteX11-233" fmla="*/ 2176945 w 4228786"/>
                        <a:gd name="connsiteY11-234" fmla="*/ 319178 h 4110786"/>
                        <a:gd name="connsiteX12-235" fmla="*/ 2295032 w 4228786"/>
                        <a:gd name="connsiteY12-236" fmla="*/ 13068 h 4110786"/>
                        <a:gd name="connsiteX13-237" fmla="*/ 4228786 w 4228786"/>
                        <a:gd name="connsiteY13-238" fmla="*/ 2058946 h 4110786"/>
                        <a:gd name="connsiteX14-239" fmla="*/ 2176946 w 4228786"/>
                        <a:gd name="connsiteY14-240" fmla="*/ 4110786 h 4110786"/>
                        <a:gd name="connsiteX15-241" fmla="*/ 125105 w 4228786"/>
                        <a:gd name="connsiteY15-242" fmla="*/ 2058946 h 4110786"/>
                        <a:gd name="connsiteX16-243" fmla="*/ 437178 w 4228786"/>
                        <a:gd name="connsiteY16-244" fmla="*/ 2058945 h 4110786"/>
                        <a:gd name="connsiteX17-245" fmla="*/ 2176945 w 4228786"/>
                        <a:gd name="connsiteY17-246" fmla="*/ 3798712 h 4110786"/>
                        <a:gd name="connsiteX18-247" fmla="*/ 3916711 w 4228786"/>
                        <a:gd name="connsiteY18-248" fmla="*/ 2058945 h 4110786"/>
                        <a:gd name="connsiteX19-249" fmla="*/ 2269473 w 4228786"/>
                        <a:gd name="connsiteY19-250" fmla="*/ 323850 h 4110786"/>
                        <a:gd name="connsiteX20-251" fmla="*/ 2290461 w 4228786"/>
                        <a:gd name="connsiteY20-252" fmla="*/ 323850 h 4110786"/>
                        <a:gd name="connsiteX21-253" fmla="*/ 2295032 w 4228786"/>
                        <a:gd name="connsiteY21-254" fmla="*/ 13068 h 4110786"/>
                        <a:gd name="connsiteX22-255" fmla="*/ 2090436 w 4228786"/>
                        <a:gd name="connsiteY22-256" fmla="*/ 11473 h 4110786"/>
                        <a:gd name="connsiteX23-257" fmla="*/ 2090436 w 4228786"/>
                        <a:gd name="connsiteY23-258" fmla="*/ 323546 h 4110786"/>
                        <a:gd name="connsiteX24-259" fmla="*/ 739525 w 4228786"/>
                        <a:gd name="connsiteY24-260" fmla="*/ 1079241 h 4110786"/>
                        <a:gd name="connsiteX25-261" fmla="*/ 470434 w 4228786"/>
                        <a:gd name="connsiteY25-262" fmla="*/ 920125 h 4110786"/>
                        <a:gd name="connsiteX26-263" fmla="*/ 2090436 w 4228786"/>
                        <a:gd name="connsiteY26-264" fmla="*/ 11473 h 4110786"/>
                        <a:gd name="connsiteX27-265" fmla="*/ 2295224 w 4228786"/>
                        <a:gd name="connsiteY27-266" fmla="*/ 0 h 4110786"/>
                        <a:gd name="connsiteX28-267" fmla="*/ 2295032 w 4228786"/>
                        <a:gd name="connsiteY28-268" fmla="*/ 13068 h 4110786"/>
                        <a:gd name="connsiteX29-269" fmla="*/ 2176946 w 4228786"/>
                        <a:gd name="connsiteY29-270" fmla="*/ 7105 h 4110786"/>
                        <a:gd name="connsiteX30-271" fmla="*/ 2090436 w 4228786"/>
                        <a:gd name="connsiteY30-272" fmla="*/ 11473 h 4110786"/>
                        <a:gd name="connsiteX31-273" fmla="*/ 2090436 w 4228786"/>
                        <a:gd name="connsiteY31-274" fmla="*/ 2381 h 4110786"/>
                        <a:gd name="connsiteX32-275" fmla="*/ 2295224 w 4228786"/>
                        <a:gd name="connsiteY32-276" fmla="*/ 0 h 4110786"/>
                        <a:gd name="connsiteX0-277" fmla="*/ 739525 w 4228786"/>
                        <a:gd name="connsiteY0-278" fmla="*/ 1079241 h 4110786"/>
                        <a:gd name="connsiteX1-279" fmla="*/ 742648 w 4228786"/>
                        <a:gd name="connsiteY1-280" fmla="*/ 1081087 h 4110786"/>
                        <a:gd name="connsiteX2-281" fmla="*/ 739525 w 4228786"/>
                        <a:gd name="connsiteY2-282" fmla="*/ 1079241 h 4110786"/>
                        <a:gd name="connsiteX3-283" fmla="*/ 468805 w 4228786"/>
                        <a:gd name="connsiteY3-284" fmla="*/ 919162 h 4110786"/>
                        <a:gd name="connsiteX4-285" fmla="*/ 470434 w 4228786"/>
                        <a:gd name="connsiteY4-286" fmla="*/ 920125 h 4110786"/>
                        <a:gd name="connsiteX5-287" fmla="*/ 468805 w 4228786"/>
                        <a:gd name="connsiteY5-288" fmla="*/ 919162 h 4110786"/>
                        <a:gd name="connsiteX6-289" fmla="*/ 2176945 w 4228786"/>
                        <a:gd name="connsiteY6-290" fmla="*/ 319178 h 4110786"/>
                        <a:gd name="connsiteX7-291" fmla="*/ 2269473 w 4228786"/>
                        <a:gd name="connsiteY7-292" fmla="*/ 323850 h 4110786"/>
                        <a:gd name="connsiteX8-293" fmla="*/ 2090436 w 4228786"/>
                        <a:gd name="connsiteY8-294" fmla="*/ 323850 h 4110786"/>
                        <a:gd name="connsiteX9-295" fmla="*/ 2090436 w 4228786"/>
                        <a:gd name="connsiteY9-296" fmla="*/ 323546 h 4110786"/>
                        <a:gd name="connsiteX10-297" fmla="*/ 2176945 w 4228786"/>
                        <a:gd name="connsiteY10-298" fmla="*/ 319178 h 4110786"/>
                        <a:gd name="connsiteX11-299" fmla="*/ 2295032 w 4228786"/>
                        <a:gd name="connsiteY11-300" fmla="*/ 13068 h 4110786"/>
                        <a:gd name="connsiteX12-301" fmla="*/ 4228786 w 4228786"/>
                        <a:gd name="connsiteY12-302" fmla="*/ 2058946 h 4110786"/>
                        <a:gd name="connsiteX13-303" fmla="*/ 2176946 w 4228786"/>
                        <a:gd name="connsiteY13-304" fmla="*/ 4110786 h 4110786"/>
                        <a:gd name="connsiteX14-305" fmla="*/ 125105 w 4228786"/>
                        <a:gd name="connsiteY14-306" fmla="*/ 2058946 h 4110786"/>
                        <a:gd name="connsiteX15-307" fmla="*/ 437178 w 4228786"/>
                        <a:gd name="connsiteY15-308" fmla="*/ 2058945 h 4110786"/>
                        <a:gd name="connsiteX16-309" fmla="*/ 2176945 w 4228786"/>
                        <a:gd name="connsiteY16-310" fmla="*/ 3798712 h 4110786"/>
                        <a:gd name="connsiteX17-311" fmla="*/ 3916711 w 4228786"/>
                        <a:gd name="connsiteY17-312" fmla="*/ 2058945 h 4110786"/>
                        <a:gd name="connsiteX18-313" fmla="*/ 2269473 w 4228786"/>
                        <a:gd name="connsiteY18-314" fmla="*/ 323850 h 4110786"/>
                        <a:gd name="connsiteX19-315" fmla="*/ 2290461 w 4228786"/>
                        <a:gd name="connsiteY19-316" fmla="*/ 323850 h 4110786"/>
                        <a:gd name="connsiteX20-317" fmla="*/ 2295032 w 4228786"/>
                        <a:gd name="connsiteY20-318" fmla="*/ 13068 h 4110786"/>
                        <a:gd name="connsiteX21-319" fmla="*/ 2090436 w 4228786"/>
                        <a:gd name="connsiteY21-320" fmla="*/ 11473 h 4110786"/>
                        <a:gd name="connsiteX22-321" fmla="*/ 2090436 w 4228786"/>
                        <a:gd name="connsiteY22-322" fmla="*/ 323546 h 4110786"/>
                        <a:gd name="connsiteX23-323" fmla="*/ 739525 w 4228786"/>
                        <a:gd name="connsiteY23-324" fmla="*/ 1079241 h 4110786"/>
                        <a:gd name="connsiteX24-325" fmla="*/ 470434 w 4228786"/>
                        <a:gd name="connsiteY24-326" fmla="*/ 920125 h 4110786"/>
                        <a:gd name="connsiteX25-327" fmla="*/ 2090436 w 4228786"/>
                        <a:gd name="connsiteY25-328" fmla="*/ 11473 h 4110786"/>
                        <a:gd name="connsiteX26-329" fmla="*/ 2295224 w 4228786"/>
                        <a:gd name="connsiteY26-330" fmla="*/ 0 h 4110786"/>
                        <a:gd name="connsiteX27-331" fmla="*/ 2295032 w 4228786"/>
                        <a:gd name="connsiteY27-332" fmla="*/ 13068 h 4110786"/>
                        <a:gd name="connsiteX28-333" fmla="*/ 2176946 w 4228786"/>
                        <a:gd name="connsiteY28-334" fmla="*/ 7105 h 4110786"/>
                        <a:gd name="connsiteX29-335" fmla="*/ 2090436 w 4228786"/>
                        <a:gd name="connsiteY29-336" fmla="*/ 11473 h 4110786"/>
                        <a:gd name="connsiteX30-337" fmla="*/ 2090436 w 4228786"/>
                        <a:gd name="connsiteY30-338" fmla="*/ 2381 h 4110786"/>
                        <a:gd name="connsiteX31-339" fmla="*/ 2295224 w 4228786"/>
                        <a:gd name="connsiteY31-340" fmla="*/ 0 h 4110786"/>
                        <a:gd name="connsiteX0-341" fmla="*/ 739525 w 4228786"/>
                        <a:gd name="connsiteY0-342" fmla="*/ 1079241 h 4110786"/>
                        <a:gd name="connsiteX1-343" fmla="*/ 742648 w 4228786"/>
                        <a:gd name="connsiteY1-344" fmla="*/ 1081087 h 4110786"/>
                        <a:gd name="connsiteX2-345" fmla="*/ 739525 w 4228786"/>
                        <a:gd name="connsiteY2-346" fmla="*/ 1079241 h 4110786"/>
                        <a:gd name="connsiteX3-347" fmla="*/ 468805 w 4228786"/>
                        <a:gd name="connsiteY3-348" fmla="*/ 919162 h 4110786"/>
                        <a:gd name="connsiteX4-349" fmla="*/ 470434 w 4228786"/>
                        <a:gd name="connsiteY4-350" fmla="*/ 920125 h 4110786"/>
                        <a:gd name="connsiteX5-351" fmla="*/ 468805 w 4228786"/>
                        <a:gd name="connsiteY5-352" fmla="*/ 919162 h 4110786"/>
                        <a:gd name="connsiteX6-353" fmla="*/ 2176945 w 4228786"/>
                        <a:gd name="connsiteY6-354" fmla="*/ 319178 h 4110786"/>
                        <a:gd name="connsiteX7-355" fmla="*/ 2269473 w 4228786"/>
                        <a:gd name="connsiteY7-356" fmla="*/ 323850 h 4110786"/>
                        <a:gd name="connsiteX8-357" fmla="*/ 2090436 w 4228786"/>
                        <a:gd name="connsiteY8-358" fmla="*/ 323850 h 4110786"/>
                        <a:gd name="connsiteX9-359" fmla="*/ 2090436 w 4228786"/>
                        <a:gd name="connsiteY9-360" fmla="*/ 323546 h 4110786"/>
                        <a:gd name="connsiteX10-361" fmla="*/ 2176945 w 4228786"/>
                        <a:gd name="connsiteY10-362" fmla="*/ 319178 h 4110786"/>
                        <a:gd name="connsiteX11-363" fmla="*/ 2295032 w 4228786"/>
                        <a:gd name="connsiteY11-364" fmla="*/ 13068 h 4110786"/>
                        <a:gd name="connsiteX12-365" fmla="*/ 4228786 w 4228786"/>
                        <a:gd name="connsiteY12-366" fmla="*/ 2058946 h 4110786"/>
                        <a:gd name="connsiteX13-367" fmla="*/ 2176946 w 4228786"/>
                        <a:gd name="connsiteY13-368" fmla="*/ 4110786 h 4110786"/>
                        <a:gd name="connsiteX14-369" fmla="*/ 125105 w 4228786"/>
                        <a:gd name="connsiteY14-370" fmla="*/ 2058946 h 4110786"/>
                        <a:gd name="connsiteX15-371" fmla="*/ 437178 w 4228786"/>
                        <a:gd name="connsiteY15-372" fmla="*/ 2058945 h 4110786"/>
                        <a:gd name="connsiteX16-373" fmla="*/ 2176945 w 4228786"/>
                        <a:gd name="connsiteY16-374" fmla="*/ 3798712 h 4110786"/>
                        <a:gd name="connsiteX17-375" fmla="*/ 3916711 w 4228786"/>
                        <a:gd name="connsiteY17-376" fmla="*/ 2058945 h 4110786"/>
                        <a:gd name="connsiteX18-377" fmla="*/ 2269473 w 4228786"/>
                        <a:gd name="connsiteY18-378" fmla="*/ 323850 h 4110786"/>
                        <a:gd name="connsiteX19-379" fmla="*/ 2290461 w 4228786"/>
                        <a:gd name="connsiteY19-380" fmla="*/ 323850 h 4110786"/>
                        <a:gd name="connsiteX20-381" fmla="*/ 2295032 w 4228786"/>
                        <a:gd name="connsiteY20-382" fmla="*/ 13068 h 4110786"/>
                        <a:gd name="connsiteX21-383" fmla="*/ 2090436 w 4228786"/>
                        <a:gd name="connsiteY21-384" fmla="*/ 11473 h 4110786"/>
                        <a:gd name="connsiteX22-385" fmla="*/ 2090436 w 4228786"/>
                        <a:gd name="connsiteY22-386" fmla="*/ 323546 h 4110786"/>
                        <a:gd name="connsiteX23-387" fmla="*/ 739525 w 4228786"/>
                        <a:gd name="connsiteY23-388" fmla="*/ 1079241 h 4110786"/>
                        <a:gd name="connsiteX24-389" fmla="*/ 470434 w 4228786"/>
                        <a:gd name="connsiteY24-390" fmla="*/ 920125 h 4110786"/>
                        <a:gd name="connsiteX25-391" fmla="*/ 2090436 w 4228786"/>
                        <a:gd name="connsiteY25-392" fmla="*/ 11473 h 4110786"/>
                        <a:gd name="connsiteX26-393" fmla="*/ 2295224 w 4228786"/>
                        <a:gd name="connsiteY26-394" fmla="*/ 0 h 4110786"/>
                        <a:gd name="connsiteX27-395" fmla="*/ 2176946 w 4228786"/>
                        <a:gd name="connsiteY27-396" fmla="*/ 7105 h 4110786"/>
                        <a:gd name="connsiteX28-397" fmla="*/ 2090436 w 4228786"/>
                        <a:gd name="connsiteY28-398" fmla="*/ 11473 h 4110786"/>
                        <a:gd name="connsiteX29-399" fmla="*/ 2090436 w 4228786"/>
                        <a:gd name="connsiteY29-400" fmla="*/ 2381 h 4110786"/>
                        <a:gd name="connsiteX30-401" fmla="*/ 2295224 w 4228786"/>
                        <a:gd name="connsiteY30-402" fmla="*/ 0 h 4110786"/>
                        <a:gd name="connsiteX0-403" fmla="*/ 739525 w 4228949"/>
                        <a:gd name="connsiteY0-404" fmla="*/ 1079241 h 4110786"/>
                        <a:gd name="connsiteX1-405" fmla="*/ 742648 w 4228949"/>
                        <a:gd name="connsiteY1-406" fmla="*/ 1081087 h 4110786"/>
                        <a:gd name="connsiteX2-407" fmla="*/ 739525 w 4228949"/>
                        <a:gd name="connsiteY2-408" fmla="*/ 1079241 h 4110786"/>
                        <a:gd name="connsiteX3-409" fmla="*/ 468805 w 4228949"/>
                        <a:gd name="connsiteY3-410" fmla="*/ 919162 h 4110786"/>
                        <a:gd name="connsiteX4-411" fmla="*/ 470434 w 4228949"/>
                        <a:gd name="connsiteY4-412" fmla="*/ 920125 h 4110786"/>
                        <a:gd name="connsiteX5-413" fmla="*/ 468805 w 4228949"/>
                        <a:gd name="connsiteY5-414" fmla="*/ 919162 h 4110786"/>
                        <a:gd name="connsiteX6-415" fmla="*/ 2176945 w 4228949"/>
                        <a:gd name="connsiteY6-416" fmla="*/ 319178 h 4110786"/>
                        <a:gd name="connsiteX7-417" fmla="*/ 2269473 w 4228949"/>
                        <a:gd name="connsiteY7-418" fmla="*/ 323850 h 4110786"/>
                        <a:gd name="connsiteX8-419" fmla="*/ 2090436 w 4228949"/>
                        <a:gd name="connsiteY8-420" fmla="*/ 323850 h 4110786"/>
                        <a:gd name="connsiteX9-421" fmla="*/ 2090436 w 4228949"/>
                        <a:gd name="connsiteY9-422" fmla="*/ 323546 h 4110786"/>
                        <a:gd name="connsiteX10-423" fmla="*/ 2176945 w 4228949"/>
                        <a:gd name="connsiteY10-424" fmla="*/ 319178 h 4110786"/>
                        <a:gd name="connsiteX11-425" fmla="*/ 2290461 w 4228949"/>
                        <a:gd name="connsiteY11-426" fmla="*/ 323850 h 4110786"/>
                        <a:gd name="connsiteX12-427" fmla="*/ 4228786 w 4228949"/>
                        <a:gd name="connsiteY12-428" fmla="*/ 2058946 h 4110786"/>
                        <a:gd name="connsiteX13-429" fmla="*/ 2176946 w 4228949"/>
                        <a:gd name="connsiteY13-430" fmla="*/ 4110786 h 4110786"/>
                        <a:gd name="connsiteX14-431" fmla="*/ 125105 w 4228949"/>
                        <a:gd name="connsiteY14-432" fmla="*/ 2058946 h 4110786"/>
                        <a:gd name="connsiteX15-433" fmla="*/ 437178 w 4228949"/>
                        <a:gd name="connsiteY15-434" fmla="*/ 2058945 h 4110786"/>
                        <a:gd name="connsiteX16-435" fmla="*/ 2176945 w 4228949"/>
                        <a:gd name="connsiteY16-436" fmla="*/ 3798712 h 4110786"/>
                        <a:gd name="connsiteX17-437" fmla="*/ 3916711 w 4228949"/>
                        <a:gd name="connsiteY17-438" fmla="*/ 2058945 h 4110786"/>
                        <a:gd name="connsiteX18-439" fmla="*/ 2269473 w 4228949"/>
                        <a:gd name="connsiteY18-440" fmla="*/ 323850 h 4110786"/>
                        <a:gd name="connsiteX19-441" fmla="*/ 2290461 w 4228949"/>
                        <a:gd name="connsiteY19-442" fmla="*/ 323850 h 4110786"/>
                        <a:gd name="connsiteX20-443" fmla="*/ 2090436 w 4228949"/>
                        <a:gd name="connsiteY20-444" fmla="*/ 11473 h 4110786"/>
                        <a:gd name="connsiteX21-445" fmla="*/ 2090436 w 4228949"/>
                        <a:gd name="connsiteY21-446" fmla="*/ 323546 h 4110786"/>
                        <a:gd name="connsiteX22-447" fmla="*/ 739525 w 4228949"/>
                        <a:gd name="connsiteY22-448" fmla="*/ 1079241 h 4110786"/>
                        <a:gd name="connsiteX23-449" fmla="*/ 470434 w 4228949"/>
                        <a:gd name="connsiteY23-450" fmla="*/ 920125 h 4110786"/>
                        <a:gd name="connsiteX24-451" fmla="*/ 2090436 w 4228949"/>
                        <a:gd name="connsiteY24-452" fmla="*/ 11473 h 4110786"/>
                        <a:gd name="connsiteX25-453" fmla="*/ 2295224 w 4228949"/>
                        <a:gd name="connsiteY25-454" fmla="*/ 0 h 4110786"/>
                        <a:gd name="connsiteX26-455" fmla="*/ 2176946 w 4228949"/>
                        <a:gd name="connsiteY26-456" fmla="*/ 7105 h 4110786"/>
                        <a:gd name="connsiteX27-457" fmla="*/ 2090436 w 4228949"/>
                        <a:gd name="connsiteY27-458" fmla="*/ 11473 h 4110786"/>
                        <a:gd name="connsiteX28-459" fmla="*/ 2090436 w 4228949"/>
                        <a:gd name="connsiteY28-460" fmla="*/ 2381 h 4110786"/>
                        <a:gd name="connsiteX29-461" fmla="*/ 2295224 w 4228949"/>
                        <a:gd name="connsiteY29-462" fmla="*/ 0 h 4110786"/>
                        <a:gd name="connsiteX0-463" fmla="*/ 739525 w 4228949"/>
                        <a:gd name="connsiteY0-464" fmla="*/ 1076860 h 4108405"/>
                        <a:gd name="connsiteX1-465" fmla="*/ 742648 w 4228949"/>
                        <a:gd name="connsiteY1-466" fmla="*/ 1078706 h 4108405"/>
                        <a:gd name="connsiteX2-467" fmla="*/ 739525 w 4228949"/>
                        <a:gd name="connsiteY2-468" fmla="*/ 1076860 h 4108405"/>
                        <a:gd name="connsiteX3-469" fmla="*/ 468805 w 4228949"/>
                        <a:gd name="connsiteY3-470" fmla="*/ 916781 h 4108405"/>
                        <a:gd name="connsiteX4-471" fmla="*/ 470434 w 4228949"/>
                        <a:gd name="connsiteY4-472" fmla="*/ 917744 h 4108405"/>
                        <a:gd name="connsiteX5-473" fmla="*/ 468805 w 4228949"/>
                        <a:gd name="connsiteY5-474" fmla="*/ 916781 h 4108405"/>
                        <a:gd name="connsiteX6-475" fmla="*/ 2176945 w 4228949"/>
                        <a:gd name="connsiteY6-476" fmla="*/ 316797 h 4108405"/>
                        <a:gd name="connsiteX7-477" fmla="*/ 2269473 w 4228949"/>
                        <a:gd name="connsiteY7-478" fmla="*/ 321469 h 4108405"/>
                        <a:gd name="connsiteX8-479" fmla="*/ 2090436 w 4228949"/>
                        <a:gd name="connsiteY8-480" fmla="*/ 321469 h 4108405"/>
                        <a:gd name="connsiteX9-481" fmla="*/ 2090436 w 4228949"/>
                        <a:gd name="connsiteY9-482" fmla="*/ 321165 h 4108405"/>
                        <a:gd name="connsiteX10-483" fmla="*/ 2176945 w 4228949"/>
                        <a:gd name="connsiteY10-484" fmla="*/ 316797 h 4108405"/>
                        <a:gd name="connsiteX11-485" fmla="*/ 2290461 w 4228949"/>
                        <a:gd name="connsiteY11-486" fmla="*/ 321469 h 4108405"/>
                        <a:gd name="connsiteX12-487" fmla="*/ 4228786 w 4228949"/>
                        <a:gd name="connsiteY12-488" fmla="*/ 2056565 h 4108405"/>
                        <a:gd name="connsiteX13-489" fmla="*/ 2176946 w 4228949"/>
                        <a:gd name="connsiteY13-490" fmla="*/ 4108405 h 4108405"/>
                        <a:gd name="connsiteX14-491" fmla="*/ 125105 w 4228949"/>
                        <a:gd name="connsiteY14-492" fmla="*/ 2056565 h 4108405"/>
                        <a:gd name="connsiteX15-493" fmla="*/ 437178 w 4228949"/>
                        <a:gd name="connsiteY15-494" fmla="*/ 2056564 h 4108405"/>
                        <a:gd name="connsiteX16-495" fmla="*/ 2176945 w 4228949"/>
                        <a:gd name="connsiteY16-496" fmla="*/ 3796331 h 4108405"/>
                        <a:gd name="connsiteX17-497" fmla="*/ 3916711 w 4228949"/>
                        <a:gd name="connsiteY17-498" fmla="*/ 2056564 h 4108405"/>
                        <a:gd name="connsiteX18-499" fmla="*/ 2269473 w 4228949"/>
                        <a:gd name="connsiteY18-500" fmla="*/ 321469 h 4108405"/>
                        <a:gd name="connsiteX19-501" fmla="*/ 2290461 w 4228949"/>
                        <a:gd name="connsiteY19-502" fmla="*/ 321469 h 4108405"/>
                        <a:gd name="connsiteX20-503" fmla="*/ 2090436 w 4228949"/>
                        <a:gd name="connsiteY20-504" fmla="*/ 9092 h 4108405"/>
                        <a:gd name="connsiteX21-505" fmla="*/ 2090436 w 4228949"/>
                        <a:gd name="connsiteY21-506" fmla="*/ 321165 h 4108405"/>
                        <a:gd name="connsiteX22-507" fmla="*/ 739525 w 4228949"/>
                        <a:gd name="connsiteY22-508" fmla="*/ 1076860 h 4108405"/>
                        <a:gd name="connsiteX23-509" fmla="*/ 470434 w 4228949"/>
                        <a:gd name="connsiteY23-510" fmla="*/ 917744 h 4108405"/>
                        <a:gd name="connsiteX24-511" fmla="*/ 2090436 w 4228949"/>
                        <a:gd name="connsiteY24-512" fmla="*/ 9092 h 4108405"/>
                        <a:gd name="connsiteX25-513" fmla="*/ 2090436 w 4228949"/>
                        <a:gd name="connsiteY25-514" fmla="*/ 0 h 4108405"/>
                        <a:gd name="connsiteX26-515" fmla="*/ 2176946 w 4228949"/>
                        <a:gd name="connsiteY26-516" fmla="*/ 4724 h 4108405"/>
                        <a:gd name="connsiteX27-517" fmla="*/ 2090436 w 4228949"/>
                        <a:gd name="connsiteY27-518" fmla="*/ 9092 h 4108405"/>
                        <a:gd name="connsiteX28-519" fmla="*/ 2090436 w 4228949"/>
                        <a:gd name="connsiteY28-520" fmla="*/ 0 h 4108405"/>
                        <a:gd name="connsiteX0-521" fmla="*/ 739525 w 4228949"/>
                        <a:gd name="connsiteY0-522" fmla="*/ 1076860 h 4108405"/>
                        <a:gd name="connsiteX1-523" fmla="*/ 742648 w 4228949"/>
                        <a:gd name="connsiteY1-524" fmla="*/ 1078706 h 4108405"/>
                        <a:gd name="connsiteX2-525" fmla="*/ 739525 w 4228949"/>
                        <a:gd name="connsiteY2-526" fmla="*/ 1076860 h 4108405"/>
                        <a:gd name="connsiteX3-527" fmla="*/ 468805 w 4228949"/>
                        <a:gd name="connsiteY3-528" fmla="*/ 916781 h 4108405"/>
                        <a:gd name="connsiteX4-529" fmla="*/ 470434 w 4228949"/>
                        <a:gd name="connsiteY4-530" fmla="*/ 917744 h 4108405"/>
                        <a:gd name="connsiteX5-531" fmla="*/ 468805 w 4228949"/>
                        <a:gd name="connsiteY5-532" fmla="*/ 916781 h 4108405"/>
                        <a:gd name="connsiteX6-533" fmla="*/ 2176945 w 4228949"/>
                        <a:gd name="connsiteY6-534" fmla="*/ 316797 h 4108405"/>
                        <a:gd name="connsiteX7-535" fmla="*/ 2269473 w 4228949"/>
                        <a:gd name="connsiteY7-536" fmla="*/ 321469 h 4108405"/>
                        <a:gd name="connsiteX8-537" fmla="*/ 2090436 w 4228949"/>
                        <a:gd name="connsiteY8-538" fmla="*/ 321469 h 4108405"/>
                        <a:gd name="connsiteX9-539" fmla="*/ 2090436 w 4228949"/>
                        <a:gd name="connsiteY9-540" fmla="*/ 321165 h 4108405"/>
                        <a:gd name="connsiteX10-541" fmla="*/ 2176945 w 4228949"/>
                        <a:gd name="connsiteY10-542" fmla="*/ 316797 h 4108405"/>
                        <a:gd name="connsiteX11-543" fmla="*/ 2290461 w 4228949"/>
                        <a:gd name="connsiteY11-544" fmla="*/ 321469 h 4108405"/>
                        <a:gd name="connsiteX12-545" fmla="*/ 4228786 w 4228949"/>
                        <a:gd name="connsiteY12-546" fmla="*/ 2056565 h 4108405"/>
                        <a:gd name="connsiteX13-547" fmla="*/ 2176946 w 4228949"/>
                        <a:gd name="connsiteY13-548" fmla="*/ 4108405 h 4108405"/>
                        <a:gd name="connsiteX14-549" fmla="*/ 125105 w 4228949"/>
                        <a:gd name="connsiteY14-550" fmla="*/ 2056565 h 4108405"/>
                        <a:gd name="connsiteX15-551" fmla="*/ 437178 w 4228949"/>
                        <a:gd name="connsiteY15-552" fmla="*/ 2056564 h 4108405"/>
                        <a:gd name="connsiteX16-553" fmla="*/ 2176945 w 4228949"/>
                        <a:gd name="connsiteY16-554" fmla="*/ 3796331 h 4108405"/>
                        <a:gd name="connsiteX17-555" fmla="*/ 3916711 w 4228949"/>
                        <a:gd name="connsiteY17-556" fmla="*/ 2056564 h 4108405"/>
                        <a:gd name="connsiteX18-557" fmla="*/ 2269473 w 4228949"/>
                        <a:gd name="connsiteY18-558" fmla="*/ 321469 h 4108405"/>
                        <a:gd name="connsiteX19-559" fmla="*/ 2290461 w 4228949"/>
                        <a:gd name="connsiteY19-560" fmla="*/ 321469 h 4108405"/>
                        <a:gd name="connsiteX20-561" fmla="*/ 2090436 w 4228949"/>
                        <a:gd name="connsiteY20-562" fmla="*/ 9092 h 4108405"/>
                        <a:gd name="connsiteX21-563" fmla="*/ 2090436 w 4228949"/>
                        <a:gd name="connsiteY21-564" fmla="*/ 321165 h 4108405"/>
                        <a:gd name="connsiteX22-565" fmla="*/ 739525 w 4228949"/>
                        <a:gd name="connsiteY22-566" fmla="*/ 1076860 h 4108405"/>
                        <a:gd name="connsiteX23-567" fmla="*/ 470434 w 4228949"/>
                        <a:gd name="connsiteY23-568" fmla="*/ 917744 h 4108405"/>
                        <a:gd name="connsiteX24-569" fmla="*/ 2090436 w 4228949"/>
                        <a:gd name="connsiteY24-570" fmla="*/ 9092 h 4108405"/>
                        <a:gd name="connsiteX25-571" fmla="*/ 2090436 w 4228949"/>
                        <a:gd name="connsiteY25-572" fmla="*/ 0 h 4108405"/>
                        <a:gd name="connsiteX26-573" fmla="*/ 2090436 w 4228949"/>
                        <a:gd name="connsiteY26-574" fmla="*/ 9092 h 4108405"/>
                        <a:gd name="connsiteX27-575" fmla="*/ 2090436 w 4228949"/>
                        <a:gd name="connsiteY27-576" fmla="*/ 0 h 4108405"/>
                        <a:gd name="connsiteX0-577" fmla="*/ 739525 w 4228925"/>
                        <a:gd name="connsiteY0-578" fmla="*/ 1076860 h 4108405"/>
                        <a:gd name="connsiteX1-579" fmla="*/ 742648 w 4228925"/>
                        <a:gd name="connsiteY1-580" fmla="*/ 1078706 h 4108405"/>
                        <a:gd name="connsiteX2-581" fmla="*/ 739525 w 4228925"/>
                        <a:gd name="connsiteY2-582" fmla="*/ 1076860 h 4108405"/>
                        <a:gd name="connsiteX3-583" fmla="*/ 468805 w 4228925"/>
                        <a:gd name="connsiteY3-584" fmla="*/ 916781 h 4108405"/>
                        <a:gd name="connsiteX4-585" fmla="*/ 470434 w 4228925"/>
                        <a:gd name="connsiteY4-586" fmla="*/ 917744 h 4108405"/>
                        <a:gd name="connsiteX5-587" fmla="*/ 468805 w 4228925"/>
                        <a:gd name="connsiteY5-588" fmla="*/ 916781 h 4108405"/>
                        <a:gd name="connsiteX6-589" fmla="*/ 2176945 w 4228925"/>
                        <a:gd name="connsiteY6-590" fmla="*/ 316797 h 4108405"/>
                        <a:gd name="connsiteX7-591" fmla="*/ 2269473 w 4228925"/>
                        <a:gd name="connsiteY7-592" fmla="*/ 321469 h 4108405"/>
                        <a:gd name="connsiteX8-593" fmla="*/ 2090436 w 4228925"/>
                        <a:gd name="connsiteY8-594" fmla="*/ 321469 h 4108405"/>
                        <a:gd name="connsiteX9-595" fmla="*/ 2090436 w 4228925"/>
                        <a:gd name="connsiteY9-596" fmla="*/ 321165 h 4108405"/>
                        <a:gd name="connsiteX10-597" fmla="*/ 2176945 w 4228925"/>
                        <a:gd name="connsiteY10-598" fmla="*/ 316797 h 4108405"/>
                        <a:gd name="connsiteX11-599" fmla="*/ 2290461 w 4228925"/>
                        <a:gd name="connsiteY11-600" fmla="*/ 321469 h 4108405"/>
                        <a:gd name="connsiteX12-601" fmla="*/ 4228786 w 4228925"/>
                        <a:gd name="connsiteY12-602" fmla="*/ 2056565 h 4108405"/>
                        <a:gd name="connsiteX13-603" fmla="*/ 2176946 w 4228925"/>
                        <a:gd name="connsiteY13-604" fmla="*/ 4108405 h 4108405"/>
                        <a:gd name="connsiteX14-605" fmla="*/ 125105 w 4228925"/>
                        <a:gd name="connsiteY14-606" fmla="*/ 2056565 h 4108405"/>
                        <a:gd name="connsiteX15-607" fmla="*/ 437178 w 4228925"/>
                        <a:gd name="connsiteY15-608" fmla="*/ 2056564 h 4108405"/>
                        <a:gd name="connsiteX16-609" fmla="*/ 2176945 w 4228925"/>
                        <a:gd name="connsiteY16-610" fmla="*/ 3796331 h 4108405"/>
                        <a:gd name="connsiteX17-611" fmla="*/ 3916711 w 4228925"/>
                        <a:gd name="connsiteY17-612" fmla="*/ 2056564 h 4108405"/>
                        <a:gd name="connsiteX18-613" fmla="*/ 2290461 w 4228925"/>
                        <a:gd name="connsiteY18-614" fmla="*/ 321469 h 4108405"/>
                        <a:gd name="connsiteX19-615" fmla="*/ 2090436 w 4228925"/>
                        <a:gd name="connsiteY19-616" fmla="*/ 9092 h 4108405"/>
                        <a:gd name="connsiteX20-617" fmla="*/ 2090436 w 4228925"/>
                        <a:gd name="connsiteY20-618" fmla="*/ 321165 h 4108405"/>
                        <a:gd name="connsiteX21-619" fmla="*/ 739525 w 4228925"/>
                        <a:gd name="connsiteY21-620" fmla="*/ 1076860 h 4108405"/>
                        <a:gd name="connsiteX22-621" fmla="*/ 470434 w 4228925"/>
                        <a:gd name="connsiteY22-622" fmla="*/ 917744 h 4108405"/>
                        <a:gd name="connsiteX23-623" fmla="*/ 2090436 w 4228925"/>
                        <a:gd name="connsiteY23-624" fmla="*/ 9092 h 4108405"/>
                        <a:gd name="connsiteX24-625" fmla="*/ 2090436 w 4228925"/>
                        <a:gd name="connsiteY24-626" fmla="*/ 0 h 4108405"/>
                        <a:gd name="connsiteX25-627" fmla="*/ 2090436 w 4228925"/>
                        <a:gd name="connsiteY25-628" fmla="*/ 9092 h 4108405"/>
                        <a:gd name="connsiteX26-629" fmla="*/ 2090436 w 4228925"/>
                        <a:gd name="connsiteY26-630" fmla="*/ 0 h 4108405"/>
                        <a:gd name="connsiteX0-631" fmla="*/ 739525 w 4228925"/>
                        <a:gd name="connsiteY0-632" fmla="*/ 1076860 h 4108405"/>
                        <a:gd name="connsiteX1-633" fmla="*/ 742648 w 4228925"/>
                        <a:gd name="connsiteY1-634" fmla="*/ 1078706 h 4108405"/>
                        <a:gd name="connsiteX2-635" fmla="*/ 739525 w 4228925"/>
                        <a:gd name="connsiteY2-636" fmla="*/ 1076860 h 4108405"/>
                        <a:gd name="connsiteX3-637" fmla="*/ 468805 w 4228925"/>
                        <a:gd name="connsiteY3-638" fmla="*/ 916781 h 4108405"/>
                        <a:gd name="connsiteX4-639" fmla="*/ 470434 w 4228925"/>
                        <a:gd name="connsiteY4-640" fmla="*/ 917744 h 4108405"/>
                        <a:gd name="connsiteX5-641" fmla="*/ 468805 w 4228925"/>
                        <a:gd name="connsiteY5-642" fmla="*/ 916781 h 4108405"/>
                        <a:gd name="connsiteX6-643" fmla="*/ 2176945 w 4228925"/>
                        <a:gd name="connsiteY6-644" fmla="*/ 316797 h 4108405"/>
                        <a:gd name="connsiteX7-645" fmla="*/ 2090436 w 4228925"/>
                        <a:gd name="connsiteY7-646" fmla="*/ 321469 h 4108405"/>
                        <a:gd name="connsiteX8-647" fmla="*/ 2090436 w 4228925"/>
                        <a:gd name="connsiteY8-648" fmla="*/ 321165 h 4108405"/>
                        <a:gd name="connsiteX9-649" fmla="*/ 2176945 w 4228925"/>
                        <a:gd name="connsiteY9-650" fmla="*/ 316797 h 4108405"/>
                        <a:gd name="connsiteX10-651" fmla="*/ 2290461 w 4228925"/>
                        <a:gd name="connsiteY10-652" fmla="*/ 321469 h 4108405"/>
                        <a:gd name="connsiteX11-653" fmla="*/ 4228786 w 4228925"/>
                        <a:gd name="connsiteY11-654" fmla="*/ 2056565 h 4108405"/>
                        <a:gd name="connsiteX12-655" fmla="*/ 2176946 w 4228925"/>
                        <a:gd name="connsiteY12-656" fmla="*/ 4108405 h 4108405"/>
                        <a:gd name="connsiteX13-657" fmla="*/ 125105 w 4228925"/>
                        <a:gd name="connsiteY13-658" fmla="*/ 2056565 h 4108405"/>
                        <a:gd name="connsiteX14-659" fmla="*/ 437178 w 4228925"/>
                        <a:gd name="connsiteY14-660" fmla="*/ 2056564 h 4108405"/>
                        <a:gd name="connsiteX15-661" fmla="*/ 2176945 w 4228925"/>
                        <a:gd name="connsiteY15-662" fmla="*/ 3796331 h 4108405"/>
                        <a:gd name="connsiteX16-663" fmla="*/ 3916711 w 4228925"/>
                        <a:gd name="connsiteY16-664" fmla="*/ 2056564 h 4108405"/>
                        <a:gd name="connsiteX17-665" fmla="*/ 2290461 w 4228925"/>
                        <a:gd name="connsiteY17-666" fmla="*/ 321469 h 4108405"/>
                        <a:gd name="connsiteX18-667" fmla="*/ 2090436 w 4228925"/>
                        <a:gd name="connsiteY18-668" fmla="*/ 9092 h 4108405"/>
                        <a:gd name="connsiteX19-669" fmla="*/ 2090436 w 4228925"/>
                        <a:gd name="connsiteY19-670" fmla="*/ 321165 h 4108405"/>
                        <a:gd name="connsiteX20-671" fmla="*/ 739525 w 4228925"/>
                        <a:gd name="connsiteY20-672" fmla="*/ 1076860 h 4108405"/>
                        <a:gd name="connsiteX21-673" fmla="*/ 470434 w 4228925"/>
                        <a:gd name="connsiteY21-674" fmla="*/ 917744 h 4108405"/>
                        <a:gd name="connsiteX22-675" fmla="*/ 2090436 w 4228925"/>
                        <a:gd name="connsiteY22-676" fmla="*/ 9092 h 4108405"/>
                        <a:gd name="connsiteX23-677" fmla="*/ 2090436 w 4228925"/>
                        <a:gd name="connsiteY23-678" fmla="*/ 0 h 4108405"/>
                        <a:gd name="connsiteX24-679" fmla="*/ 2090436 w 4228925"/>
                        <a:gd name="connsiteY24-680" fmla="*/ 9092 h 4108405"/>
                        <a:gd name="connsiteX25-681" fmla="*/ 2090436 w 4228925"/>
                        <a:gd name="connsiteY25-682" fmla="*/ 0 h 4108405"/>
                        <a:gd name="connsiteX0-683" fmla="*/ 739525 w 4228925"/>
                        <a:gd name="connsiteY0-684" fmla="*/ 1076860 h 4108405"/>
                        <a:gd name="connsiteX1-685" fmla="*/ 742648 w 4228925"/>
                        <a:gd name="connsiteY1-686" fmla="*/ 1078706 h 4108405"/>
                        <a:gd name="connsiteX2-687" fmla="*/ 739525 w 4228925"/>
                        <a:gd name="connsiteY2-688" fmla="*/ 1076860 h 4108405"/>
                        <a:gd name="connsiteX3-689" fmla="*/ 468805 w 4228925"/>
                        <a:gd name="connsiteY3-690" fmla="*/ 916781 h 4108405"/>
                        <a:gd name="connsiteX4-691" fmla="*/ 470434 w 4228925"/>
                        <a:gd name="connsiteY4-692" fmla="*/ 917744 h 4108405"/>
                        <a:gd name="connsiteX5-693" fmla="*/ 468805 w 4228925"/>
                        <a:gd name="connsiteY5-694" fmla="*/ 916781 h 4108405"/>
                        <a:gd name="connsiteX6-695" fmla="*/ 2090436 w 4228925"/>
                        <a:gd name="connsiteY6-696" fmla="*/ 321165 h 4108405"/>
                        <a:gd name="connsiteX7-697" fmla="*/ 2090436 w 4228925"/>
                        <a:gd name="connsiteY7-698" fmla="*/ 321469 h 4108405"/>
                        <a:gd name="connsiteX8-699" fmla="*/ 2090436 w 4228925"/>
                        <a:gd name="connsiteY8-700" fmla="*/ 321165 h 4108405"/>
                        <a:gd name="connsiteX9-701" fmla="*/ 2290461 w 4228925"/>
                        <a:gd name="connsiteY9-702" fmla="*/ 321469 h 4108405"/>
                        <a:gd name="connsiteX10-703" fmla="*/ 4228786 w 4228925"/>
                        <a:gd name="connsiteY10-704" fmla="*/ 2056565 h 4108405"/>
                        <a:gd name="connsiteX11-705" fmla="*/ 2176946 w 4228925"/>
                        <a:gd name="connsiteY11-706" fmla="*/ 4108405 h 4108405"/>
                        <a:gd name="connsiteX12-707" fmla="*/ 125105 w 4228925"/>
                        <a:gd name="connsiteY12-708" fmla="*/ 2056565 h 4108405"/>
                        <a:gd name="connsiteX13-709" fmla="*/ 437178 w 4228925"/>
                        <a:gd name="connsiteY13-710" fmla="*/ 2056564 h 4108405"/>
                        <a:gd name="connsiteX14-711" fmla="*/ 2176945 w 4228925"/>
                        <a:gd name="connsiteY14-712" fmla="*/ 3796331 h 4108405"/>
                        <a:gd name="connsiteX15-713" fmla="*/ 3916711 w 4228925"/>
                        <a:gd name="connsiteY15-714" fmla="*/ 2056564 h 4108405"/>
                        <a:gd name="connsiteX16-715" fmla="*/ 2290461 w 4228925"/>
                        <a:gd name="connsiteY16-716" fmla="*/ 321469 h 4108405"/>
                        <a:gd name="connsiteX17-717" fmla="*/ 2090436 w 4228925"/>
                        <a:gd name="connsiteY17-718" fmla="*/ 9092 h 4108405"/>
                        <a:gd name="connsiteX18-719" fmla="*/ 2090436 w 4228925"/>
                        <a:gd name="connsiteY18-720" fmla="*/ 321165 h 4108405"/>
                        <a:gd name="connsiteX19-721" fmla="*/ 739525 w 4228925"/>
                        <a:gd name="connsiteY19-722" fmla="*/ 1076860 h 4108405"/>
                        <a:gd name="connsiteX20-723" fmla="*/ 470434 w 4228925"/>
                        <a:gd name="connsiteY20-724" fmla="*/ 917744 h 4108405"/>
                        <a:gd name="connsiteX21-725" fmla="*/ 2090436 w 4228925"/>
                        <a:gd name="connsiteY21-726" fmla="*/ 9092 h 4108405"/>
                        <a:gd name="connsiteX22-727" fmla="*/ 2090436 w 4228925"/>
                        <a:gd name="connsiteY22-728" fmla="*/ 0 h 4108405"/>
                        <a:gd name="connsiteX23-729" fmla="*/ 2090436 w 4228925"/>
                        <a:gd name="connsiteY23-730" fmla="*/ 9092 h 4108405"/>
                        <a:gd name="connsiteX24-731" fmla="*/ 2090436 w 4228925"/>
                        <a:gd name="connsiteY24-732" fmla="*/ 0 h 4108405"/>
                        <a:gd name="connsiteX0-733" fmla="*/ 739525 w 4228925"/>
                        <a:gd name="connsiteY0-734" fmla="*/ 1067768 h 4099313"/>
                        <a:gd name="connsiteX1-735" fmla="*/ 742648 w 4228925"/>
                        <a:gd name="connsiteY1-736" fmla="*/ 1069614 h 4099313"/>
                        <a:gd name="connsiteX2-737" fmla="*/ 739525 w 4228925"/>
                        <a:gd name="connsiteY2-738" fmla="*/ 1067768 h 4099313"/>
                        <a:gd name="connsiteX3-739" fmla="*/ 468805 w 4228925"/>
                        <a:gd name="connsiteY3-740" fmla="*/ 907689 h 4099313"/>
                        <a:gd name="connsiteX4-741" fmla="*/ 470434 w 4228925"/>
                        <a:gd name="connsiteY4-742" fmla="*/ 908652 h 4099313"/>
                        <a:gd name="connsiteX5-743" fmla="*/ 468805 w 4228925"/>
                        <a:gd name="connsiteY5-744" fmla="*/ 907689 h 4099313"/>
                        <a:gd name="connsiteX6-745" fmla="*/ 2090436 w 4228925"/>
                        <a:gd name="connsiteY6-746" fmla="*/ 312073 h 4099313"/>
                        <a:gd name="connsiteX7-747" fmla="*/ 2090436 w 4228925"/>
                        <a:gd name="connsiteY7-748" fmla="*/ 312377 h 4099313"/>
                        <a:gd name="connsiteX8-749" fmla="*/ 2090436 w 4228925"/>
                        <a:gd name="connsiteY8-750" fmla="*/ 312073 h 4099313"/>
                        <a:gd name="connsiteX9-751" fmla="*/ 2290461 w 4228925"/>
                        <a:gd name="connsiteY9-752" fmla="*/ 312377 h 4099313"/>
                        <a:gd name="connsiteX10-753" fmla="*/ 4228786 w 4228925"/>
                        <a:gd name="connsiteY10-754" fmla="*/ 2047473 h 4099313"/>
                        <a:gd name="connsiteX11-755" fmla="*/ 2176946 w 4228925"/>
                        <a:gd name="connsiteY11-756" fmla="*/ 4099313 h 4099313"/>
                        <a:gd name="connsiteX12-757" fmla="*/ 125105 w 4228925"/>
                        <a:gd name="connsiteY12-758" fmla="*/ 2047473 h 4099313"/>
                        <a:gd name="connsiteX13-759" fmla="*/ 437178 w 4228925"/>
                        <a:gd name="connsiteY13-760" fmla="*/ 2047472 h 4099313"/>
                        <a:gd name="connsiteX14-761" fmla="*/ 2176945 w 4228925"/>
                        <a:gd name="connsiteY14-762" fmla="*/ 3787239 h 4099313"/>
                        <a:gd name="connsiteX15-763" fmla="*/ 3916711 w 4228925"/>
                        <a:gd name="connsiteY15-764" fmla="*/ 2047472 h 4099313"/>
                        <a:gd name="connsiteX16-765" fmla="*/ 2290461 w 4228925"/>
                        <a:gd name="connsiteY16-766" fmla="*/ 312377 h 4099313"/>
                        <a:gd name="connsiteX17-767" fmla="*/ 2090436 w 4228925"/>
                        <a:gd name="connsiteY17-768" fmla="*/ 0 h 4099313"/>
                        <a:gd name="connsiteX18-769" fmla="*/ 2090436 w 4228925"/>
                        <a:gd name="connsiteY18-770" fmla="*/ 312073 h 4099313"/>
                        <a:gd name="connsiteX19-771" fmla="*/ 739525 w 4228925"/>
                        <a:gd name="connsiteY19-772" fmla="*/ 1067768 h 4099313"/>
                        <a:gd name="connsiteX20-773" fmla="*/ 470434 w 4228925"/>
                        <a:gd name="connsiteY20-774" fmla="*/ 908652 h 4099313"/>
                        <a:gd name="connsiteX21-775" fmla="*/ 2090436 w 4228925"/>
                        <a:gd name="connsiteY21-776" fmla="*/ 0 h 4099313"/>
                        <a:gd name="connsiteX0-777" fmla="*/ 739525 w 4353891"/>
                        <a:gd name="connsiteY0-778" fmla="*/ 1067768 h 4099313"/>
                        <a:gd name="connsiteX1-779" fmla="*/ 742648 w 4353891"/>
                        <a:gd name="connsiteY1-780" fmla="*/ 1069614 h 4099313"/>
                        <a:gd name="connsiteX2-781" fmla="*/ 739525 w 4353891"/>
                        <a:gd name="connsiteY2-782" fmla="*/ 1067768 h 4099313"/>
                        <a:gd name="connsiteX3-783" fmla="*/ 468805 w 4353891"/>
                        <a:gd name="connsiteY3-784" fmla="*/ 907689 h 4099313"/>
                        <a:gd name="connsiteX4-785" fmla="*/ 470434 w 4353891"/>
                        <a:gd name="connsiteY4-786" fmla="*/ 908652 h 4099313"/>
                        <a:gd name="connsiteX5-787" fmla="*/ 468805 w 4353891"/>
                        <a:gd name="connsiteY5-788" fmla="*/ 907689 h 4099313"/>
                        <a:gd name="connsiteX6-789" fmla="*/ 2090436 w 4353891"/>
                        <a:gd name="connsiteY6-790" fmla="*/ 312073 h 4099313"/>
                        <a:gd name="connsiteX7-791" fmla="*/ 2090436 w 4353891"/>
                        <a:gd name="connsiteY7-792" fmla="*/ 312377 h 4099313"/>
                        <a:gd name="connsiteX8-793" fmla="*/ 2090436 w 4353891"/>
                        <a:gd name="connsiteY8-794" fmla="*/ 312073 h 4099313"/>
                        <a:gd name="connsiteX9-795" fmla="*/ 3916711 w 4353891"/>
                        <a:gd name="connsiteY9-796" fmla="*/ 2047472 h 4099313"/>
                        <a:gd name="connsiteX10-797" fmla="*/ 4228786 w 4353891"/>
                        <a:gd name="connsiteY10-798" fmla="*/ 2047473 h 4099313"/>
                        <a:gd name="connsiteX11-799" fmla="*/ 2176946 w 4353891"/>
                        <a:gd name="connsiteY11-800" fmla="*/ 4099313 h 4099313"/>
                        <a:gd name="connsiteX12-801" fmla="*/ 125105 w 4353891"/>
                        <a:gd name="connsiteY12-802" fmla="*/ 2047473 h 4099313"/>
                        <a:gd name="connsiteX13-803" fmla="*/ 437178 w 4353891"/>
                        <a:gd name="connsiteY13-804" fmla="*/ 2047472 h 4099313"/>
                        <a:gd name="connsiteX14-805" fmla="*/ 2176945 w 4353891"/>
                        <a:gd name="connsiteY14-806" fmla="*/ 3787239 h 4099313"/>
                        <a:gd name="connsiteX15-807" fmla="*/ 3916711 w 4353891"/>
                        <a:gd name="connsiteY15-808" fmla="*/ 2047472 h 4099313"/>
                        <a:gd name="connsiteX16-809" fmla="*/ 2090436 w 4353891"/>
                        <a:gd name="connsiteY16-810" fmla="*/ 0 h 4099313"/>
                        <a:gd name="connsiteX17-811" fmla="*/ 2090436 w 4353891"/>
                        <a:gd name="connsiteY17-812" fmla="*/ 312073 h 4099313"/>
                        <a:gd name="connsiteX18-813" fmla="*/ 739525 w 4353891"/>
                        <a:gd name="connsiteY18-814" fmla="*/ 1067768 h 4099313"/>
                        <a:gd name="connsiteX19-815" fmla="*/ 470434 w 4353891"/>
                        <a:gd name="connsiteY19-816" fmla="*/ 908652 h 4099313"/>
                        <a:gd name="connsiteX20-817" fmla="*/ 2090436 w 4353891"/>
                        <a:gd name="connsiteY20-818" fmla="*/ 0 h 4099313"/>
                        <a:gd name="connsiteX0-819" fmla="*/ 614420 w 4228786"/>
                        <a:gd name="connsiteY0-820" fmla="*/ 1067768 h 4099313"/>
                        <a:gd name="connsiteX1-821" fmla="*/ 617543 w 4228786"/>
                        <a:gd name="connsiteY1-822" fmla="*/ 1069614 h 4099313"/>
                        <a:gd name="connsiteX2-823" fmla="*/ 614420 w 4228786"/>
                        <a:gd name="connsiteY2-824" fmla="*/ 1067768 h 4099313"/>
                        <a:gd name="connsiteX3-825" fmla="*/ 343700 w 4228786"/>
                        <a:gd name="connsiteY3-826" fmla="*/ 907689 h 4099313"/>
                        <a:gd name="connsiteX4-827" fmla="*/ 345329 w 4228786"/>
                        <a:gd name="connsiteY4-828" fmla="*/ 908652 h 4099313"/>
                        <a:gd name="connsiteX5-829" fmla="*/ 343700 w 4228786"/>
                        <a:gd name="connsiteY5-830" fmla="*/ 907689 h 4099313"/>
                        <a:gd name="connsiteX6-831" fmla="*/ 1965331 w 4228786"/>
                        <a:gd name="connsiteY6-832" fmla="*/ 312073 h 4099313"/>
                        <a:gd name="connsiteX7-833" fmla="*/ 1965331 w 4228786"/>
                        <a:gd name="connsiteY7-834" fmla="*/ 312377 h 4099313"/>
                        <a:gd name="connsiteX8-835" fmla="*/ 1965331 w 4228786"/>
                        <a:gd name="connsiteY8-836" fmla="*/ 312073 h 4099313"/>
                        <a:gd name="connsiteX9-837" fmla="*/ 3791606 w 4228786"/>
                        <a:gd name="connsiteY9-838" fmla="*/ 2047472 h 4099313"/>
                        <a:gd name="connsiteX10-839" fmla="*/ 4103681 w 4228786"/>
                        <a:gd name="connsiteY10-840" fmla="*/ 2047473 h 4099313"/>
                        <a:gd name="connsiteX11-841" fmla="*/ 2051841 w 4228786"/>
                        <a:gd name="connsiteY11-842" fmla="*/ 4099313 h 4099313"/>
                        <a:gd name="connsiteX12-843" fmla="*/ 0 w 4228786"/>
                        <a:gd name="connsiteY12-844" fmla="*/ 2047473 h 4099313"/>
                        <a:gd name="connsiteX13-845" fmla="*/ 2051840 w 4228786"/>
                        <a:gd name="connsiteY13-846" fmla="*/ 3787239 h 4099313"/>
                        <a:gd name="connsiteX14-847" fmla="*/ 3791606 w 4228786"/>
                        <a:gd name="connsiteY14-848" fmla="*/ 2047472 h 4099313"/>
                        <a:gd name="connsiteX15-849" fmla="*/ 1965331 w 4228786"/>
                        <a:gd name="connsiteY15-850" fmla="*/ 0 h 4099313"/>
                        <a:gd name="connsiteX16-851" fmla="*/ 1965331 w 4228786"/>
                        <a:gd name="connsiteY16-852" fmla="*/ 312073 h 4099313"/>
                        <a:gd name="connsiteX17-853" fmla="*/ 614420 w 4228786"/>
                        <a:gd name="connsiteY17-854" fmla="*/ 1067768 h 4099313"/>
                        <a:gd name="connsiteX18-855" fmla="*/ 345329 w 4228786"/>
                        <a:gd name="connsiteY18-856" fmla="*/ 908652 h 4099313"/>
                        <a:gd name="connsiteX19-857" fmla="*/ 1965331 w 4228786"/>
                        <a:gd name="connsiteY19-858" fmla="*/ 0 h 4099313"/>
                        <a:gd name="connsiteX0-859" fmla="*/ 270720 w 3885086"/>
                        <a:gd name="connsiteY0-860" fmla="*/ 1067768 h 4224418"/>
                        <a:gd name="connsiteX1-861" fmla="*/ 273843 w 3885086"/>
                        <a:gd name="connsiteY1-862" fmla="*/ 1069614 h 4224418"/>
                        <a:gd name="connsiteX2-863" fmla="*/ 270720 w 3885086"/>
                        <a:gd name="connsiteY2-864" fmla="*/ 1067768 h 4224418"/>
                        <a:gd name="connsiteX3-865" fmla="*/ 0 w 3885086"/>
                        <a:gd name="connsiteY3-866" fmla="*/ 907689 h 4224418"/>
                        <a:gd name="connsiteX4-867" fmla="*/ 1629 w 3885086"/>
                        <a:gd name="connsiteY4-868" fmla="*/ 908652 h 4224418"/>
                        <a:gd name="connsiteX5-869" fmla="*/ 0 w 3885086"/>
                        <a:gd name="connsiteY5-870" fmla="*/ 907689 h 4224418"/>
                        <a:gd name="connsiteX6-871" fmla="*/ 1621631 w 3885086"/>
                        <a:gd name="connsiteY6-872" fmla="*/ 312073 h 4224418"/>
                        <a:gd name="connsiteX7-873" fmla="*/ 1621631 w 3885086"/>
                        <a:gd name="connsiteY7-874" fmla="*/ 312377 h 4224418"/>
                        <a:gd name="connsiteX8-875" fmla="*/ 1621631 w 3885086"/>
                        <a:gd name="connsiteY8-876" fmla="*/ 312073 h 4224418"/>
                        <a:gd name="connsiteX9-877" fmla="*/ 3447906 w 3885086"/>
                        <a:gd name="connsiteY9-878" fmla="*/ 2047472 h 4224418"/>
                        <a:gd name="connsiteX10-879" fmla="*/ 3759981 w 3885086"/>
                        <a:gd name="connsiteY10-880" fmla="*/ 2047473 h 4224418"/>
                        <a:gd name="connsiteX11-881" fmla="*/ 1708141 w 3885086"/>
                        <a:gd name="connsiteY11-882" fmla="*/ 4099313 h 4224418"/>
                        <a:gd name="connsiteX12-883" fmla="*/ 1708140 w 3885086"/>
                        <a:gd name="connsiteY12-884" fmla="*/ 3787239 h 4224418"/>
                        <a:gd name="connsiteX13-885" fmla="*/ 3447906 w 3885086"/>
                        <a:gd name="connsiteY13-886" fmla="*/ 2047472 h 4224418"/>
                        <a:gd name="connsiteX14-887" fmla="*/ 1621631 w 3885086"/>
                        <a:gd name="connsiteY14-888" fmla="*/ 0 h 4224418"/>
                        <a:gd name="connsiteX15-889" fmla="*/ 1621631 w 3885086"/>
                        <a:gd name="connsiteY15-890" fmla="*/ 312073 h 4224418"/>
                        <a:gd name="connsiteX16-891" fmla="*/ 270720 w 3885086"/>
                        <a:gd name="connsiteY16-892" fmla="*/ 1067768 h 4224418"/>
                        <a:gd name="connsiteX17-893" fmla="*/ 1629 w 3885086"/>
                        <a:gd name="connsiteY17-894" fmla="*/ 908652 h 4224418"/>
                        <a:gd name="connsiteX18-895" fmla="*/ 1621631 w 3885086"/>
                        <a:gd name="connsiteY18-896" fmla="*/ 0 h 4224418"/>
                        <a:gd name="connsiteX0-897" fmla="*/ 270720 w 3885086"/>
                        <a:gd name="connsiteY0-898" fmla="*/ 1067768 h 4099313"/>
                        <a:gd name="connsiteX1-899" fmla="*/ 273843 w 3885086"/>
                        <a:gd name="connsiteY1-900" fmla="*/ 1069614 h 4099313"/>
                        <a:gd name="connsiteX2-901" fmla="*/ 270720 w 3885086"/>
                        <a:gd name="connsiteY2-902" fmla="*/ 1067768 h 4099313"/>
                        <a:gd name="connsiteX3-903" fmla="*/ 0 w 3885086"/>
                        <a:gd name="connsiteY3-904" fmla="*/ 907689 h 4099313"/>
                        <a:gd name="connsiteX4-905" fmla="*/ 1629 w 3885086"/>
                        <a:gd name="connsiteY4-906" fmla="*/ 908652 h 4099313"/>
                        <a:gd name="connsiteX5-907" fmla="*/ 0 w 3885086"/>
                        <a:gd name="connsiteY5-908" fmla="*/ 907689 h 4099313"/>
                        <a:gd name="connsiteX6-909" fmla="*/ 1621631 w 3885086"/>
                        <a:gd name="connsiteY6-910" fmla="*/ 312073 h 4099313"/>
                        <a:gd name="connsiteX7-911" fmla="*/ 1621631 w 3885086"/>
                        <a:gd name="connsiteY7-912" fmla="*/ 312377 h 4099313"/>
                        <a:gd name="connsiteX8-913" fmla="*/ 1621631 w 3885086"/>
                        <a:gd name="connsiteY8-914" fmla="*/ 312073 h 4099313"/>
                        <a:gd name="connsiteX9-915" fmla="*/ 3447906 w 3885086"/>
                        <a:gd name="connsiteY9-916" fmla="*/ 2047472 h 4099313"/>
                        <a:gd name="connsiteX10-917" fmla="*/ 3759981 w 3885086"/>
                        <a:gd name="connsiteY10-918" fmla="*/ 2047473 h 4099313"/>
                        <a:gd name="connsiteX11-919" fmla="*/ 1708141 w 3885086"/>
                        <a:gd name="connsiteY11-920" fmla="*/ 4099313 h 4099313"/>
                        <a:gd name="connsiteX12-921" fmla="*/ 3447906 w 3885086"/>
                        <a:gd name="connsiteY12-922" fmla="*/ 2047472 h 4099313"/>
                        <a:gd name="connsiteX13-923" fmla="*/ 1621631 w 3885086"/>
                        <a:gd name="connsiteY13-924" fmla="*/ 0 h 4099313"/>
                        <a:gd name="connsiteX14-925" fmla="*/ 1621631 w 3885086"/>
                        <a:gd name="connsiteY14-926" fmla="*/ 312073 h 4099313"/>
                        <a:gd name="connsiteX15-927" fmla="*/ 270720 w 3885086"/>
                        <a:gd name="connsiteY15-928" fmla="*/ 1067768 h 4099313"/>
                        <a:gd name="connsiteX16-929" fmla="*/ 1629 w 3885086"/>
                        <a:gd name="connsiteY16-930" fmla="*/ 908652 h 4099313"/>
                        <a:gd name="connsiteX17-931" fmla="*/ 1621631 w 3885086"/>
                        <a:gd name="connsiteY17-932" fmla="*/ 0 h 4099313"/>
                        <a:gd name="connsiteX0-933" fmla="*/ 270720 w 3760643"/>
                        <a:gd name="connsiteY0-934" fmla="*/ 1067768 h 2047473"/>
                        <a:gd name="connsiteX1-935" fmla="*/ 273843 w 3760643"/>
                        <a:gd name="connsiteY1-936" fmla="*/ 1069614 h 2047473"/>
                        <a:gd name="connsiteX2-937" fmla="*/ 270720 w 3760643"/>
                        <a:gd name="connsiteY2-938" fmla="*/ 1067768 h 2047473"/>
                        <a:gd name="connsiteX3-939" fmla="*/ 0 w 3760643"/>
                        <a:gd name="connsiteY3-940" fmla="*/ 907689 h 2047473"/>
                        <a:gd name="connsiteX4-941" fmla="*/ 1629 w 3760643"/>
                        <a:gd name="connsiteY4-942" fmla="*/ 908652 h 2047473"/>
                        <a:gd name="connsiteX5-943" fmla="*/ 0 w 3760643"/>
                        <a:gd name="connsiteY5-944" fmla="*/ 907689 h 2047473"/>
                        <a:gd name="connsiteX6-945" fmla="*/ 1621631 w 3760643"/>
                        <a:gd name="connsiteY6-946" fmla="*/ 312073 h 2047473"/>
                        <a:gd name="connsiteX7-947" fmla="*/ 1621631 w 3760643"/>
                        <a:gd name="connsiteY7-948" fmla="*/ 312377 h 2047473"/>
                        <a:gd name="connsiteX8-949" fmla="*/ 1621631 w 3760643"/>
                        <a:gd name="connsiteY8-950" fmla="*/ 312073 h 2047473"/>
                        <a:gd name="connsiteX9-951" fmla="*/ 3447906 w 3760643"/>
                        <a:gd name="connsiteY9-952" fmla="*/ 2047472 h 2047473"/>
                        <a:gd name="connsiteX10-953" fmla="*/ 3759981 w 3760643"/>
                        <a:gd name="connsiteY10-954" fmla="*/ 2047473 h 2047473"/>
                        <a:gd name="connsiteX11-955" fmla="*/ 3447906 w 3760643"/>
                        <a:gd name="connsiteY11-956" fmla="*/ 2047472 h 2047473"/>
                        <a:gd name="connsiteX12-957" fmla="*/ 1621631 w 3760643"/>
                        <a:gd name="connsiteY12-958" fmla="*/ 0 h 2047473"/>
                        <a:gd name="connsiteX13-959" fmla="*/ 1621631 w 3760643"/>
                        <a:gd name="connsiteY13-960" fmla="*/ 312073 h 2047473"/>
                        <a:gd name="connsiteX14-961" fmla="*/ 270720 w 3760643"/>
                        <a:gd name="connsiteY14-962" fmla="*/ 1067768 h 2047473"/>
                        <a:gd name="connsiteX15-963" fmla="*/ 1629 w 3760643"/>
                        <a:gd name="connsiteY15-964" fmla="*/ 908652 h 2047473"/>
                        <a:gd name="connsiteX16-965" fmla="*/ 1621631 w 3760643"/>
                        <a:gd name="connsiteY16-966" fmla="*/ 0 h 2047473"/>
                        <a:gd name="connsiteX0-967" fmla="*/ 270720 w 1621631"/>
                        <a:gd name="connsiteY0-968" fmla="*/ 1067768 h 1069614"/>
                        <a:gd name="connsiteX1-969" fmla="*/ 273843 w 1621631"/>
                        <a:gd name="connsiteY1-970" fmla="*/ 1069614 h 1069614"/>
                        <a:gd name="connsiteX2-971" fmla="*/ 270720 w 1621631"/>
                        <a:gd name="connsiteY2-972" fmla="*/ 1067768 h 1069614"/>
                        <a:gd name="connsiteX3-973" fmla="*/ 0 w 1621631"/>
                        <a:gd name="connsiteY3-974" fmla="*/ 907689 h 1069614"/>
                        <a:gd name="connsiteX4-975" fmla="*/ 1629 w 1621631"/>
                        <a:gd name="connsiteY4-976" fmla="*/ 908652 h 1069614"/>
                        <a:gd name="connsiteX5-977" fmla="*/ 0 w 1621631"/>
                        <a:gd name="connsiteY5-978" fmla="*/ 907689 h 1069614"/>
                        <a:gd name="connsiteX6-979" fmla="*/ 1621631 w 1621631"/>
                        <a:gd name="connsiteY6-980" fmla="*/ 312073 h 1069614"/>
                        <a:gd name="connsiteX7-981" fmla="*/ 1621631 w 1621631"/>
                        <a:gd name="connsiteY7-982" fmla="*/ 312377 h 1069614"/>
                        <a:gd name="connsiteX8-983" fmla="*/ 1621631 w 1621631"/>
                        <a:gd name="connsiteY8-984" fmla="*/ 312073 h 1069614"/>
                        <a:gd name="connsiteX9-985" fmla="*/ 1621631 w 1621631"/>
                        <a:gd name="connsiteY9-986" fmla="*/ 0 h 1069614"/>
                        <a:gd name="connsiteX10-987" fmla="*/ 1621631 w 1621631"/>
                        <a:gd name="connsiteY10-988" fmla="*/ 312073 h 1069614"/>
                        <a:gd name="connsiteX11-989" fmla="*/ 270720 w 1621631"/>
                        <a:gd name="connsiteY11-990" fmla="*/ 1067768 h 1069614"/>
                        <a:gd name="connsiteX12-991" fmla="*/ 1629 w 1621631"/>
                        <a:gd name="connsiteY12-992" fmla="*/ 908652 h 1069614"/>
                        <a:gd name="connsiteX13-993" fmla="*/ 1621631 w 1621631"/>
                        <a:gd name="connsiteY13-994" fmla="*/ 0 h 1069614"/>
                      </a:gdLst>
                      <a:ahLst/>
                      <a:cxnLst>
                        <a:cxn ang="0">
                          <a:pos x="connsiteX0-1" y="connsiteY0-2"/>
                        </a:cxn>
                        <a:cxn ang="0">
                          <a:pos x="connsiteX1-3" y="connsiteY1-4"/>
                        </a:cxn>
                        <a:cxn ang="0">
                          <a:pos x="connsiteX2-5" y="connsiteY2-6"/>
                        </a:cxn>
                        <a:cxn ang="0">
                          <a:pos x="connsiteX3-7" y="connsiteY3-8"/>
                        </a:cxn>
                        <a:cxn ang="0">
                          <a:pos x="connsiteX4-9" y="connsiteY4-10"/>
                        </a:cxn>
                        <a:cxn ang="0">
                          <a:pos x="connsiteX5-11" y="connsiteY5-12"/>
                        </a:cxn>
                        <a:cxn ang="0">
                          <a:pos x="connsiteX6-13" y="connsiteY6-14"/>
                        </a:cxn>
                        <a:cxn ang="0">
                          <a:pos x="connsiteX7-15" y="connsiteY7-16"/>
                        </a:cxn>
                        <a:cxn ang="0">
                          <a:pos x="connsiteX8-17" y="connsiteY8-18"/>
                        </a:cxn>
                        <a:cxn ang="0">
                          <a:pos x="connsiteX9-19" y="connsiteY9-20"/>
                        </a:cxn>
                        <a:cxn ang="0">
                          <a:pos x="connsiteX10-21" y="connsiteY10-22"/>
                        </a:cxn>
                        <a:cxn ang="0">
                          <a:pos x="connsiteX11-23" y="connsiteY11-24"/>
                        </a:cxn>
                        <a:cxn ang="0">
                          <a:pos x="connsiteX12-25" y="connsiteY12-26"/>
                        </a:cxn>
                        <a:cxn ang="0">
                          <a:pos x="connsiteX13-27" y="connsiteY13-28"/>
                        </a:cxn>
                      </a:cxnLst>
                      <a:rect l="l" t="t" r="r" b="b"/>
                      <a:pathLst>
                        <a:path w="1621631" h="1069614">
                          <a:moveTo>
                            <a:pt x="270720" y="1067768"/>
                          </a:moveTo>
                          <a:lnTo>
                            <a:pt x="273843" y="1069614"/>
                          </a:lnTo>
                          <a:lnTo>
                            <a:pt x="270720" y="1067768"/>
                          </a:lnTo>
                          <a:close/>
                          <a:moveTo>
                            <a:pt x="0" y="907689"/>
                          </a:moveTo>
                          <a:lnTo>
                            <a:pt x="1629" y="908652"/>
                          </a:lnTo>
                          <a:lnTo>
                            <a:pt x="0" y="907689"/>
                          </a:lnTo>
                          <a:close/>
                          <a:moveTo>
                            <a:pt x="1621631" y="312073"/>
                          </a:moveTo>
                          <a:lnTo>
                            <a:pt x="1621631" y="312377"/>
                          </a:lnTo>
                          <a:lnTo>
                            <a:pt x="1621631" y="312073"/>
                          </a:lnTo>
                          <a:close/>
                          <a:moveTo>
                            <a:pt x="1621631" y="0"/>
                          </a:moveTo>
                          <a:lnTo>
                            <a:pt x="1621631" y="312073"/>
                          </a:lnTo>
                          <a:cubicBezTo>
                            <a:pt x="1059988" y="337356"/>
                            <a:pt x="568425" y="631117"/>
                            <a:pt x="270720" y="1067768"/>
                          </a:cubicBezTo>
                          <a:lnTo>
                            <a:pt x="1629" y="908652"/>
                          </a:lnTo>
                          <a:cubicBezTo>
                            <a:pt x="354259" y="380480"/>
                            <a:pt x="945677" y="25494"/>
                            <a:pt x="1621631" y="0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lIns="93247" tIns="46623" rIns="46623" bIns="93247" anchor="b"/>
                    <a:lstStyle/>
                    <a:p>
                      <a:pPr algn="ctr" defTabSz="931545" eaLnBrk="1" hangingPunct="1">
                        <a:defRPr/>
                      </a:pPr>
                      <a:endParaRPr lang="en-US" spc="-51" dirty="0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p:txBody>
                </p:sp>
                <p:sp>
                  <p:nvSpPr>
                    <p:cNvPr id="83" name="Freeform 89"/>
                    <p:cNvSpPr/>
                    <p:nvPr/>
                  </p:nvSpPr>
                  <p:spPr bwMode="auto">
                    <a:xfrm flipH="1">
                      <a:off x="8043104" y="1599766"/>
                      <a:ext cx="1621631" cy="1069614"/>
                    </a:xfrm>
                    <a:custGeom>
                      <a:avLst/>
                      <a:gdLst>
                        <a:gd name="connsiteX0" fmla="*/ 668844 w 4158105"/>
                        <a:gd name="connsiteY0" fmla="*/ 1079241 h 4110786"/>
                        <a:gd name="connsiteX1" fmla="*/ 671967 w 4158105"/>
                        <a:gd name="connsiteY1" fmla="*/ 1081087 h 4110786"/>
                        <a:gd name="connsiteX2" fmla="*/ 576717 w 4158105"/>
                        <a:gd name="connsiteY2" fmla="*/ 1235869 h 4110786"/>
                        <a:gd name="connsiteX3" fmla="*/ 574232 w 4158105"/>
                        <a:gd name="connsiteY3" fmla="*/ 1234330 h 4110786"/>
                        <a:gd name="connsiteX4" fmla="*/ 668844 w 4158105"/>
                        <a:gd name="connsiteY4" fmla="*/ 1079241 h 4110786"/>
                        <a:gd name="connsiteX5" fmla="*/ 398124 w 4158105"/>
                        <a:gd name="connsiteY5" fmla="*/ 919162 h 4110786"/>
                        <a:gd name="connsiteX6" fmla="*/ 399753 w 4158105"/>
                        <a:gd name="connsiteY6" fmla="*/ 920125 h 4110786"/>
                        <a:gd name="connsiteX7" fmla="*/ 308772 w 4158105"/>
                        <a:gd name="connsiteY7" fmla="*/ 1069886 h 4110786"/>
                        <a:gd name="connsiteX8" fmla="*/ 307636 w 4158105"/>
                        <a:gd name="connsiteY8" fmla="*/ 1069182 h 4110786"/>
                        <a:gd name="connsiteX9" fmla="*/ 398124 w 4158105"/>
                        <a:gd name="connsiteY9" fmla="*/ 919162 h 4110786"/>
                        <a:gd name="connsiteX10" fmla="*/ 2106264 w 4158105"/>
                        <a:gd name="connsiteY10" fmla="*/ 319178 h 4110786"/>
                        <a:gd name="connsiteX11" fmla="*/ 2198792 w 4158105"/>
                        <a:gd name="connsiteY11" fmla="*/ 323850 h 4110786"/>
                        <a:gd name="connsiteX12" fmla="*/ 2019755 w 4158105"/>
                        <a:gd name="connsiteY12" fmla="*/ 323850 h 4110786"/>
                        <a:gd name="connsiteX13" fmla="*/ 2019755 w 4158105"/>
                        <a:gd name="connsiteY13" fmla="*/ 323546 h 4110786"/>
                        <a:gd name="connsiteX14" fmla="*/ 2106264 w 4158105"/>
                        <a:gd name="connsiteY14" fmla="*/ 319178 h 4110786"/>
                        <a:gd name="connsiteX15" fmla="*/ 2224351 w 4158105"/>
                        <a:gd name="connsiteY15" fmla="*/ 13068 h 4110786"/>
                        <a:gd name="connsiteX16" fmla="*/ 4158105 w 4158105"/>
                        <a:gd name="connsiteY16" fmla="*/ 2058946 h 4110786"/>
                        <a:gd name="connsiteX17" fmla="*/ 2106265 w 4158105"/>
                        <a:gd name="connsiteY17" fmla="*/ 4110786 h 4110786"/>
                        <a:gd name="connsiteX18" fmla="*/ 54424 w 4158105"/>
                        <a:gd name="connsiteY18" fmla="*/ 2058946 h 4110786"/>
                        <a:gd name="connsiteX19" fmla="*/ 574232 w 4158105"/>
                        <a:gd name="connsiteY19" fmla="*/ 1234330 h 4110786"/>
                        <a:gd name="connsiteX20" fmla="*/ 366497 w 4158105"/>
                        <a:gd name="connsiteY20" fmla="*/ 2058945 h 4110786"/>
                        <a:gd name="connsiteX21" fmla="*/ 2106264 w 4158105"/>
                        <a:gd name="connsiteY21" fmla="*/ 3798712 h 4110786"/>
                        <a:gd name="connsiteX22" fmla="*/ 3846030 w 4158105"/>
                        <a:gd name="connsiteY22" fmla="*/ 2058945 h 4110786"/>
                        <a:gd name="connsiteX23" fmla="*/ 2198792 w 4158105"/>
                        <a:gd name="connsiteY23" fmla="*/ 323850 h 4110786"/>
                        <a:gd name="connsiteX24" fmla="*/ 2219780 w 4158105"/>
                        <a:gd name="connsiteY24" fmla="*/ 323850 h 4110786"/>
                        <a:gd name="connsiteX25" fmla="*/ 2224351 w 4158105"/>
                        <a:gd name="connsiteY25" fmla="*/ 13068 h 4110786"/>
                        <a:gd name="connsiteX26" fmla="*/ 2019755 w 4158105"/>
                        <a:gd name="connsiteY26" fmla="*/ 11473 h 4110786"/>
                        <a:gd name="connsiteX27" fmla="*/ 2019755 w 4158105"/>
                        <a:gd name="connsiteY27" fmla="*/ 323546 h 4110786"/>
                        <a:gd name="connsiteX28" fmla="*/ 668844 w 4158105"/>
                        <a:gd name="connsiteY28" fmla="*/ 1079241 h 4110786"/>
                        <a:gd name="connsiteX29" fmla="*/ 399753 w 4158105"/>
                        <a:gd name="connsiteY29" fmla="*/ 920125 h 4110786"/>
                        <a:gd name="connsiteX30" fmla="*/ 2019755 w 4158105"/>
                        <a:gd name="connsiteY30" fmla="*/ 11473 h 4110786"/>
                        <a:gd name="connsiteX31" fmla="*/ 2224543 w 4158105"/>
                        <a:gd name="connsiteY31" fmla="*/ 0 h 4110786"/>
                        <a:gd name="connsiteX32" fmla="*/ 2224351 w 4158105"/>
                        <a:gd name="connsiteY32" fmla="*/ 13068 h 4110786"/>
                        <a:gd name="connsiteX33" fmla="*/ 2106265 w 4158105"/>
                        <a:gd name="connsiteY33" fmla="*/ 7105 h 4110786"/>
                        <a:gd name="connsiteX34" fmla="*/ 2019755 w 4158105"/>
                        <a:gd name="connsiteY34" fmla="*/ 11473 h 4110786"/>
                        <a:gd name="connsiteX35" fmla="*/ 2019755 w 4158105"/>
                        <a:gd name="connsiteY35" fmla="*/ 2381 h 4110786"/>
                        <a:gd name="connsiteX36" fmla="*/ 2224543 w 4158105"/>
                        <a:gd name="connsiteY36" fmla="*/ 0 h 4110786"/>
                        <a:gd name="connsiteX0-1" fmla="*/ 668844 w 4158105"/>
                        <a:gd name="connsiteY0-2" fmla="*/ 1079241 h 4110786"/>
                        <a:gd name="connsiteX1-3" fmla="*/ 671967 w 4158105"/>
                        <a:gd name="connsiteY1-4" fmla="*/ 1081087 h 4110786"/>
                        <a:gd name="connsiteX2-5" fmla="*/ 576717 w 4158105"/>
                        <a:gd name="connsiteY2-6" fmla="*/ 1235869 h 4110786"/>
                        <a:gd name="connsiteX3-7" fmla="*/ 574232 w 4158105"/>
                        <a:gd name="connsiteY3-8" fmla="*/ 1234330 h 4110786"/>
                        <a:gd name="connsiteX4-9" fmla="*/ 668844 w 4158105"/>
                        <a:gd name="connsiteY4-10" fmla="*/ 1079241 h 4110786"/>
                        <a:gd name="connsiteX5-11" fmla="*/ 398124 w 4158105"/>
                        <a:gd name="connsiteY5-12" fmla="*/ 919162 h 4110786"/>
                        <a:gd name="connsiteX6-13" fmla="*/ 399753 w 4158105"/>
                        <a:gd name="connsiteY6-14" fmla="*/ 920125 h 4110786"/>
                        <a:gd name="connsiteX7-15" fmla="*/ 308772 w 4158105"/>
                        <a:gd name="connsiteY7-16" fmla="*/ 1069886 h 4110786"/>
                        <a:gd name="connsiteX8-17" fmla="*/ 398124 w 4158105"/>
                        <a:gd name="connsiteY8-18" fmla="*/ 919162 h 4110786"/>
                        <a:gd name="connsiteX9-19" fmla="*/ 2106264 w 4158105"/>
                        <a:gd name="connsiteY9-20" fmla="*/ 319178 h 4110786"/>
                        <a:gd name="connsiteX10-21" fmla="*/ 2198792 w 4158105"/>
                        <a:gd name="connsiteY10-22" fmla="*/ 323850 h 4110786"/>
                        <a:gd name="connsiteX11-23" fmla="*/ 2019755 w 4158105"/>
                        <a:gd name="connsiteY11-24" fmla="*/ 323850 h 4110786"/>
                        <a:gd name="connsiteX12-25" fmla="*/ 2019755 w 4158105"/>
                        <a:gd name="connsiteY12-26" fmla="*/ 323546 h 4110786"/>
                        <a:gd name="connsiteX13-27" fmla="*/ 2106264 w 4158105"/>
                        <a:gd name="connsiteY13-28" fmla="*/ 319178 h 4110786"/>
                        <a:gd name="connsiteX14-29" fmla="*/ 2224351 w 4158105"/>
                        <a:gd name="connsiteY14-30" fmla="*/ 13068 h 4110786"/>
                        <a:gd name="connsiteX15-31" fmla="*/ 4158105 w 4158105"/>
                        <a:gd name="connsiteY15-32" fmla="*/ 2058946 h 4110786"/>
                        <a:gd name="connsiteX16-33" fmla="*/ 2106265 w 4158105"/>
                        <a:gd name="connsiteY16-34" fmla="*/ 4110786 h 4110786"/>
                        <a:gd name="connsiteX17-35" fmla="*/ 54424 w 4158105"/>
                        <a:gd name="connsiteY17-36" fmla="*/ 2058946 h 4110786"/>
                        <a:gd name="connsiteX18-37" fmla="*/ 574232 w 4158105"/>
                        <a:gd name="connsiteY18-38" fmla="*/ 1234330 h 4110786"/>
                        <a:gd name="connsiteX19-39" fmla="*/ 366497 w 4158105"/>
                        <a:gd name="connsiteY19-40" fmla="*/ 2058945 h 4110786"/>
                        <a:gd name="connsiteX20-41" fmla="*/ 2106264 w 4158105"/>
                        <a:gd name="connsiteY20-42" fmla="*/ 3798712 h 4110786"/>
                        <a:gd name="connsiteX21-43" fmla="*/ 3846030 w 4158105"/>
                        <a:gd name="connsiteY21-44" fmla="*/ 2058945 h 4110786"/>
                        <a:gd name="connsiteX22-45" fmla="*/ 2198792 w 4158105"/>
                        <a:gd name="connsiteY22-46" fmla="*/ 323850 h 4110786"/>
                        <a:gd name="connsiteX23-47" fmla="*/ 2219780 w 4158105"/>
                        <a:gd name="connsiteY23-48" fmla="*/ 323850 h 4110786"/>
                        <a:gd name="connsiteX24-49" fmla="*/ 2224351 w 4158105"/>
                        <a:gd name="connsiteY24-50" fmla="*/ 13068 h 4110786"/>
                        <a:gd name="connsiteX25-51" fmla="*/ 2019755 w 4158105"/>
                        <a:gd name="connsiteY25-52" fmla="*/ 11473 h 4110786"/>
                        <a:gd name="connsiteX26-53" fmla="*/ 2019755 w 4158105"/>
                        <a:gd name="connsiteY26-54" fmla="*/ 323546 h 4110786"/>
                        <a:gd name="connsiteX27-55" fmla="*/ 668844 w 4158105"/>
                        <a:gd name="connsiteY27-56" fmla="*/ 1079241 h 4110786"/>
                        <a:gd name="connsiteX28-57" fmla="*/ 399753 w 4158105"/>
                        <a:gd name="connsiteY28-58" fmla="*/ 920125 h 4110786"/>
                        <a:gd name="connsiteX29-59" fmla="*/ 2019755 w 4158105"/>
                        <a:gd name="connsiteY29-60" fmla="*/ 11473 h 4110786"/>
                        <a:gd name="connsiteX30-61" fmla="*/ 2224543 w 4158105"/>
                        <a:gd name="connsiteY30-62" fmla="*/ 0 h 4110786"/>
                        <a:gd name="connsiteX31-63" fmla="*/ 2224351 w 4158105"/>
                        <a:gd name="connsiteY31-64" fmla="*/ 13068 h 4110786"/>
                        <a:gd name="connsiteX32-65" fmla="*/ 2106265 w 4158105"/>
                        <a:gd name="connsiteY32-66" fmla="*/ 7105 h 4110786"/>
                        <a:gd name="connsiteX33-67" fmla="*/ 2019755 w 4158105"/>
                        <a:gd name="connsiteY33-68" fmla="*/ 11473 h 4110786"/>
                        <a:gd name="connsiteX34-69" fmla="*/ 2019755 w 4158105"/>
                        <a:gd name="connsiteY34-70" fmla="*/ 2381 h 4110786"/>
                        <a:gd name="connsiteX35-71" fmla="*/ 2224543 w 4158105"/>
                        <a:gd name="connsiteY35-72" fmla="*/ 0 h 4110786"/>
                        <a:gd name="connsiteX0-73" fmla="*/ 668844 w 4158105"/>
                        <a:gd name="connsiteY0-74" fmla="*/ 1079241 h 4110786"/>
                        <a:gd name="connsiteX1-75" fmla="*/ 671967 w 4158105"/>
                        <a:gd name="connsiteY1-76" fmla="*/ 1081087 h 4110786"/>
                        <a:gd name="connsiteX2-77" fmla="*/ 576717 w 4158105"/>
                        <a:gd name="connsiteY2-78" fmla="*/ 1235869 h 4110786"/>
                        <a:gd name="connsiteX3-79" fmla="*/ 574232 w 4158105"/>
                        <a:gd name="connsiteY3-80" fmla="*/ 1234330 h 4110786"/>
                        <a:gd name="connsiteX4-81" fmla="*/ 668844 w 4158105"/>
                        <a:gd name="connsiteY4-82" fmla="*/ 1079241 h 4110786"/>
                        <a:gd name="connsiteX5-83" fmla="*/ 398124 w 4158105"/>
                        <a:gd name="connsiteY5-84" fmla="*/ 919162 h 4110786"/>
                        <a:gd name="connsiteX6-85" fmla="*/ 399753 w 4158105"/>
                        <a:gd name="connsiteY6-86" fmla="*/ 920125 h 4110786"/>
                        <a:gd name="connsiteX7-87" fmla="*/ 398124 w 4158105"/>
                        <a:gd name="connsiteY7-88" fmla="*/ 919162 h 4110786"/>
                        <a:gd name="connsiteX8-89" fmla="*/ 2106264 w 4158105"/>
                        <a:gd name="connsiteY8-90" fmla="*/ 319178 h 4110786"/>
                        <a:gd name="connsiteX9-91" fmla="*/ 2198792 w 4158105"/>
                        <a:gd name="connsiteY9-92" fmla="*/ 323850 h 4110786"/>
                        <a:gd name="connsiteX10-93" fmla="*/ 2019755 w 4158105"/>
                        <a:gd name="connsiteY10-94" fmla="*/ 323850 h 4110786"/>
                        <a:gd name="connsiteX11-95" fmla="*/ 2019755 w 4158105"/>
                        <a:gd name="connsiteY11-96" fmla="*/ 323546 h 4110786"/>
                        <a:gd name="connsiteX12-97" fmla="*/ 2106264 w 4158105"/>
                        <a:gd name="connsiteY12-98" fmla="*/ 319178 h 4110786"/>
                        <a:gd name="connsiteX13-99" fmla="*/ 2224351 w 4158105"/>
                        <a:gd name="connsiteY13-100" fmla="*/ 13068 h 4110786"/>
                        <a:gd name="connsiteX14-101" fmla="*/ 4158105 w 4158105"/>
                        <a:gd name="connsiteY14-102" fmla="*/ 2058946 h 4110786"/>
                        <a:gd name="connsiteX15-103" fmla="*/ 2106265 w 4158105"/>
                        <a:gd name="connsiteY15-104" fmla="*/ 4110786 h 4110786"/>
                        <a:gd name="connsiteX16-105" fmla="*/ 54424 w 4158105"/>
                        <a:gd name="connsiteY16-106" fmla="*/ 2058946 h 4110786"/>
                        <a:gd name="connsiteX17-107" fmla="*/ 574232 w 4158105"/>
                        <a:gd name="connsiteY17-108" fmla="*/ 1234330 h 4110786"/>
                        <a:gd name="connsiteX18-109" fmla="*/ 366497 w 4158105"/>
                        <a:gd name="connsiteY18-110" fmla="*/ 2058945 h 4110786"/>
                        <a:gd name="connsiteX19-111" fmla="*/ 2106264 w 4158105"/>
                        <a:gd name="connsiteY19-112" fmla="*/ 3798712 h 4110786"/>
                        <a:gd name="connsiteX20-113" fmla="*/ 3846030 w 4158105"/>
                        <a:gd name="connsiteY20-114" fmla="*/ 2058945 h 4110786"/>
                        <a:gd name="connsiteX21-115" fmla="*/ 2198792 w 4158105"/>
                        <a:gd name="connsiteY21-116" fmla="*/ 323850 h 4110786"/>
                        <a:gd name="connsiteX22-117" fmla="*/ 2219780 w 4158105"/>
                        <a:gd name="connsiteY22-118" fmla="*/ 323850 h 4110786"/>
                        <a:gd name="connsiteX23-119" fmla="*/ 2224351 w 4158105"/>
                        <a:gd name="connsiteY23-120" fmla="*/ 13068 h 4110786"/>
                        <a:gd name="connsiteX24-121" fmla="*/ 2019755 w 4158105"/>
                        <a:gd name="connsiteY24-122" fmla="*/ 11473 h 4110786"/>
                        <a:gd name="connsiteX25-123" fmla="*/ 2019755 w 4158105"/>
                        <a:gd name="connsiteY25-124" fmla="*/ 323546 h 4110786"/>
                        <a:gd name="connsiteX26-125" fmla="*/ 668844 w 4158105"/>
                        <a:gd name="connsiteY26-126" fmla="*/ 1079241 h 4110786"/>
                        <a:gd name="connsiteX27-127" fmla="*/ 399753 w 4158105"/>
                        <a:gd name="connsiteY27-128" fmla="*/ 920125 h 4110786"/>
                        <a:gd name="connsiteX28-129" fmla="*/ 2019755 w 4158105"/>
                        <a:gd name="connsiteY28-130" fmla="*/ 11473 h 4110786"/>
                        <a:gd name="connsiteX29-131" fmla="*/ 2224543 w 4158105"/>
                        <a:gd name="connsiteY29-132" fmla="*/ 0 h 4110786"/>
                        <a:gd name="connsiteX30-133" fmla="*/ 2224351 w 4158105"/>
                        <a:gd name="connsiteY30-134" fmla="*/ 13068 h 4110786"/>
                        <a:gd name="connsiteX31-135" fmla="*/ 2106265 w 4158105"/>
                        <a:gd name="connsiteY31-136" fmla="*/ 7105 h 4110786"/>
                        <a:gd name="connsiteX32-137" fmla="*/ 2019755 w 4158105"/>
                        <a:gd name="connsiteY32-138" fmla="*/ 11473 h 4110786"/>
                        <a:gd name="connsiteX33-139" fmla="*/ 2019755 w 4158105"/>
                        <a:gd name="connsiteY33-140" fmla="*/ 2381 h 4110786"/>
                        <a:gd name="connsiteX34-141" fmla="*/ 2224543 w 4158105"/>
                        <a:gd name="connsiteY34-142" fmla="*/ 0 h 4110786"/>
                        <a:gd name="connsiteX0-143" fmla="*/ 739525 w 4228786"/>
                        <a:gd name="connsiteY0-144" fmla="*/ 1079241 h 4110786"/>
                        <a:gd name="connsiteX1-145" fmla="*/ 742648 w 4228786"/>
                        <a:gd name="connsiteY1-146" fmla="*/ 1081087 h 4110786"/>
                        <a:gd name="connsiteX2-147" fmla="*/ 647398 w 4228786"/>
                        <a:gd name="connsiteY2-148" fmla="*/ 1235869 h 4110786"/>
                        <a:gd name="connsiteX3-149" fmla="*/ 644913 w 4228786"/>
                        <a:gd name="connsiteY3-150" fmla="*/ 1234330 h 4110786"/>
                        <a:gd name="connsiteX4-151" fmla="*/ 739525 w 4228786"/>
                        <a:gd name="connsiteY4-152" fmla="*/ 1079241 h 4110786"/>
                        <a:gd name="connsiteX5-153" fmla="*/ 468805 w 4228786"/>
                        <a:gd name="connsiteY5-154" fmla="*/ 919162 h 4110786"/>
                        <a:gd name="connsiteX6-155" fmla="*/ 470434 w 4228786"/>
                        <a:gd name="connsiteY6-156" fmla="*/ 920125 h 4110786"/>
                        <a:gd name="connsiteX7-157" fmla="*/ 468805 w 4228786"/>
                        <a:gd name="connsiteY7-158" fmla="*/ 919162 h 4110786"/>
                        <a:gd name="connsiteX8-159" fmla="*/ 2176945 w 4228786"/>
                        <a:gd name="connsiteY8-160" fmla="*/ 319178 h 4110786"/>
                        <a:gd name="connsiteX9-161" fmla="*/ 2269473 w 4228786"/>
                        <a:gd name="connsiteY9-162" fmla="*/ 323850 h 4110786"/>
                        <a:gd name="connsiteX10-163" fmla="*/ 2090436 w 4228786"/>
                        <a:gd name="connsiteY10-164" fmla="*/ 323850 h 4110786"/>
                        <a:gd name="connsiteX11-165" fmla="*/ 2090436 w 4228786"/>
                        <a:gd name="connsiteY11-166" fmla="*/ 323546 h 4110786"/>
                        <a:gd name="connsiteX12-167" fmla="*/ 2176945 w 4228786"/>
                        <a:gd name="connsiteY12-168" fmla="*/ 319178 h 4110786"/>
                        <a:gd name="connsiteX13-169" fmla="*/ 2295032 w 4228786"/>
                        <a:gd name="connsiteY13-170" fmla="*/ 13068 h 4110786"/>
                        <a:gd name="connsiteX14-171" fmla="*/ 4228786 w 4228786"/>
                        <a:gd name="connsiteY14-172" fmla="*/ 2058946 h 4110786"/>
                        <a:gd name="connsiteX15-173" fmla="*/ 2176946 w 4228786"/>
                        <a:gd name="connsiteY15-174" fmla="*/ 4110786 h 4110786"/>
                        <a:gd name="connsiteX16-175" fmla="*/ 125105 w 4228786"/>
                        <a:gd name="connsiteY16-176" fmla="*/ 2058946 h 4110786"/>
                        <a:gd name="connsiteX17-177" fmla="*/ 437178 w 4228786"/>
                        <a:gd name="connsiteY17-178" fmla="*/ 2058945 h 4110786"/>
                        <a:gd name="connsiteX18-179" fmla="*/ 2176945 w 4228786"/>
                        <a:gd name="connsiteY18-180" fmla="*/ 3798712 h 4110786"/>
                        <a:gd name="connsiteX19-181" fmla="*/ 3916711 w 4228786"/>
                        <a:gd name="connsiteY19-182" fmla="*/ 2058945 h 4110786"/>
                        <a:gd name="connsiteX20-183" fmla="*/ 2269473 w 4228786"/>
                        <a:gd name="connsiteY20-184" fmla="*/ 323850 h 4110786"/>
                        <a:gd name="connsiteX21-185" fmla="*/ 2290461 w 4228786"/>
                        <a:gd name="connsiteY21-186" fmla="*/ 323850 h 4110786"/>
                        <a:gd name="connsiteX22-187" fmla="*/ 2295032 w 4228786"/>
                        <a:gd name="connsiteY22-188" fmla="*/ 13068 h 4110786"/>
                        <a:gd name="connsiteX23-189" fmla="*/ 2090436 w 4228786"/>
                        <a:gd name="connsiteY23-190" fmla="*/ 11473 h 4110786"/>
                        <a:gd name="connsiteX24-191" fmla="*/ 2090436 w 4228786"/>
                        <a:gd name="connsiteY24-192" fmla="*/ 323546 h 4110786"/>
                        <a:gd name="connsiteX25-193" fmla="*/ 739525 w 4228786"/>
                        <a:gd name="connsiteY25-194" fmla="*/ 1079241 h 4110786"/>
                        <a:gd name="connsiteX26-195" fmla="*/ 470434 w 4228786"/>
                        <a:gd name="connsiteY26-196" fmla="*/ 920125 h 4110786"/>
                        <a:gd name="connsiteX27-197" fmla="*/ 2090436 w 4228786"/>
                        <a:gd name="connsiteY27-198" fmla="*/ 11473 h 4110786"/>
                        <a:gd name="connsiteX28-199" fmla="*/ 2295224 w 4228786"/>
                        <a:gd name="connsiteY28-200" fmla="*/ 0 h 4110786"/>
                        <a:gd name="connsiteX29-201" fmla="*/ 2295032 w 4228786"/>
                        <a:gd name="connsiteY29-202" fmla="*/ 13068 h 4110786"/>
                        <a:gd name="connsiteX30-203" fmla="*/ 2176946 w 4228786"/>
                        <a:gd name="connsiteY30-204" fmla="*/ 7105 h 4110786"/>
                        <a:gd name="connsiteX31-205" fmla="*/ 2090436 w 4228786"/>
                        <a:gd name="connsiteY31-206" fmla="*/ 11473 h 4110786"/>
                        <a:gd name="connsiteX32-207" fmla="*/ 2090436 w 4228786"/>
                        <a:gd name="connsiteY32-208" fmla="*/ 2381 h 4110786"/>
                        <a:gd name="connsiteX33-209" fmla="*/ 2295224 w 4228786"/>
                        <a:gd name="connsiteY33-210" fmla="*/ 0 h 4110786"/>
                        <a:gd name="connsiteX0-211" fmla="*/ 739525 w 4228786"/>
                        <a:gd name="connsiteY0-212" fmla="*/ 1079241 h 4110786"/>
                        <a:gd name="connsiteX1-213" fmla="*/ 742648 w 4228786"/>
                        <a:gd name="connsiteY1-214" fmla="*/ 1081087 h 4110786"/>
                        <a:gd name="connsiteX2-215" fmla="*/ 647398 w 4228786"/>
                        <a:gd name="connsiteY2-216" fmla="*/ 1235869 h 4110786"/>
                        <a:gd name="connsiteX3-217" fmla="*/ 739525 w 4228786"/>
                        <a:gd name="connsiteY3-218" fmla="*/ 1079241 h 4110786"/>
                        <a:gd name="connsiteX4-219" fmla="*/ 468805 w 4228786"/>
                        <a:gd name="connsiteY4-220" fmla="*/ 919162 h 4110786"/>
                        <a:gd name="connsiteX5-221" fmla="*/ 470434 w 4228786"/>
                        <a:gd name="connsiteY5-222" fmla="*/ 920125 h 4110786"/>
                        <a:gd name="connsiteX6-223" fmla="*/ 468805 w 4228786"/>
                        <a:gd name="connsiteY6-224" fmla="*/ 919162 h 4110786"/>
                        <a:gd name="connsiteX7-225" fmla="*/ 2176945 w 4228786"/>
                        <a:gd name="connsiteY7-226" fmla="*/ 319178 h 4110786"/>
                        <a:gd name="connsiteX8-227" fmla="*/ 2269473 w 4228786"/>
                        <a:gd name="connsiteY8-228" fmla="*/ 323850 h 4110786"/>
                        <a:gd name="connsiteX9-229" fmla="*/ 2090436 w 4228786"/>
                        <a:gd name="connsiteY9-230" fmla="*/ 323850 h 4110786"/>
                        <a:gd name="connsiteX10-231" fmla="*/ 2090436 w 4228786"/>
                        <a:gd name="connsiteY10-232" fmla="*/ 323546 h 4110786"/>
                        <a:gd name="connsiteX11-233" fmla="*/ 2176945 w 4228786"/>
                        <a:gd name="connsiteY11-234" fmla="*/ 319178 h 4110786"/>
                        <a:gd name="connsiteX12-235" fmla="*/ 2295032 w 4228786"/>
                        <a:gd name="connsiteY12-236" fmla="*/ 13068 h 4110786"/>
                        <a:gd name="connsiteX13-237" fmla="*/ 4228786 w 4228786"/>
                        <a:gd name="connsiteY13-238" fmla="*/ 2058946 h 4110786"/>
                        <a:gd name="connsiteX14-239" fmla="*/ 2176946 w 4228786"/>
                        <a:gd name="connsiteY14-240" fmla="*/ 4110786 h 4110786"/>
                        <a:gd name="connsiteX15-241" fmla="*/ 125105 w 4228786"/>
                        <a:gd name="connsiteY15-242" fmla="*/ 2058946 h 4110786"/>
                        <a:gd name="connsiteX16-243" fmla="*/ 437178 w 4228786"/>
                        <a:gd name="connsiteY16-244" fmla="*/ 2058945 h 4110786"/>
                        <a:gd name="connsiteX17-245" fmla="*/ 2176945 w 4228786"/>
                        <a:gd name="connsiteY17-246" fmla="*/ 3798712 h 4110786"/>
                        <a:gd name="connsiteX18-247" fmla="*/ 3916711 w 4228786"/>
                        <a:gd name="connsiteY18-248" fmla="*/ 2058945 h 4110786"/>
                        <a:gd name="connsiteX19-249" fmla="*/ 2269473 w 4228786"/>
                        <a:gd name="connsiteY19-250" fmla="*/ 323850 h 4110786"/>
                        <a:gd name="connsiteX20-251" fmla="*/ 2290461 w 4228786"/>
                        <a:gd name="connsiteY20-252" fmla="*/ 323850 h 4110786"/>
                        <a:gd name="connsiteX21-253" fmla="*/ 2295032 w 4228786"/>
                        <a:gd name="connsiteY21-254" fmla="*/ 13068 h 4110786"/>
                        <a:gd name="connsiteX22-255" fmla="*/ 2090436 w 4228786"/>
                        <a:gd name="connsiteY22-256" fmla="*/ 11473 h 4110786"/>
                        <a:gd name="connsiteX23-257" fmla="*/ 2090436 w 4228786"/>
                        <a:gd name="connsiteY23-258" fmla="*/ 323546 h 4110786"/>
                        <a:gd name="connsiteX24-259" fmla="*/ 739525 w 4228786"/>
                        <a:gd name="connsiteY24-260" fmla="*/ 1079241 h 4110786"/>
                        <a:gd name="connsiteX25-261" fmla="*/ 470434 w 4228786"/>
                        <a:gd name="connsiteY25-262" fmla="*/ 920125 h 4110786"/>
                        <a:gd name="connsiteX26-263" fmla="*/ 2090436 w 4228786"/>
                        <a:gd name="connsiteY26-264" fmla="*/ 11473 h 4110786"/>
                        <a:gd name="connsiteX27-265" fmla="*/ 2295224 w 4228786"/>
                        <a:gd name="connsiteY27-266" fmla="*/ 0 h 4110786"/>
                        <a:gd name="connsiteX28-267" fmla="*/ 2295032 w 4228786"/>
                        <a:gd name="connsiteY28-268" fmla="*/ 13068 h 4110786"/>
                        <a:gd name="connsiteX29-269" fmla="*/ 2176946 w 4228786"/>
                        <a:gd name="connsiteY29-270" fmla="*/ 7105 h 4110786"/>
                        <a:gd name="connsiteX30-271" fmla="*/ 2090436 w 4228786"/>
                        <a:gd name="connsiteY30-272" fmla="*/ 11473 h 4110786"/>
                        <a:gd name="connsiteX31-273" fmla="*/ 2090436 w 4228786"/>
                        <a:gd name="connsiteY31-274" fmla="*/ 2381 h 4110786"/>
                        <a:gd name="connsiteX32-275" fmla="*/ 2295224 w 4228786"/>
                        <a:gd name="connsiteY32-276" fmla="*/ 0 h 4110786"/>
                        <a:gd name="connsiteX0-277" fmla="*/ 739525 w 4228786"/>
                        <a:gd name="connsiteY0-278" fmla="*/ 1079241 h 4110786"/>
                        <a:gd name="connsiteX1-279" fmla="*/ 742648 w 4228786"/>
                        <a:gd name="connsiteY1-280" fmla="*/ 1081087 h 4110786"/>
                        <a:gd name="connsiteX2-281" fmla="*/ 739525 w 4228786"/>
                        <a:gd name="connsiteY2-282" fmla="*/ 1079241 h 4110786"/>
                        <a:gd name="connsiteX3-283" fmla="*/ 468805 w 4228786"/>
                        <a:gd name="connsiteY3-284" fmla="*/ 919162 h 4110786"/>
                        <a:gd name="connsiteX4-285" fmla="*/ 470434 w 4228786"/>
                        <a:gd name="connsiteY4-286" fmla="*/ 920125 h 4110786"/>
                        <a:gd name="connsiteX5-287" fmla="*/ 468805 w 4228786"/>
                        <a:gd name="connsiteY5-288" fmla="*/ 919162 h 4110786"/>
                        <a:gd name="connsiteX6-289" fmla="*/ 2176945 w 4228786"/>
                        <a:gd name="connsiteY6-290" fmla="*/ 319178 h 4110786"/>
                        <a:gd name="connsiteX7-291" fmla="*/ 2269473 w 4228786"/>
                        <a:gd name="connsiteY7-292" fmla="*/ 323850 h 4110786"/>
                        <a:gd name="connsiteX8-293" fmla="*/ 2090436 w 4228786"/>
                        <a:gd name="connsiteY8-294" fmla="*/ 323850 h 4110786"/>
                        <a:gd name="connsiteX9-295" fmla="*/ 2090436 w 4228786"/>
                        <a:gd name="connsiteY9-296" fmla="*/ 323546 h 4110786"/>
                        <a:gd name="connsiteX10-297" fmla="*/ 2176945 w 4228786"/>
                        <a:gd name="connsiteY10-298" fmla="*/ 319178 h 4110786"/>
                        <a:gd name="connsiteX11-299" fmla="*/ 2295032 w 4228786"/>
                        <a:gd name="connsiteY11-300" fmla="*/ 13068 h 4110786"/>
                        <a:gd name="connsiteX12-301" fmla="*/ 4228786 w 4228786"/>
                        <a:gd name="connsiteY12-302" fmla="*/ 2058946 h 4110786"/>
                        <a:gd name="connsiteX13-303" fmla="*/ 2176946 w 4228786"/>
                        <a:gd name="connsiteY13-304" fmla="*/ 4110786 h 4110786"/>
                        <a:gd name="connsiteX14-305" fmla="*/ 125105 w 4228786"/>
                        <a:gd name="connsiteY14-306" fmla="*/ 2058946 h 4110786"/>
                        <a:gd name="connsiteX15-307" fmla="*/ 437178 w 4228786"/>
                        <a:gd name="connsiteY15-308" fmla="*/ 2058945 h 4110786"/>
                        <a:gd name="connsiteX16-309" fmla="*/ 2176945 w 4228786"/>
                        <a:gd name="connsiteY16-310" fmla="*/ 3798712 h 4110786"/>
                        <a:gd name="connsiteX17-311" fmla="*/ 3916711 w 4228786"/>
                        <a:gd name="connsiteY17-312" fmla="*/ 2058945 h 4110786"/>
                        <a:gd name="connsiteX18-313" fmla="*/ 2269473 w 4228786"/>
                        <a:gd name="connsiteY18-314" fmla="*/ 323850 h 4110786"/>
                        <a:gd name="connsiteX19-315" fmla="*/ 2290461 w 4228786"/>
                        <a:gd name="connsiteY19-316" fmla="*/ 323850 h 4110786"/>
                        <a:gd name="connsiteX20-317" fmla="*/ 2295032 w 4228786"/>
                        <a:gd name="connsiteY20-318" fmla="*/ 13068 h 4110786"/>
                        <a:gd name="connsiteX21-319" fmla="*/ 2090436 w 4228786"/>
                        <a:gd name="connsiteY21-320" fmla="*/ 11473 h 4110786"/>
                        <a:gd name="connsiteX22-321" fmla="*/ 2090436 w 4228786"/>
                        <a:gd name="connsiteY22-322" fmla="*/ 323546 h 4110786"/>
                        <a:gd name="connsiteX23-323" fmla="*/ 739525 w 4228786"/>
                        <a:gd name="connsiteY23-324" fmla="*/ 1079241 h 4110786"/>
                        <a:gd name="connsiteX24-325" fmla="*/ 470434 w 4228786"/>
                        <a:gd name="connsiteY24-326" fmla="*/ 920125 h 4110786"/>
                        <a:gd name="connsiteX25-327" fmla="*/ 2090436 w 4228786"/>
                        <a:gd name="connsiteY25-328" fmla="*/ 11473 h 4110786"/>
                        <a:gd name="connsiteX26-329" fmla="*/ 2295224 w 4228786"/>
                        <a:gd name="connsiteY26-330" fmla="*/ 0 h 4110786"/>
                        <a:gd name="connsiteX27-331" fmla="*/ 2295032 w 4228786"/>
                        <a:gd name="connsiteY27-332" fmla="*/ 13068 h 4110786"/>
                        <a:gd name="connsiteX28-333" fmla="*/ 2176946 w 4228786"/>
                        <a:gd name="connsiteY28-334" fmla="*/ 7105 h 4110786"/>
                        <a:gd name="connsiteX29-335" fmla="*/ 2090436 w 4228786"/>
                        <a:gd name="connsiteY29-336" fmla="*/ 11473 h 4110786"/>
                        <a:gd name="connsiteX30-337" fmla="*/ 2090436 w 4228786"/>
                        <a:gd name="connsiteY30-338" fmla="*/ 2381 h 4110786"/>
                        <a:gd name="connsiteX31-339" fmla="*/ 2295224 w 4228786"/>
                        <a:gd name="connsiteY31-340" fmla="*/ 0 h 4110786"/>
                        <a:gd name="connsiteX0-341" fmla="*/ 739525 w 4228786"/>
                        <a:gd name="connsiteY0-342" fmla="*/ 1079241 h 4110786"/>
                        <a:gd name="connsiteX1-343" fmla="*/ 742648 w 4228786"/>
                        <a:gd name="connsiteY1-344" fmla="*/ 1081087 h 4110786"/>
                        <a:gd name="connsiteX2-345" fmla="*/ 739525 w 4228786"/>
                        <a:gd name="connsiteY2-346" fmla="*/ 1079241 h 4110786"/>
                        <a:gd name="connsiteX3-347" fmla="*/ 468805 w 4228786"/>
                        <a:gd name="connsiteY3-348" fmla="*/ 919162 h 4110786"/>
                        <a:gd name="connsiteX4-349" fmla="*/ 470434 w 4228786"/>
                        <a:gd name="connsiteY4-350" fmla="*/ 920125 h 4110786"/>
                        <a:gd name="connsiteX5-351" fmla="*/ 468805 w 4228786"/>
                        <a:gd name="connsiteY5-352" fmla="*/ 919162 h 4110786"/>
                        <a:gd name="connsiteX6-353" fmla="*/ 2176945 w 4228786"/>
                        <a:gd name="connsiteY6-354" fmla="*/ 319178 h 4110786"/>
                        <a:gd name="connsiteX7-355" fmla="*/ 2269473 w 4228786"/>
                        <a:gd name="connsiteY7-356" fmla="*/ 323850 h 4110786"/>
                        <a:gd name="connsiteX8-357" fmla="*/ 2090436 w 4228786"/>
                        <a:gd name="connsiteY8-358" fmla="*/ 323850 h 4110786"/>
                        <a:gd name="connsiteX9-359" fmla="*/ 2090436 w 4228786"/>
                        <a:gd name="connsiteY9-360" fmla="*/ 323546 h 4110786"/>
                        <a:gd name="connsiteX10-361" fmla="*/ 2176945 w 4228786"/>
                        <a:gd name="connsiteY10-362" fmla="*/ 319178 h 4110786"/>
                        <a:gd name="connsiteX11-363" fmla="*/ 2295032 w 4228786"/>
                        <a:gd name="connsiteY11-364" fmla="*/ 13068 h 4110786"/>
                        <a:gd name="connsiteX12-365" fmla="*/ 4228786 w 4228786"/>
                        <a:gd name="connsiteY12-366" fmla="*/ 2058946 h 4110786"/>
                        <a:gd name="connsiteX13-367" fmla="*/ 2176946 w 4228786"/>
                        <a:gd name="connsiteY13-368" fmla="*/ 4110786 h 4110786"/>
                        <a:gd name="connsiteX14-369" fmla="*/ 125105 w 4228786"/>
                        <a:gd name="connsiteY14-370" fmla="*/ 2058946 h 4110786"/>
                        <a:gd name="connsiteX15-371" fmla="*/ 437178 w 4228786"/>
                        <a:gd name="connsiteY15-372" fmla="*/ 2058945 h 4110786"/>
                        <a:gd name="connsiteX16-373" fmla="*/ 2176945 w 4228786"/>
                        <a:gd name="connsiteY16-374" fmla="*/ 3798712 h 4110786"/>
                        <a:gd name="connsiteX17-375" fmla="*/ 3916711 w 4228786"/>
                        <a:gd name="connsiteY17-376" fmla="*/ 2058945 h 4110786"/>
                        <a:gd name="connsiteX18-377" fmla="*/ 2269473 w 4228786"/>
                        <a:gd name="connsiteY18-378" fmla="*/ 323850 h 4110786"/>
                        <a:gd name="connsiteX19-379" fmla="*/ 2290461 w 4228786"/>
                        <a:gd name="connsiteY19-380" fmla="*/ 323850 h 4110786"/>
                        <a:gd name="connsiteX20-381" fmla="*/ 2295032 w 4228786"/>
                        <a:gd name="connsiteY20-382" fmla="*/ 13068 h 4110786"/>
                        <a:gd name="connsiteX21-383" fmla="*/ 2090436 w 4228786"/>
                        <a:gd name="connsiteY21-384" fmla="*/ 11473 h 4110786"/>
                        <a:gd name="connsiteX22-385" fmla="*/ 2090436 w 4228786"/>
                        <a:gd name="connsiteY22-386" fmla="*/ 323546 h 4110786"/>
                        <a:gd name="connsiteX23-387" fmla="*/ 739525 w 4228786"/>
                        <a:gd name="connsiteY23-388" fmla="*/ 1079241 h 4110786"/>
                        <a:gd name="connsiteX24-389" fmla="*/ 470434 w 4228786"/>
                        <a:gd name="connsiteY24-390" fmla="*/ 920125 h 4110786"/>
                        <a:gd name="connsiteX25-391" fmla="*/ 2090436 w 4228786"/>
                        <a:gd name="connsiteY25-392" fmla="*/ 11473 h 4110786"/>
                        <a:gd name="connsiteX26-393" fmla="*/ 2295224 w 4228786"/>
                        <a:gd name="connsiteY26-394" fmla="*/ 0 h 4110786"/>
                        <a:gd name="connsiteX27-395" fmla="*/ 2176946 w 4228786"/>
                        <a:gd name="connsiteY27-396" fmla="*/ 7105 h 4110786"/>
                        <a:gd name="connsiteX28-397" fmla="*/ 2090436 w 4228786"/>
                        <a:gd name="connsiteY28-398" fmla="*/ 11473 h 4110786"/>
                        <a:gd name="connsiteX29-399" fmla="*/ 2090436 w 4228786"/>
                        <a:gd name="connsiteY29-400" fmla="*/ 2381 h 4110786"/>
                        <a:gd name="connsiteX30-401" fmla="*/ 2295224 w 4228786"/>
                        <a:gd name="connsiteY30-402" fmla="*/ 0 h 4110786"/>
                        <a:gd name="connsiteX0-403" fmla="*/ 739525 w 4228949"/>
                        <a:gd name="connsiteY0-404" fmla="*/ 1079241 h 4110786"/>
                        <a:gd name="connsiteX1-405" fmla="*/ 742648 w 4228949"/>
                        <a:gd name="connsiteY1-406" fmla="*/ 1081087 h 4110786"/>
                        <a:gd name="connsiteX2-407" fmla="*/ 739525 w 4228949"/>
                        <a:gd name="connsiteY2-408" fmla="*/ 1079241 h 4110786"/>
                        <a:gd name="connsiteX3-409" fmla="*/ 468805 w 4228949"/>
                        <a:gd name="connsiteY3-410" fmla="*/ 919162 h 4110786"/>
                        <a:gd name="connsiteX4-411" fmla="*/ 470434 w 4228949"/>
                        <a:gd name="connsiteY4-412" fmla="*/ 920125 h 4110786"/>
                        <a:gd name="connsiteX5-413" fmla="*/ 468805 w 4228949"/>
                        <a:gd name="connsiteY5-414" fmla="*/ 919162 h 4110786"/>
                        <a:gd name="connsiteX6-415" fmla="*/ 2176945 w 4228949"/>
                        <a:gd name="connsiteY6-416" fmla="*/ 319178 h 4110786"/>
                        <a:gd name="connsiteX7-417" fmla="*/ 2269473 w 4228949"/>
                        <a:gd name="connsiteY7-418" fmla="*/ 323850 h 4110786"/>
                        <a:gd name="connsiteX8-419" fmla="*/ 2090436 w 4228949"/>
                        <a:gd name="connsiteY8-420" fmla="*/ 323850 h 4110786"/>
                        <a:gd name="connsiteX9-421" fmla="*/ 2090436 w 4228949"/>
                        <a:gd name="connsiteY9-422" fmla="*/ 323546 h 4110786"/>
                        <a:gd name="connsiteX10-423" fmla="*/ 2176945 w 4228949"/>
                        <a:gd name="connsiteY10-424" fmla="*/ 319178 h 4110786"/>
                        <a:gd name="connsiteX11-425" fmla="*/ 2290461 w 4228949"/>
                        <a:gd name="connsiteY11-426" fmla="*/ 323850 h 4110786"/>
                        <a:gd name="connsiteX12-427" fmla="*/ 4228786 w 4228949"/>
                        <a:gd name="connsiteY12-428" fmla="*/ 2058946 h 4110786"/>
                        <a:gd name="connsiteX13-429" fmla="*/ 2176946 w 4228949"/>
                        <a:gd name="connsiteY13-430" fmla="*/ 4110786 h 4110786"/>
                        <a:gd name="connsiteX14-431" fmla="*/ 125105 w 4228949"/>
                        <a:gd name="connsiteY14-432" fmla="*/ 2058946 h 4110786"/>
                        <a:gd name="connsiteX15-433" fmla="*/ 437178 w 4228949"/>
                        <a:gd name="connsiteY15-434" fmla="*/ 2058945 h 4110786"/>
                        <a:gd name="connsiteX16-435" fmla="*/ 2176945 w 4228949"/>
                        <a:gd name="connsiteY16-436" fmla="*/ 3798712 h 4110786"/>
                        <a:gd name="connsiteX17-437" fmla="*/ 3916711 w 4228949"/>
                        <a:gd name="connsiteY17-438" fmla="*/ 2058945 h 4110786"/>
                        <a:gd name="connsiteX18-439" fmla="*/ 2269473 w 4228949"/>
                        <a:gd name="connsiteY18-440" fmla="*/ 323850 h 4110786"/>
                        <a:gd name="connsiteX19-441" fmla="*/ 2290461 w 4228949"/>
                        <a:gd name="connsiteY19-442" fmla="*/ 323850 h 4110786"/>
                        <a:gd name="connsiteX20-443" fmla="*/ 2090436 w 4228949"/>
                        <a:gd name="connsiteY20-444" fmla="*/ 11473 h 4110786"/>
                        <a:gd name="connsiteX21-445" fmla="*/ 2090436 w 4228949"/>
                        <a:gd name="connsiteY21-446" fmla="*/ 323546 h 4110786"/>
                        <a:gd name="connsiteX22-447" fmla="*/ 739525 w 4228949"/>
                        <a:gd name="connsiteY22-448" fmla="*/ 1079241 h 4110786"/>
                        <a:gd name="connsiteX23-449" fmla="*/ 470434 w 4228949"/>
                        <a:gd name="connsiteY23-450" fmla="*/ 920125 h 4110786"/>
                        <a:gd name="connsiteX24-451" fmla="*/ 2090436 w 4228949"/>
                        <a:gd name="connsiteY24-452" fmla="*/ 11473 h 4110786"/>
                        <a:gd name="connsiteX25-453" fmla="*/ 2295224 w 4228949"/>
                        <a:gd name="connsiteY25-454" fmla="*/ 0 h 4110786"/>
                        <a:gd name="connsiteX26-455" fmla="*/ 2176946 w 4228949"/>
                        <a:gd name="connsiteY26-456" fmla="*/ 7105 h 4110786"/>
                        <a:gd name="connsiteX27-457" fmla="*/ 2090436 w 4228949"/>
                        <a:gd name="connsiteY27-458" fmla="*/ 11473 h 4110786"/>
                        <a:gd name="connsiteX28-459" fmla="*/ 2090436 w 4228949"/>
                        <a:gd name="connsiteY28-460" fmla="*/ 2381 h 4110786"/>
                        <a:gd name="connsiteX29-461" fmla="*/ 2295224 w 4228949"/>
                        <a:gd name="connsiteY29-462" fmla="*/ 0 h 4110786"/>
                        <a:gd name="connsiteX0-463" fmla="*/ 739525 w 4228949"/>
                        <a:gd name="connsiteY0-464" fmla="*/ 1076860 h 4108405"/>
                        <a:gd name="connsiteX1-465" fmla="*/ 742648 w 4228949"/>
                        <a:gd name="connsiteY1-466" fmla="*/ 1078706 h 4108405"/>
                        <a:gd name="connsiteX2-467" fmla="*/ 739525 w 4228949"/>
                        <a:gd name="connsiteY2-468" fmla="*/ 1076860 h 4108405"/>
                        <a:gd name="connsiteX3-469" fmla="*/ 468805 w 4228949"/>
                        <a:gd name="connsiteY3-470" fmla="*/ 916781 h 4108405"/>
                        <a:gd name="connsiteX4-471" fmla="*/ 470434 w 4228949"/>
                        <a:gd name="connsiteY4-472" fmla="*/ 917744 h 4108405"/>
                        <a:gd name="connsiteX5-473" fmla="*/ 468805 w 4228949"/>
                        <a:gd name="connsiteY5-474" fmla="*/ 916781 h 4108405"/>
                        <a:gd name="connsiteX6-475" fmla="*/ 2176945 w 4228949"/>
                        <a:gd name="connsiteY6-476" fmla="*/ 316797 h 4108405"/>
                        <a:gd name="connsiteX7-477" fmla="*/ 2269473 w 4228949"/>
                        <a:gd name="connsiteY7-478" fmla="*/ 321469 h 4108405"/>
                        <a:gd name="connsiteX8-479" fmla="*/ 2090436 w 4228949"/>
                        <a:gd name="connsiteY8-480" fmla="*/ 321469 h 4108405"/>
                        <a:gd name="connsiteX9-481" fmla="*/ 2090436 w 4228949"/>
                        <a:gd name="connsiteY9-482" fmla="*/ 321165 h 4108405"/>
                        <a:gd name="connsiteX10-483" fmla="*/ 2176945 w 4228949"/>
                        <a:gd name="connsiteY10-484" fmla="*/ 316797 h 4108405"/>
                        <a:gd name="connsiteX11-485" fmla="*/ 2290461 w 4228949"/>
                        <a:gd name="connsiteY11-486" fmla="*/ 321469 h 4108405"/>
                        <a:gd name="connsiteX12-487" fmla="*/ 4228786 w 4228949"/>
                        <a:gd name="connsiteY12-488" fmla="*/ 2056565 h 4108405"/>
                        <a:gd name="connsiteX13-489" fmla="*/ 2176946 w 4228949"/>
                        <a:gd name="connsiteY13-490" fmla="*/ 4108405 h 4108405"/>
                        <a:gd name="connsiteX14-491" fmla="*/ 125105 w 4228949"/>
                        <a:gd name="connsiteY14-492" fmla="*/ 2056565 h 4108405"/>
                        <a:gd name="connsiteX15-493" fmla="*/ 437178 w 4228949"/>
                        <a:gd name="connsiteY15-494" fmla="*/ 2056564 h 4108405"/>
                        <a:gd name="connsiteX16-495" fmla="*/ 2176945 w 4228949"/>
                        <a:gd name="connsiteY16-496" fmla="*/ 3796331 h 4108405"/>
                        <a:gd name="connsiteX17-497" fmla="*/ 3916711 w 4228949"/>
                        <a:gd name="connsiteY17-498" fmla="*/ 2056564 h 4108405"/>
                        <a:gd name="connsiteX18-499" fmla="*/ 2269473 w 4228949"/>
                        <a:gd name="connsiteY18-500" fmla="*/ 321469 h 4108405"/>
                        <a:gd name="connsiteX19-501" fmla="*/ 2290461 w 4228949"/>
                        <a:gd name="connsiteY19-502" fmla="*/ 321469 h 4108405"/>
                        <a:gd name="connsiteX20-503" fmla="*/ 2090436 w 4228949"/>
                        <a:gd name="connsiteY20-504" fmla="*/ 9092 h 4108405"/>
                        <a:gd name="connsiteX21-505" fmla="*/ 2090436 w 4228949"/>
                        <a:gd name="connsiteY21-506" fmla="*/ 321165 h 4108405"/>
                        <a:gd name="connsiteX22-507" fmla="*/ 739525 w 4228949"/>
                        <a:gd name="connsiteY22-508" fmla="*/ 1076860 h 4108405"/>
                        <a:gd name="connsiteX23-509" fmla="*/ 470434 w 4228949"/>
                        <a:gd name="connsiteY23-510" fmla="*/ 917744 h 4108405"/>
                        <a:gd name="connsiteX24-511" fmla="*/ 2090436 w 4228949"/>
                        <a:gd name="connsiteY24-512" fmla="*/ 9092 h 4108405"/>
                        <a:gd name="connsiteX25-513" fmla="*/ 2090436 w 4228949"/>
                        <a:gd name="connsiteY25-514" fmla="*/ 0 h 4108405"/>
                        <a:gd name="connsiteX26-515" fmla="*/ 2176946 w 4228949"/>
                        <a:gd name="connsiteY26-516" fmla="*/ 4724 h 4108405"/>
                        <a:gd name="connsiteX27-517" fmla="*/ 2090436 w 4228949"/>
                        <a:gd name="connsiteY27-518" fmla="*/ 9092 h 4108405"/>
                        <a:gd name="connsiteX28-519" fmla="*/ 2090436 w 4228949"/>
                        <a:gd name="connsiteY28-520" fmla="*/ 0 h 4108405"/>
                        <a:gd name="connsiteX0-521" fmla="*/ 739525 w 4228949"/>
                        <a:gd name="connsiteY0-522" fmla="*/ 1076860 h 4108405"/>
                        <a:gd name="connsiteX1-523" fmla="*/ 742648 w 4228949"/>
                        <a:gd name="connsiteY1-524" fmla="*/ 1078706 h 4108405"/>
                        <a:gd name="connsiteX2-525" fmla="*/ 739525 w 4228949"/>
                        <a:gd name="connsiteY2-526" fmla="*/ 1076860 h 4108405"/>
                        <a:gd name="connsiteX3-527" fmla="*/ 468805 w 4228949"/>
                        <a:gd name="connsiteY3-528" fmla="*/ 916781 h 4108405"/>
                        <a:gd name="connsiteX4-529" fmla="*/ 470434 w 4228949"/>
                        <a:gd name="connsiteY4-530" fmla="*/ 917744 h 4108405"/>
                        <a:gd name="connsiteX5-531" fmla="*/ 468805 w 4228949"/>
                        <a:gd name="connsiteY5-532" fmla="*/ 916781 h 4108405"/>
                        <a:gd name="connsiteX6-533" fmla="*/ 2176945 w 4228949"/>
                        <a:gd name="connsiteY6-534" fmla="*/ 316797 h 4108405"/>
                        <a:gd name="connsiteX7-535" fmla="*/ 2269473 w 4228949"/>
                        <a:gd name="connsiteY7-536" fmla="*/ 321469 h 4108405"/>
                        <a:gd name="connsiteX8-537" fmla="*/ 2090436 w 4228949"/>
                        <a:gd name="connsiteY8-538" fmla="*/ 321469 h 4108405"/>
                        <a:gd name="connsiteX9-539" fmla="*/ 2090436 w 4228949"/>
                        <a:gd name="connsiteY9-540" fmla="*/ 321165 h 4108405"/>
                        <a:gd name="connsiteX10-541" fmla="*/ 2176945 w 4228949"/>
                        <a:gd name="connsiteY10-542" fmla="*/ 316797 h 4108405"/>
                        <a:gd name="connsiteX11-543" fmla="*/ 2290461 w 4228949"/>
                        <a:gd name="connsiteY11-544" fmla="*/ 321469 h 4108405"/>
                        <a:gd name="connsiteX12-545" fmla="*/ 4228786 w 4228949"/>
                        <a:gd name="connsiteY12-546" fmla="*/ 2056565 h 4108405"/>
                        <a:gd name="connsiteX13-547" fmla="*/ 2176946 w 4228949"/>
                        <a:gd name="connsiteY13-548" fmla="*/ 4108405 h 4108405"/>
                        <a:gd name="connsiteX14-549" fmla="*/ 125105 w 4228949"/>
                        <a:gd name="connsiteY14-550" fmla="*/ 2056565 h 4108405"/>
                        <a:gd name="connsiteX15-551" fmla="*/ 437178 w 4228949"/>
                        <a:gd name="connsiteY15-552" fmla="*/ 2056564 h 4108405"/>
                        <a:gd name="connsiteX16-553" fmla="*/ 2176945 w 4228949"/>
                        <a:gd name="connsiteY16-554" fmla="*/ 3796331 h 4108405"/>
                        <a:gd name="connsiteX17-555" fmla="*/ 3916711 w 4228949"/>
                        <a:gd name="connsiteY17-556" fmla="*/ 2056564 h 4108405"/>
                        <a:gd name="connsiteX18-557" fmla="*/ 2269473 w 4228949"/>
                        <a:gd name="connsiteY18-558" fmla="*/ 321469 h 4108405"/>
                        <a:gd name="connsiteX19-559" fmla="*/ 2290461 w 4228949"/>
                        <a:gd name="connsiteY19-560" fmla="*/ 321469 h 4108405"/>
                        <a:gd name="connsiteX20-561" fmla="*/ 2090436 w 4228949"/>
                        <a:gd name="connsiteY20-562" fmla="*/ 9092 h 4108405"/>
                        <a:gd name="connsiteX21-563" fmla="*/ 2090436 w 4228949"/>
                        <a:gd name="connsiteY21-564" fmla="*/ 321165 h 4108405"/>
                        <a:gd name="connsiteX22-565" fmla="*/ 739525 w 4228949"/>
                        <a:gd name="connsiteY22-566" fmla="*/ 1076860 h 4108405"/>
                        <a:gd name="connsiteX23-567" fmla="*/ 470434 w 4228949"/>
                        <a:gd name="connsiteY23-568" fmla="*/ 917744 h 4108405"/>
                        <a:gd name="connsiteX24-569" fmla="*/ 2090436 w 4228949"/>
                        <a:gd name="connsiteY24-570" fmla="*/ 9092 h 4108405"/>
                        <a:gd name="connsiteX25-571" fmla="*/ 2090436 w 4228949"/>
                        <a:gd name="connsiteY25-572" fmla="*/ 0 h 4108405"/>
                        <a:gd name="connsiteX26-573" fmla="*/ 2090436 w 4228949"/>
                        <a:gd name="connsiteY26-574" fmla="*/ 9092 h 4108405"/>
                        <a:gd name="connsiteX27-575" fmla="*/ 2090436 w 4228949"/>
                        <a:gd name="connsiteY27-576" fmla="*/ 0 h 4108405"/>
                        <a:gd name="connsiteX0-577" fmla="*/ 739525 w 4228925"/>
                        <a:gd name="connsiteY0-578" fmla="*/ 1076860 h 4108405"/>
                        <a:gd name="connsiteX1-579" fmla="*/ 742648 w 4228925"/>
                        <a:gd name="connsiteY1-580" fmla="*/ 1078706 h 4108405"/>
                        <a:gd name="connsiteX2-581" fmla="*/ 739525 w 4228925"/>
                        <a:gd name="connsiteY2-582" fmla="*/ 1076860 h 4108405"/>
                        <a:gd name="connsiteX3-583" fmla="*/ 468805 w 4228925"/>
                        <a:gd name="connsiteY3-584" fmla="*/ 916781 h 4108405"/>
                        <a:gd name="connsiteX4-585" fmla="*/ 470434 w 4228925"/>
                        <a:gd name="connsiteY4-586" fmla="*/ 917744 h 4108405"/>
                        <a:gd name="connsiteX5-587" fmla="*/ 468805 w 4228925"/>
                        <a:gd name="connsiteY5-588" fmla="*/ 916781 h 4108405"/>
                        <a:gd name="connsiteX6-589" fmla="*/ 2176945 w 4228925"/>
                        <a:gd name="connsiteY6-590" fmla="*/ 316797 h 4108405"/>
                        <a:gd name="connsiteX7-591" fmla="*/ 2269473 w 4228925"/>
                        <a:gd name="connsiteY7-592" fmla="*/ 321469 h 4108405"/>
                        <a:gd name="connsiteX8-593" fmla="*/ 2090436 w 4228925"/>
                        <a:gd name="connsiteY8-594" fmla="*/ 321469 h 4108405"/>
                        <a:gd name="connsiteX9-595" fmla="*/ 2090436 w 4228925"/>
                        <a:gd name="connsiteY9-596" fmla="*/ 321165 h 4108405"/>
                        <a:gd name="connsiteX10-597" fmla="*/ 2176945 w 4228925"/>
                        <a:gd name="connsiteY10-598" fmla="*/ 316797 h 4108405"/>
                        <a:gd name="connsiteX11-599" fmla="*/ 2290461 w 4228925"/>
                        <a:gd name="connsiteY11-600" fmla="*/ 321469 h 4108405"/>
                        <a:gd name="connsiteX12-601" fmla="*/ 4228786 w 4228925"/>
                        <a:gd name="connsiteY12-602" fmla="*/ 2056565 h 4108405"/>
                        <a:gd name="connsiteX13-603" fmla="*/ 2176946 w 4228925"/>
                        <a:gd name="connsiteY13-604" fmla="*/ 4108405 h 4108405"/>
                        <a:gd name="connsiteX14-605" fmla="*/ 125105 w 4228925"/>
                        <a:gd name="connsiteY14-606" fmla="*/ 2056565 h 4108405"/>
                        <a:gd name="connsiteX15-607" fmla="*/ 437178 w 4228925"/>
                        <a:gd name="connsiteY15-608" fmla="*/ 2056564 h 4108405"/>
                        <a:gd name="connsiteX16-609" fmla="*/ 2176945 w 4228925"/>
                        <a:gd name="connsiteY16-610" fmla="*/ 3796331 h 4108405"/>
                        <a:gd name="connsiteX17-611" fmla="*/ 3916711 w 4228925"/>
                        <a:gd name="connsiteY17-612" fmla="*/ 2056564 h 4108405"/>
                        <a:gd name="connsiteX18-613" fmla="*/ 2290461 w 4228925"/>
                        <a:gd name="connsiteY18-614" fmla="*/ 321469 h 4108405"/>
                        <a:gd name="connsiteX19-615" fmla="*/ 2090436 w 4228925"/>
                        <a:gd name="connsiteY19-616" fmla="*/ 9092 h 4108405"/>
                        <a:gd name="connsiteX20-617" fmla="*/ 2090436 w 4228925"/>
                        <a:gd name="connsiteY20-618" fmla="*/ 321165 h 4108405"/>
                        <a:gd name="connsiteX21-619" fmla="*/ 739525 w 4228925"/>
                        <a:gd name="connsiteY21-620" fmla="*/ 1076860 h 4108405"/>
                        <a:gd name="connsiteX22-621" fmla="*/ 470434 w 4228925"/>
                        <a:gd name="connsiteY22-622" fmla="*/ 917744 h 4108405"/>
                        <a:gd name="connsiteX23-623" fmla="*/ 2090436 w 4228925"/>
                        <a:gd name="connsiteY23-624" fmla="*/ 9092 h 4108405"/>
                        <a:gd name="connsiteX24-625" fmla="*/ 2090436 w 4228925"/>
                        <a:gd name="connsiteY24-626" fmla="*/ 0 h 4108405"/>
                        <a:gd name="connsiteX25-627" fmla="*/ 2090436 w 4228925"/>
                        <a:gd name="connsiteY25-628" fmla="*/ 9092 h 4108405"/>
                        <a:gd name="connsiteX26-629" fmla="*/ 2090436 w 4228925"/>
                        <a:gd name="connsiteY26-630" fmla="*/ 0 h 4108405"/>
                        <a:gd name="connsiteX0-631" fmla="*/ 739525 w 4228925"/>
                        <a:gd name="connsiteY0-632" fmla="*/ 1076860 h 4108405"/>
                        <a:gd name="connsiteX1-633" fmla="*/ 742648 w 4228925"/>
                        <a:gd name="connsiteY1-634" fmla="*/ 1078706 h 4108405"/>
                        <a:gd name="connsiteX2-635" fmla="*/ 739525 w 4228925"/>
                        <a:gd name="connsiteY2-636" fmla="*/ 1076860 h 4108405"/>
                        <a:gd name="connsiteX3-637" fmla="*/ 468805 w 4228925"/>
                        <a:gd name="connsiteY3-638" fmla="*/ 916781 h 4108405"/>
                        <a:gd name="connsiteX4-639" fmla="*/ 470434 w 4228925"/>
                        <a:gd name="connsiteY4-640" fmla="*/ 917744 h 4108405"/>
                        <a:gd name="connsiteX5-641" fmla="*/ 468805 w 4228925"/>
                        <a:gd name="connsiteY5-642" fmla="*/ 916781 h 4108405"/>
                        <a:gd name="connsiteX6-643" fmla="*/ 2176945 w 4228925"/>
                        <a:gd name="connsiteY6-644" fmla="*/ 316797 h 4108405"/>
                        <a:gd name="connsiteX7-645" fmla="*/ 2090436 w 4228925"/>
                        <a:gd name="connsiteY7-646" fmla="*/ 321469 h 4108405"/>
                        <a:gd name="connsiteX8-647" fmla="*/ 2090436 w 4228925"/>
                        <a:gd name="connsiteY8-648" fmla="*/ 321165 h 4108405"/>
                        <a:gd name="connsiteX9-649" fmla="*/ 2176945 w 4228925"/>
                        <a:gd name="connsiteY9-650" fmla="*/ 316797 h 4108405"/>
                        <a:gd name="connsiteX10-651" fmla="*/ 2290461 w 4228925"/>
                        <a:gd name="connsiteY10-652" fmla="*/ 321469 h 4108405"/>
                        <a:gd name="connsiteX11-653" fmla="*/ 4228786 w 4228925"/>
                        <a:gd name="connsiteY11-654" fmla="*/ 2056565 h 4108405"/>
                        <a:gd name="connsiteX12-655" fmla="*/ 2176946 w 4228925"/>
                        <a:gd name="connsiteY12-656" fmla="*/ 4108405 h 4108405"/>
                        <a:gd name="connsiteX13-657" fmla="*/ 125105 w 4228925"/>
                        <a:gd name="connsiteY13-658" fmla="*/ 2056565 h 4108405"/>
                        <a:gd name="connsiteX14-659" fmla="*/ 437178 w 4228925"/>
                        <a:gd name="connsiteY14-660" fmla="*/ 2056564 h 4108405"/>
                        <a:gd name="connsiteX15-661" fmla="*/ 2176945 w 4228925"/>
                        <a:gd name="connsiteY15-662" fmla="*/ 3796331 h 4108405"/>
                        <a:gd name="connsiteX16-663" fmla="*/ 3916711 w 4228925"/>
                        <a:gd name="connsiteY16-664" fmla="*/ 2056564 h 4108405"/>
                        <a:gd name="connsiteX17-665" fmla="*/ 2290461 w 4228925"/>
                        <a:gd name="connsiteY17-666" fmla="*/ 321469 h 4108405"/>
                        <a:gd name="connsiteX18-667" fmla="*/ 2090436 w 4228925"/>
                        <a:gd name="connsiteY18-668" fmla="*/ 9092 h 4108405"/>
                        <a:gd name="connsiteX19-669" fmla="*/ 2090436 w 4228925"/>
                        <a:gd name="connsiteY19-670" fmla="*/ 321165 h 4108405"/>
                        <a:gd name="connsiteX20-671" fmla="*/ 739525 w 4228925"/>
                        <a:gd name="connsiteY20-672" fmla="*/ 1076860 h 4108405"/>
                        <a:gd name="connsiteX21-673" fmla="*/ 470434 w 4228925"/>
                        <a:gd name="connsiteY21-674" fmla="*/ 917744 h 4108405"/>
                        <a:gd name="connsiteX22-675" fmla="*/ 2090436 w 4228925"/>
                        <a:gd name="connsiteY22-676" fmla="*/ 9092 h 4108405"/>
                        <a:gd name="connsiteX23-677" fmla="*/ 2090436 w 4228925"/>
                        <a:gd name="connsiteY23-678" fmla="*/ 0 h 4108405"/>
                        <a:gd name="connsiteX24-679" fmla="*/ 2090436 w 4228925"/>
                        <a:gd name="connsiteY24-680" fmla="*/ 9092 h 4108405"/>
                        <a:gd name="connsiteX25-681" fmla="*/ 2090436 w 4228925"/>
                        <a:gd name="connsiteY25-682" fmla="*/ 0 h 4108405"/>
                        <a:gd name="connsiteX0-683" fmla="*/ 739525 w 4228925"/>
                        <a:gd name="connsiteY0-684" fmla="*/ 1076860 h 4108405"/>
                        <a:gd name="connsiteX1-685" fmla="*/ 742648 w 4228925"/>
                        <a:gd name="connsiteY1-686" fmla="*/ 1078706 h 4108405"/>
                        <a:gd name="connsiteX2-687" fmla="*/ 739525 w 4228925"/>
                        <a:gd name="connsiteY2-688" fmla="*/ 1076860 h 4108405"/>
                        <a:gd name="connsiteX3-689" fmla="*/ 468805 w 4228925"/>
                        <a:gd name="connsiteY3-690" fmla="*/ 916781 h 4108405"/>
                        <a:gd name="connsiteX4-691" fmla="*/ 470434 w 4228925"/>
                        <a:gd name="connsiteY4-692" fmla="*/ 917744 h 4108405"/>
                        <a:gd name="connsiteX5-693" fmla="*/ 468805 w 4228925"/>
                        <a:gd name="connsiteY5-694" fmla="*/ 916781 h 4108405"/>
                        <a:gd name="connsiteX6-695" fmla="*/ 2090436 w 4228925"/>
                        <a:gd name="connsiteY6-696" fmla="*/ 321165 h 4108405"/>
                        <a:gd name="connsiteX7-697" fmla="*/ 2090436 w 4228925"/>
                        <a:gd name="connsiteY7-698" fmla="*/ 321469 h 4108405"/>
                        <a:gd name="connsiteX8-699" fmla="*/ 2090436 w 4228925"/>
                        <a:gd name="connsiteY8-700" fmla="*/ 321165 h 4108405"/>
                        <a:gd name="connsiteX9-701" fmla="*/ 2290461 w 4228925"/>
                        <a:gd name="connsiteY9-702" fmla="*/ 321469 h 4108405"/>
                        <a:gd name="connsiteX10-703" fmla="*/ 4228786 w 4228925"/>
                        <a:gd name="connsiteY10-704" fmla="*/ 2056565 h 4108405"/>
                        <a:gd name="connsiteX11-705" fmla="*/ 2176946 w 4228925"/>
                        <a:gd name="connsiteY11-706" fmla="*/ 4108405 h 4108405"/>
                        <a:gd name="connsiteX12-707" fmla="*/ 125105 w 4228925"/>
                        <a:gd name="connsiteY12-708" fmla="*/ 2056565 h 4108405"/>
                        <a:gd name="connsiteX13-709" fmla="*/ 437178 w 4228925"/>
                        <a:gd name="connsiteY13-710" fmla="*/ 2056564 h 4108405"/>
                        <a:gd name="connsiteX14-711" fmla="*/ 2176945 w 4228925"/>
                        <a:gd name="connsiteY14-712" fmla="*/ 3796331 h 4108405"/>
                        <a:gd name="connsiteX15-713" fmla="*/ 3916711 w 4228925"/>
                        <a:gd name="connsiteY15-714" fmla="*/ 2056564 h 4108405"/>
                        <a:gd name="connsiteX16-715" fmla="*/ 2290461 w 4228925"/>
                        <a:gd name="connsiteY16-716" fmla="*/ 321469 h 4108405"/>
                        <a:gd name="connsiteX17-717" fmla="*/ 2090436 w 4228925"/>
                        <a:gd name="connsiteY17-718" fmla="*/ 9092 h 4108405"/>
                        <a:gd name="connsiteX18-719" fmla="*/ 2090436 w 4228925"/>
                        <a:gd name="connsiteY18-720" fmla="*/ 321165 h 4108405"/>
                        <a:gd name="connsiteX19-721" fmla="*/ 739525 w 4228925"/>
                        <a:gd name="connsiteY19-722" fmla="*/ 1076860 h 4108405"/>
                        <a:gd name="connsiteX20-723" fmla="*/ 470434 w 4228925"/>
                        <a:gd name="connsiteY20-724" fmla="*/ 917744 h 4108405"/>
                        <a:gd name="connsiteX21-725" fmla="*/ 2090436 w 4228925"/>
                        <a:gd name="connsiteY21-726" fmla="*/ 9092 h 4108405"/>
                        <a:gd name="connsiteX22-727" fmla="*/ 2090436 w 4228925"/>
                        <a:gd name="connsiteY22-728" fmla="*/ 0 h 4108405"/>
                        <a:gd name="connsiteX23-729" fmla="*/ 2090436 w 4228925"/>
                        <a:gd name="connsiteY23-730" fmla="*/ 9092 h 4108405"/>
                        <a:gd name="connsiteX24-731" fmla="*/ 2090436 w 4228925"/>
                        <a:gd name="connsiteY24-732" fmla="*/ 0 h 4108405"/>
                        <a:gd name="connsiteX0-733" fmla="*/ 739525 w 4228925"/>
                        <a:gd name="connsiteY0-734" fmla="*/ 1067768 h 4099313"/>
                        <a:gd name="connsiteX1-735" fmla="*/ 742648 w 4228925"/>
                        <a:gd name="connsiteY1-736" fmla="*/ 1069614 h 4099313"/>
                        <a:gd name="connsiteX2-737" fmla="*/ 739525 w 4228925"/>
                        <a:gd name="connsiteY2-738" fmla="*/ 1067768 h 4099313"/>
                        <a:gd name="connsiteX3-739" fmla="*/ 468805 w 4228925"/>
                        <a:gd name="connsiteY3-740" fmla="*/ 907689 h 4099313"/>
                        <a:gd name="connsiteX4-741" fmla="*/ 470434 w 4228925"/>
                        <a:gd name="connsiteY4-742" fmla="*/ 908652 h 4099313"/>
                        <a:gd name="connsiteX5-743" fmla="*/ 468805 w 4228925"/>
                        <a:gd name="connsiteY5-744" fmla="*/ 907689 h 4099313"/>
                        <a:gd name="connsiteX6-745" fmla="*/ 2090436 w 4228925"/>
                        <a:gd name="connsiteY6-746" fmla="*/ 312073 h 4099313"/>
                        <a:gd name="connsiteX7-747" fmla="*/ 2090436 w 4228925"/>
                        <a:gd name="connsiteY7-748" fmla="*/ 312377 h 4099313"/>
                        <a:gd name="connsiteX8-749" fmla="*/ 2090436 w 4228925"/>
                        <a:gd name="connsiteY8-750" fmla="*/ 312073 h 4099313"/>
                        <a:gd name="connsiteX9-751" fmla="*/ 2290461 w 4228925"/>
                        <a:gd name="connsiteY9-752" fmla="*/ 312377 h 4099313"/>
                        <a:gd name="connsiteX10-753" fmla="*/ 4228786 w 4228925"/>
                        <a:gd name="connsiteY10-754" fmla="*/ 2047473 h 4099313"/>
                        <a:gd name="connsiteX11-755" fmla="*/ 2176946 w 4228925"/>
                        <a:gd name="connsiteY11-756" fmla="*/ 4099313 h 4099313"/>
                        <a:gd name="connsiteX12-757" fmla="*/ 125105 w 4228925"/>
                        <a:gd name="connsiteY12-758" fmla="*/ 2047473 h 4099313"/>
                        <a:gd name="connsiteX13-759" fmla="*/ 437178 w 4228925"/>
                        <a:gd name="connsiteY13-760" fmla="*/ 2047472 h 4099313"/>
                        <a:gd name="connsiteX14-761" fmla="*/ 2176945 w 4228925"/>
                        <a:gd name="connsiteY14-762" fmla="*/ 3787239 h 4099313"/>
                        <a:gd name="connsiteX15-763" fmla="*/ 3916711 w 4228925"/>
                        <a:gd name="connsiteY15-764" fmla="*/ 2047472 h 4099313"/>
                        <a:gd name="connsiteX16-765" fmla="*/ 2290461 w 4228925"/>
                        <a:gd name="connsiteY16-766" fmla="*/ 312377 h 4099313"/>
                        <a:gd name="connsiteX17-767" fmla="*/ 2090436 w 4228925"/>
                        <a:gd name="connsiteY17-768" fmla="*/ 0 h 4099313"/>
                        <a:gd name="connsiteX18-769" fmla="*/ 2090436 w 4228925"/>
                        <a:gd name="connsiteY18-770" fmla="*/ 312073 h 4099313"/>
                        <a:gd name="connsiteX19-771" fmla="*/ 739525 w 4228925"/>
                        <a:gd name="connsiteY19-772" fmla="*/ 1067768 h 4099313"/>
                        <a:gd name="connsiteX20-773" fmla="*/ 470434 w 4228925"/>
                        <a:gd name="connsiteY20-774" fmla="*/ 908652 h 4099313"/>
                        <a:gd name="connsiteX21-775" fmla="*/ 2090436 w 4228925"/>
                        <a:gd name="connsiteY21-776" fmla="*/ 0 h 4099313"/>
                        <a:gd name="connsiteX0-777" fmla="*/ 739525 w 4353891"/>
                        <a:gd name="connsiteY0-778" fmla="*/ 1067768 h 4099313"/>
                        <a:gd name="connsiteX1-779" fmla="*/ 742648 w 4353891"/>
                        <a:gd name="connsiteY1-780" fmla="*/ 1069614 h 4099313"/>
                        <a:gd name="connsiteX2-781" fmla="*/ 739525 w 4353891"/>
                        <a:gd name="connsiteY2-782" fmla="*/ 1067768 h 4099313"/>
                        <a:gd name="connsiteX3-783" fmla="*/ 468805 w 4353891"/>
                        <a:gd name="connsiteY3-784" fmla="*/ 907689 h 4099313"/>
                        <a:gd name="connsiteX4-785" fmla="*/ 470434 w 4353891"/>
                        <a:gd name="connsiteY4-786" fmla="*/ 908652 h 4099313"/>
                        <a:gd name="connsiteX5-787" fmla="*/ 468805 w 4353891"/>
                        <a:gd name="connsiteY5-788" fmla="*/ 907689 h 4099313"/>
                        <a:gd name="connsiteX6-789" fmla="*/ 2090436 w 4353891"/>
                        <a:gd name="connsiteY6-790" fmla="*/ 312073 h 4099313"/>
                        <a:gd name="connsiteX7-791" fmla="*/ 2090436 w 4353891"/>
                        <a:gd name="connsiteY7-792" fmla="*/ 312377 h 4099313"/>
                        <a:gd name="connsiteX8-793" fmla="*/ 2090436 w 4353891"/>
                        <a:gd name="connsiteY8-794" fmla="*/ 312073 h 4099313"/>
                        <a:gd name="connsiteX9-795" fmla="*/ 3916711 w 4353891"/>
                        <a:gd name="connsiteY9-796" fmla="*/ 2047472 h 4099313"/>
                        <a:gd name="connsiteX10-797" fmla="*/ 4228786 w 4353891"/>
                        <a:gd name="connsiteY10-798" fmla="*/ 2047473 h 4099313"/>
                        <a:gd name="connsiteX11-799" fmla="*/ 2176946 w 4353891"/>
                        <a:gd name="connsiteY11-800" fmla="*/ 4099313 h 4099313"/>
                        <a:gd name="connsiteX12-801" fmla="*/ 125105 w 4353891"/>
                        <a:gd name="connsiteY12-802" fmla="*/ 2047473 h 4099313"/>
                        <a:gd name="connsiteX13-803" fmla="*/ 437178 w 4353891"/>
                        <a:gd name="connsiteY13-804" fmla="*/ 2047472 h 4099313"/>
                        <a:gd name="connsiteX14-805" fmla="*/ 2176945 w 4353891"/>
                        <a:gd name="connsiteY14-806" fmla="*/ 3787239 h 4099313"/>
                        <a:gd name="connsiteX15-807" fmla="*/ 3916711 w 4353891"/>
                        <a:gd name="connsiteY15-808" fmla="*/ 2047472 h 4099313"/>
                        <a:gd name="connsiteX16-809" fmla="*/ 2090436 w 4353891"/>
                        <a:gd name="connsiteY16-810" fmla="*/ 0 h 4099313"/>
                        <a:gd name="connsiteX17-811" fmla="*/ 2090436 w 4353891"/>
                        <a:gd name="connsiteY17-812" fmla="*/ 312073 h 4099313"/>
                        <a:gd name="connsiteX18-813" fmla="*/ 739525 w 4353891"/>
                        <a:gd name="connsiteY18-814" fmla="*/ 1067768 h 4099313"/>
                        <a:gd name="connsiteX19-815" fmla="*/ 470434 w 4353891"/>
                        <a:gd name="connsiteY19-816" fmla="*/ 908652 h 4099313"/>
                        <a:gd name="connsiteX20-817" fmla="*/ 2090436 w 4353891"/>
                        <a:gd name="connsiteY20-818" fmla="*/ 0 h 4099313"/>
                        <a:gd name="connsiteX0-819" fmla="*/ 614420 w 4228786"/>
                        <a:gd name="connsiteY0-820" fmla="*/ 1067768 h 4099313"/>
                        <a:gd name="connsiteX1-821" fmla="*/ 617543 w 4228786"/>
                        <a:gd name="connsiteY1-822" fmla="*/ 1069614 h 4099313"/>
                        <a:gd name="connsiteX2-823" fmla="*/ 614420 w 4228786"/>
                        <a:gd name="connsiteY2-824" fmla="*/ 1067768 h 4099313"/>
                        <a:gd name="connsiteX3-825" fmla="*/ 343700 w 4228786"/>
                        <a:gd name="connsiteY3-826" fmla="*/ 907689 h 4099313"/>
                        <a:gd name="connsiteX4-827" fmla="*/ 345329 w 4228786"/>
                        <a:gd name="connsiteY4-828" fmla="*/ 908652 h 4099313"/>
                        <a:gd name="connsiteX5-829" fmla="*/ 343700 w 4228786"/>
                        <a:gd name="connsiteY5-830" fmla="*/ 907689 h 4099313"/>
                        <a:gd name="connsiteX6-831" fmla="*/ 1965331 w 4228786"/>
                        <a:gd name="connsiteY6-832" fmla="*/ 312073 h 4099313"/>
                        <a:gd name="connsiteX7-833" fmla="*/ 1965331 w 4228786"/>
                        <a:gd name="connsiteY7-834" fmla="*/ 312377 h 4099313"/>
                        <a:gd name="connsiteX8-835" fmla="*/ 1965331 w 4228786"/>
                        <a:gd name="connsiteY8-836" fmla="*/ 312073 h 4099313"/>
                        <a:gd name="connsiteX9-837" fmla="*/ 3791606 w 4228786"/>
                        <a:gd name="connsiteY9-838" fmla="*/ 2047472 h 4099313"/>
                        <a:gd name="connsiteX10-839" fmla="*/ 4103681 w 4228786"/>
                        <a:gd name="connsiteY10-840" fmla="*/ 2047473 h 4099313"/>
                        <a:gd name="connsiteX11-841" fmla="*/ 2051841 w 4228786"/>
                        <a:gd name="connsiteY11-842" fmla="*/ 4099313 h 4099313"/>
                        <a:gd name="connsiteX12-843" fmla="*/ 0 w 4228786"/>
                        <a:gd name="connsiteY12-844" fmla="*/ 2047473 h 4099313"/>
                        <a:gd name="connsiteX13-845" fmla="*/ 2051840 w 4228786"/>
                        <a:gd name="connsiteY13-846" fmla="*/ 3787239 h 4099313"/>
                        <a:gd name="connsiteX14-847" fmla="*/ 3791606 w 4228786"/>
                        <a:gd name="connsiteY14-848" fmla="*/ 2047472 h 4099313"/>
                        <a:gd name="connsiteX15-849" fmla="*/ 1965331 w 4228786"/>
                        <a:gd name="connsiteY15-850" fmla="*/ 0 h 4099313"/>
                        <a:gd name="connsiteX16-851" fmla="*/ 1965331 w 4228786"/>
                        <a:gd name="connsiteY16-852" fmla="*/ 312073 h 4099313"/>
                        <a:gd name="connsiteX17-853" fmla="*/ 614420 w 4228786"/>
                        <a:gd name="connsiteY17-854" fmla="*/ 1067768 h 4099313"/>
                        <a:gd name="connsiteX18-855" fmla="*/ 345329 w 4228786"/>
                        <a:gd name="connsiteY18-856" fmla="*/ 908652 h 4099313"/>
                        <a:gd name="connsiteX19-857" fmla="*/ 1965331 w 4228786"/>
                        <a:gd name="connsiteY19-858" fmla="*/ 0 h 4099313"/>
                        <a:gd name="connsiteX0-859" fmla="*/ 270720 w 3885086"/>
                        <a:gd name="connsiteY0-860" fmla="*/ 1067768 h 4224418"/>
                        <a:gd name="connsiteX1-861" fmla="*/ 273843 w 3885086"/>
                        <a:gd name="connsiteY1-862" fmla="*/ 1069614 h 4224418"/>
                        <a:gd name="connsiteX2-863" fmla="*/ 270720 w 3885086"/>
                        <a:gd name="connsiteY2-864" fmla="*/ 1067768 h 4224418"/>
                        <a:gd name="connsiteX3-865" fmla="*/ 0 w 3885086"/>
                        <a:gd name="connsiteY3-866" fmla="*/ 907689 h 4224418"/>
                        <a:gd name="connsiteX4-867" fmla="*/ 1629 w 3885086"/>
                        <a:gd name="connsiteY4-868" fmla="*/ 908652 h 4224418"/>
                        <a:gd name="connsiteX5-869" fmla="*/ 0 w 3885086"/>
                        <a:gd name="connsiteY5-870" fmla="*/ 907689 h 4224418"/>
                        <a:gd name="connsiteX6-871" fmla="*/ 1621631 w 3885086"/>
                        <a:gd name="connsiteY6-872" fmla="*/ 312073 h 4224418"/>
                        <a:gd name="connsiteX7-873" fmla="*/ 1621631 w 3885086"/>
                        <a:gd name="connsiteY7-874" fmla="*/ 312377 h 4224418"/>
                        <a:gd name="connsiteX8-875" fmla="*/ 1621631 w 3885086"/>
                        <a:gd name="connsiteY8-876" fmla="*/ 312073 h 4224418"/>
                        <a:gd name="connsiteX9-877" fmla="*/ 3447906 w 3885086"/>
                        <a:gd name="connsiteY9-878" fmla="*/ 2047472 h 4224418"/>
                        <a:gd name="connsiteX10-879" fmla="*/ 3759981 w 3885086"/>
                        <a:gd name="connsiteY10-880" fmla="*/ 2047473 h 4224418"/>
                        <a:gd name="connsiteX11-881" fmla="*/ 1708141 w 3885086"/>
                        <a:gd name="connsiteY11-882" fmla="*/ 4099313 h 4224418"/>
                        <a:gd name="connsiteX12-883" fmla="*/ 1708140 w 3885086"/>
                        <a:gd name="connsiteY12-884" fmla="*/ 3787239 h 4224418"/>
                        <a:gd name="connsiteX13-885" fmla="*/ 3447906 w 3885086"/>
                        <a:gd name="connsiteY13-886" fmla="*/ 2047472 h 4224418"/>
                        <a:gd name="connsiteX14-887" fmla="*/ 1621631 w 3885086"/>
                        <a:gd name="connsiteY14-888" fmla="*/ 0 h 4224418"/>
                        <a:gd name="connsiteX15-889" fmla="*/ 1621631 w 3885086"/>
                        <a:gd name="connsiteY15-890" fmla="*/ 312073 h 4224418"/>
                        <a:gd name="connsiteX16-891" fmla="*/ 270720 w 3885086"/>
                        <a:gd name="connsiteY16-892" fmla="*/ 1067768 h 4224418"/>
                        <a:gd name="connsiteX17-893" fmla="*/ 1629 w 3885086"/>
                        <a:gd name="connsiteY17-894" fmla="*/ 908652 h 4224418"/>
                        <a:gd name="connsiteX18-895" fmla="*/ 1621631 w 3885086"/>
                        <a:gd name="connsiteY18-896" fmla="*/ 0 h 4224418"/>
                        <a:gd name="connsiteX0-897" fmla="*/ 270720 w 3885086"/>
                        <a:gd name="connsiteY0-898" fmla="*/ 1067768 h 4099313"/>
                        <a:gd name="connsiteX1-899" fmla="*/ 273843 w 3885086"/>
                        <a:gd name="connsiteY1-900" fmla="*/ 1069614 h 4099313"/>
                        <a:gd name="connsiteX2-901" fmla="*/ 270720 w 3885086"/>
                        <a:gd name="connsiteY2-902" fmla="*/ 1067768 h 4099313"/>
                        <a:gd name="connsiteX3-903" fmla="*/ 0 w 3885086"/>
                        <a:gd name="connsiteY3-904" fmla="*/ 907689 h 4099313"/>
                        <a:gd name="connsiteX4-905" fmla="*/ 1629 w 3885086"/>
                        <a:gd name="connsiteY4-906" fmla="*/ 908652 h 4099313"/>
                        <a:gd name="connsiteX5-907" fmla="*/ 0 w 3885086"/>
                        <a:gd name="connsiteY5-908" fmla="*/ 907689 h 4099313"/>
                        <a:gd name="connsiteX6-909" fmla="*/ 1621631 w 3885086"/>
                        <a:gd name="connsiteY6-910" fmla="*/ 312073 h 4099313"/>
                        <a:gd name="connsiteX7-911" fmla="*/ 1621631 w 3885086"/>
                        <a:gd name="connsiteY7-912" fmla="*/ 312377 h 4099313"/>
                        <a:gd name="connsiteX8-913" fmla="*/ 1621631 w 3885086"/>
                        <a:gd name="connsiteY8-914" fmla="*/ 312073 h 4099313"/>
                        <a:gd name="connsiteX9-915" fmla="*/ 3447906 w 3885086"/>
                        <a:gd name="connsiteY9-916" fmla="*/ 2047472 h 4099313"/>
                        <a:gd name="connsiteX10-917" fmla="*/ 3759981 w 3885086"/>
                        <a:gd name="connsiteY10-918" fmla="*/ 2047473 h 4099313"/>
                        <a:gd name="connsiteX11-919" fmla="*/ 1708141 w 3885086"/>
                        <a:gd name="connsiteY11-920" fmla="*/ 4099313 h 4099313"/>
                        <a:gd name="connsiteX12-921" fmla="*/ 3447906 w 3885086"/>
                        <a:gd name="connsiteY12-922" fmla="*/ 2047472 h 4099313"/>
                        <a:gd name="connsiteX13-923" fmla="*/ 1621631 w 3885086"/>
                        <a:gd name="connsiteY13-924" fmla="*/ 0 h 4099313"/>
                        <a:gd name="connsiteX14-925" fmla="*/ 1621631 w 3885086"/>
                        <a:gd name="connsiteY14-926" fmla="*/ 312073 h 4099313"/>
                        <a:gd name="connsiteX15-927" fmla="*/ 270720 w 3885086"/>
                        <a:gd name="connsiteY15-928" fmla="*/ 1067768 h 4099313"/>
                        <a:gd name="connsiteX16-929" fmla="*/ 1629 w 3885086"/>
                        <a:gd name="connsiteY16-930" fmla="*/ 908652 h 4099313"/>
                        <a:gd name="connsiteX17-931" fmla="*/ 1621631 w 3885086"/>
                        <a:gd name="connsiteY17-932" fmla="*/ 0 h 4099313"/>
                        <a:gd name="connsiteX0-933" fmla="*/ 270720 w 3760643"/>
                        <a:gd name="connsiteY0-934" fmla="*/ 1067768 h 2047473"/>
                        <a:gd name="connsiteX1-935" fmla="*/ 273843 w 3760643"/>
                        <a:gd name="connsiteY1-936" fmla="*/ 1069614 h 2047473"/>
                        <a:gd name="connsiteX2-937" fmla="*/ 270720 w 3760643"/>
                        <a:gd name="connsiteY2-938" fmla="*/ 1067768 h 2047473"/>
                        <a:gd name="connsiteX3-939" fmla="*/ 0 w 3760643"/>
                        <a:gd name="connsiteY3-940" fmla="*/ 907689 h 2047473"/>
                        <a:gd name="connsiteX4-941" fmla="*/ 1629 w 3760643"/>
                        <a:gd name="connsiteY4-942" fmla="*/ 908652 h 2047473"/>
                        <a:gd name="connsiteX5-943" fmla="*/ 0 w 3760643"/>
                        <a:gd name="connsiteY5-944" fmla="*/ 907689 h 2047473"/>
                        <a:gd name="connsiteX6-945" fmla="*/ 1621631 w 3760643"/>
                        <a:gd name="connsiteY6-946" fmla="*/ 312073 h 2047473"/>
                        <a:gd name="connsiteX7-947" fmla="*/ 1621631 w 3760643"/>
                        <a:gd name="connsiteY7-948" fmla="*/ 312377 h 2047473"/>
                        <a:gd name="connsiteX8-949" fmla="*/ 1621631 w 3760643"/>
                        <a:gd name="connsiteY8-950" fmla="*/ 312073 h 2047473"/>
                        <a:gd name="connsiteX9-951" fmla="*/ 3447906 w 3760643"/>
                        <a:gd name="connsiteY9-952" fmla="*/ 2047472 h 2047473"/>
                        <a:gd name="connsiteX10-953" fmla="*/ 3759981 w 3760643"/>
                        <a:gd name="connsiteY10-954" fmla="*/ 2047473 h 2047473"/>
                        <a:gd name="connsiteX11-955" fmla="*/ 3447906 w 3760643"/>
                        <a:gd name="connsiteY11-956" fmla="*/ 2047472 h 2047473"/>
                        <a:gd name="connsiteX12-957" fmla="*/ 1621631 w 3760643"/>
                        <a:gd name="connsiteY12-958" fmla="*/ 0 h 2047473"/>
                        <a:gd name="connsiteX13-959" fmla="*/ 1621631 w 3760643"/>
                        <a:gd name="connsiteY13-960" fmla="*/ 312073 h 2047473"/>
                        <a:gd name="connsiteX14-961" fmla="*/ 270720 w 3760643"/>
                        <a:gd name="connsiteY14-962" fmla="*/ 1067768 h 2047473"/>
                        <a:gd name="connsiteX15-963" fmla="*/ 1629 w 3760643"/>
                        <a:gd name="connsiteY15-964" fmla="*/ 908652 h 2047473"/>
                        <a:gd name="connsiteX16-965" fmla="*/ 1621631 w 3760643"/>
                        <a:gd name="connsiteY16-966" fmla="*/ 0 h 2047473"/>
                        <a:gd name="connsiteX0-967" fmla="*/ 270720 w 1621631"/>
                        <a:gd name="connsiteY0-968" fmla="*/ 1067768 h 1069614"/>
                        <a:gd name="connsiteX1-969" fmla="*/ 273843 w 1621631"/>
                        <a:gd name="connsiteY1-970" fmla="*/ 1069614 h 1069614"/>
                        <a:gd name="connsiteX2-971" fmla="*/ 270720 w 1621631"/>
                        <a:gd name="connsiteY2-972" fmla="*/ 1067768 h 1069614"/>
                        <a:gd name="connsiteX3-973" fmla="*/ 0 w 1621631"/>
                        <a:gd name="connsiteY3-974" fmla="*/ 907689 h 1069614"/>
                        <a:gd name="connsiteX4-975" fmla="*/ 1629 w 1621631"/>
                        <a:gd name="connsiteY4-976" fmla="*/ 908652 h 1069614"/>
                        <a:gd name="connsiteX5-977" fmla="*/ 0 w 1621631"/>
                        <a:gd name="connsiteY5-978" fmla="*/ 907689 h 1069614"/>
                        <a:gd name="connsiteX6-979" fmla="*/ 1621631 w 1621631"/>
                        <a:gd name="connsiteY6-980" fmla="*/ 312073 h 1069614"/>
                        <a:gd name="connsiteX7-981" fmla="*/ 1621631 w 1621631"/>
                        <a:gd name="connsiteY7-982" fmla="*/ 312377 h 1069614"/>
                        <a:gd name="connsiteX8-983" fmla="*/ 1621631 w 1621631"/>
                        <a:gd name="connsiteY8-984" fmla="*/ 312073 h 1069614"/>
                        <a:gd name="connsiteX9-985" fmla="*/ 1621631 w 1621631"/>
                        <a:gd name="connsiteY9-986" fmla="*/ 0 h 1069614"/>
                        <a:gd name="connsiteX10-987" fmla="*/ 1621631 w 1621631"/>
                        <a:gd name="connsiteY10-988" fmla="*/ 312073 h 1069614"/>
                        <a:gd name="connsiteX11-989" fmla="*/ 270720 w 1621631"/>
                        <a:gd name="connsiteY11-990" fmla="*/ 1067768 h 1069614"/>
                        <a:gd name="connsiteX12-991" fmla="*/ 1629 w 1621631"/>
                        <a:gd name="connsiteY12-992" fmla="*/ 908652 h 1069614"/>
                        <a:gd name="connsiteX13-993" fmla="*/ 1621631 w 1621631"/>
                        <a:gd name="connsiteY13-994" fmla="*/ 0 h 1069614"/>
                      </a:gdLst>
                      <a:ahLst/>
                      <a:cxnLst>
                        <a:cxn ang="0">
                          <a:pos x="connsiteX0-1" y="connsiteY0-2"/>
                        </a:cxn>
                        <a:cxn ang="0">
                          <a:pos x="connsiteX1-3" y="connsiteY1-4"/>
                        </a:cxn>
                        <a:cxn ang="0">
                          <a:pos x="connsiteX2-5" y="connsiteY2-6"/>
                        </a:cxn>
                        <a:cxn ang="0">
                          <a:pos x="connsiteX3-7" y="connsiteY3-8"/>
                        </a:cxn>
                        <a:cxn ang="0">
                          <a:pos x="connsiteX4-9" y="connsiteY4-10"/>
                        </a:cxn>
                        <a:cxn ang="0">
                          <a:pos x="connsiteX5-11" y="connsiteY5-12"/>
                        </a:cxn>
                        <a:cxn ang="0">
                          <a:pos x="connsiteX6-13" y="connsiteY6-14"/>
                        </a:cxn>
                        <a:cxn ang="0">
                          <a:pos x="connsiteX7-15" y="connsiteY7-16"/>
                        </a:cxn>
                        <a:cxn ang="0">
                          <a:pos x="connsiteX8-17" y="connsiteY8-18"/>
                        </a:cxn>
                        <a:cxn ang="0">
                          <a:pos x="connsiteX9-19" y="connsiteY9-20"/>
                        </a:cxn>
                        <a:cxn ang="0">
                          <a:pos x="connsiteX10-21" y="connsiteY10-22"/>
                        </a:cxn>
                        <a:cxn ang="0">
                          <a:pos x="connsiteX11-23" y="connsiteY11-24"/>
                        </a:cxn>
                        <a:cxn ang="0">
                          <a:pos x="connsiteX12-25" y="connsiteY12-26"/>
                        </a:cxn>
                        <a:cxn ang="0">
                          <a:pos x="connsiteX13-27" y="connsiteY13-28"/>
                        </a:cxn>
                      </a:cxnLst>
                      <a:rect l="l" t="t" r="r" b="b"/>
                      <a:pathLst>
                        <a:path w="1621631" h="1069614">
                          <a:moveTo>
                            <a:pt x="270720" y="1067768"/>
                          </a:moveTo>
                          <a:lnTo>
                            <a:pt x="273843" y="1069614"/>
                          </a:lnTo>
                          <a:lnTo>
                            <a:pt x="270720" y="1067768"/>
                          </a:lnTo>
                          <a:close/>
                          <a:moveTo>
                            <a:pt x="0" y="907689"/>
                          </a:moveTo>
                          <a:lnTo>
                            <a:pt x="1629" y="908652"/>
                          </a:lnTo>
                          <a:lnTo>
                            <a:pt x="0" y="907689"/>
                          </a:lnTo>
                          <a:close/>
                          <a:moveTo>
                            <a:pt x="1621631" y="312073"/>
                          </a:moveTo>
                          <a:lnTo>
                            <a:pt x="1621631" y="312377"/>
                          </a:lnTo>
                          <a:lnTo>
                            <a:pt x="1621631" y="312073"/>
                          </a:lnTo>
                          <a:close/>
                          <a:moveTo>
                            <a:pt x="1621631" y="0"/>
                          </a:moveTo>
                          <a:lnTo>
                            <a:pt x="1621631" y="312073"/>
                          </a:lnTo>
                          <a:cubicBezTo>
                            <a:pt x="1059988" y="337356"/>
                            <a:pt x="568425" y="631117"/>
                            <a:pt x="270720" y="1067768"/>
                          </a:cubicBezTo>
                          <a:lnTo>
                            <a:pt x="1629" y="908652"/>
                          </a:lnTo>
                          <a:cubicBezTo>
                            <a:pt x="354259" y="380480"/>
                            <a:pt x="945677" y="25494"/>
                            <a:pt x="1621631" y="0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lIns="93247" tIns="46623" rIns="46623" bIns="93247" anchor="b"/>
                    <a:lstStyle/>
                    <a:p>
                      <a:pPr algn="ctr" defTabSz="931545" eaLnBrk="1" hangingPunct="1">
                        <a:defRPr/>
                      </a:pPr>
                      <a:endParaRPr lang="en-US" spc="-51" dirty="0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p:txBody>
                </p:sp>
              </p:grpSp>
              <p:grpSp>
                <p:nvGrpSpPr>
                  <p:cNvPr id="77" name="Group 83"/>
                  <p:cNvGrpSpPr/>
                  <p:nvPr/>
                </p:nvGrpSpPr>
                <p:grpSpPr>
                  <a:xfrm flipV="1">
                    <a:off x="6191250" y="4611080"/>
                    <a:ext cx="3473483" cy="1069616"/>
                    <a:chOff x="6191250" y="1599764"/>
                    <a:chExt cx="3473483" cy="1069616"/>
                  </a:xfrm>
                  <a:grpFill/>
                </p:grpSpPr>
                <p:sp>
                  <p:nvSpPr>
                    <p:cNvPr id="80" name="Freeform 86"/>
                    <p:cNvSpPr/>
                    <p:nvPr/>
                  </p:nvSpPr>
                  <p:spPr bwMode="auto">
                    <a:xfrm>
                      <a:off x="6191250" y="1599766"/>
                      <a:ext cx="1621631" cy="1069614"/>
                    </a:xfrm>
                    <a:custGeom>
                      <a:avLst/>
                      <a:gdLst>
                        <a:gd name="connsiteX0" fmla="*/ 668844 w 4158105"/>
                        <a:gd name="connsiteY0" fmla="*/ 1079241 h 4110786"/>
                        <a:gd name="connsiteX1" fmla="*/ 671967 w 4158105"/>
                        <a:gd name="connsiteY1" fmla="*/ 1081087 h 4110786"/>
                        <a:gd name="connsiteX2" fmla="*/ 576717 w 4158105"/>
                        <a:gd name="connsiteY2" fmla="*/ 1235869 h 4110786"/>
                        <a:gd name="connsiteX3" fmla="*/ 574232 w 4158105"/>
                        <a:gd name="connsiteY3" fmla="*/ 1234330 h 4110786"/>
                        <a:gd name="connsiteX4" fmla="*/ 668844 w 4158105"/>
                        <a:gd name="connsiteY4" fmla="*/ 1079241 h 4110786"/>
                        <a:gd name="connsiteX5" fmla="*/ 398124 w 4158105"/>
                        <a:gd name="connsiteY5" fmla="*/ 919162 h 4110786"/>
                        <a:gd name="connsiteX6" fmla="*/ 399753 w 4158105"/>
                        <a:gd name="connsiteY6" fmla="*/ 920125 h 4110786"/>
                        <a:gd name="connsiteX7" fmla="*/ 308772 w 4158105"/>
                        <a:gd name="connsiteY7" fmla="*/ 1069886 h 4110786"/>
                        <a:gd name="connsiteX8" fmla="*/ 307636 w 4158105"/>
                        <a:gd name="connsiteY8" fmla="*/ 1069182 h 4110786"/>
                        <a:gd name="connsiteX9" fmla="*/ 398124 w 4158105"/>
                        <a:gd name="connsiteY9" fmla="*/ 919162 h 4110786"/>
                        <a:gd name="connsiteX10" fmla="*/ 2106264 w 4158105"/>
                        <a:gd name="connsiteY10" fmla="*/ 319178 h 4110786"/>
                        <a:gd name="connsiteX11" fmla="*/ 2198792 w 4158105"/>
                        <a:gd name="connsiteY11" fmla="*/ 323850 h 4110786"/>
                        <a:gd name="connsiteX12" fmla="*/ 2019755 w 4158105"/>
                        <a:gd name="connsiteY12" fmla="*/ 323850 h 4110786"/>
                        <a:gd name="connsiteX13" fmla="*/ 2019755 w 4158105"/>
                        <a:gd name="connsiteY13" fmla="*/ 323546 h 4110786"/>
                        <a:gd name="connsiteX14" fmla="*/ 2106264 w 4158105"/>
                        <a:gd name="connsiteY14" fmla="*/ 319178 h 4110786"/>
                        <a:gd name="connsiteX15" fmla="*/ 2224351 w 4158105"/>
                        <a:gd name="connsiteY15" fmla="*/ 13068 h 4110786"/>
                        <a:gd name="connsiteX16" fmla="*/ 4158105 w 4158105"/>
                        <a:gd name="connsiteY16" fmla="*/ 2058946 h 4110786"/>
                        <a:gd name="connsiteX17" fmla="*/ 2106265 w 4158105"/>
                        <a:gd name="connsiteY17" fmla="*/ 4110786 h 4110786"/>
                        <a:gd name="connsiteX18" fmla="*/ 54424 w 4158105"/>
                        <a:gd name="connsiteY18" fmla="*/ 2058946 h 4110786"/>
                        <a:gd name="connsiteX19" fmla="*/ 574232 w 4158105"/>
                        <a:gd name="connsiteY19" fmla="*/ 1234330 h 4110786"/>
                        <a:gd name="connsiteX20" fmla="*/ 366497 w 4158105"/>
                        <a:gd name="connsiteY20" fmla="*/ 2058945 h 4110786"/>
                        <a:gd name="connsiteX21" fmla="*/ 2106264 w 4158105"/>
                        <a:gd name="connsiteY21" fmla="*/ 3798712 h 4110786"/>
                        <a:gd name="connsiteX22" fmla="*/ 3846030 w 4158105"/>
                        <a:gd name="connsiteY22" fmla="*/ 2058945 h 4110786"/>
                        <a:gd name="connsiteX23" fmla="*/ 2198792 w 4158105"/>
                        <a:gd name="connsiteY23" fmla="*/ 323850 h 4110786"/>
                        <a:gd name="connsiteX24" fmla="*/ 2219780 w 4158105"/>
                        <a:gd name="connsiteY24" fmla="*/ 323850 h 4110786"/>
                        <a:gd name="connsiteX25" fmla="*/ 2224351 w 4158105"/>
                        <a:gd name="connsiteY25" fmla="*/ 13068 h 4110786"/>
                        <a:gd name="connsiteX26" fmla="*/ 2019755 w 4158105"/>
                        <a:gd name="connsiteY26" fmla="*/ 11473 h 4110786"/>
                        <a:gd name="connsiteX27" fmla="*/ 2019755 w 4158105"/>
                        <a:gd name="connsiteY27" fmla="*/ 323546 h 4110786"/>
                        <a:gd name="connsiteX28" fmla="*/ 668844 w 4158105"/>
                        <a:gd name="connsiteY28" fmla="*/ 1079241 h 4110786"/>
                        <a:gd name="connsiteX29" fmla="*/ 399753 w 4158105"/>
                        <a:gd name="connsiteY29" fmla="*/ 920125 h 4110786"/>
                        <a:gd name="connsiteX30" fmla="*/ 2019755 w 4158105"/>
                        <a:gd name="connsiteY30" fmla="*/ 11473 h 4110786"/>
                        <a:gd name="connsiteX31" fmla="*/ 2224543 w 4158105"/>
                        <a:gd name="connsiteY31" fmla="*/ 0 h 4110786"/>
                        <a:gd name="connsiteX32" fmla="*/ 2224351 w 4158105"/>
                        <a:gd name="connsiteY32" fmla="*/ 13068 h 4110786"/>
                        <a:gd name="connsiteX33" fmla="*/ 2106265 w 4158105"/>
                        <a:gd name="connsiteY33" fmla="*/ 7105 h 4110786"/>
                        <a:gd name="connsiteX34" fmla="*/ 2019755 w 4158105"/>
                        <a:gd name="connsiteY34" fmla="*/ 11473 h 4110786"/>
                        <a:gd name="connsiteX35" fmla="*/ 2019755 w 4158105"/>
                        <a:gd name="connsiteY35" fmla="*/ 2381 h 4110786"/>
                        <a:gd name="connsiteX36" fmla="*/ 2224543 w 4158105"/>
                        <a:gd name="connsiteY36" fmla="*/ 0 h 4110786"/>
                        <a:gd name="connsiteX0-1" fmla="*/ 668844 w 4158105"/>
                        <a:gd name="connsiteY0-2" fmla="*/ 1079241 h 4110786"/>
                        <a:gd name="connsiteX1-3" fmla="*/ 671967 w 4158105"/>
                        <a:gd name="connsiteY1-4" fmla="*/ 1081087 h 4110786"/>
                        <a:gd name="connsiteX2-5" fmla="*/ 576717 w 4158105"/>
                        <a:gd name="connsiteY2-6" fmla="*/ 1235869 h 4110786"/>
                        <a:gd name="connsiteX3-7" fmla="*/ 574232 w 4158105"/>
                        <a:gd name="connsiteY3-8" fmla="*/ 1234330 h 4110786"/>
                        <a:gd name="connsiteX4-9" fmla="*/ 668844 w 4158105"/>
                        <a:gd name="connsiteY4-10" fmla="*/ 1079241 h 4110786"/>
                        <a:gd name="connsiteX5-11" fmla="*/ 398124 w 4158105"/>
                        <a:gd name="connsiteY5-12" fmla="*/ 919162 h 4110786"/>
                        <a:gd name="connsiteX6-13" fmla="*/ 399753 w 4158105"/>
                        <a:gd name="connsiteY6-14" fmla="*/ 920125 h 4110786"/>
                        <a:gd name="connsiteX7-15" fmla="*/ 308772 w 4158105"/>
                        <a:gd name="connsiteY7-16" fmla="*/ 1069886 h 4110786"/>
                        <a:gd name="connsiteX8-17" fmla="*/ 398124 w 4158105"/>
                        <a:gd name="connsiteY8-18" fmla="*/ 919162 h 4110786"/>
                        <a:gd name="connsiteX9-19" fmla="*/ 2106264 w 4158105"/>
                        <a:gd name="connsiteY9-20" fmla="*/ 319178 h 4110786"/>
                        <a:gd name="connsiteX10-21" fmla="*/ 2198792 w 4158105"/>
                        <a:gd name="connsiteY10-22" fmla="*/ 323850 h 4110786"/>
                        <a:gd name="connsiteX11-23" fmla="*/ 2019755 w 4158105"/>
                        <a:gd name="connsiteY11-24" fmla="*/ 323850 h 4110786"/>
                        <a:gd name="connsiteX12-25" fmla="*/ 2019755 w 4158105"/>
                        <a:gd name="connsiteY12-26" fmla="*/ 323546 h 4110786"/>
                        <a:gd name="connsiteX13-27" fmla="*/ 2106264 w 4158105"/>
                        <a:gd name="connsiteY13-28" fmla="*/ 319178 h 4110786"/>
                        <a:gd name="connsiteX14-29" fmla="*/ 2224351 w 4158105"/>
                        <a:gd name="connsiteY14-30" fmla="*/ 13068 h 4110786"/>
                        <a:gd name="connsiteX15-31" fmla="*/ 4158105 w 4158105"/>
                        <a:gd name="connsiteY15-32" fmla="*/ 2058946 h 4110786"/>
                        <a:gd name="connsiteX16-33" fmla="*/ 2106265 w 4158105"/>
                        <a:gd name="connsiteY16-34" fmla="*/ 4110786 h 4110786"/>
                        <a:gd name="connsiteX17-35" fmla="*/ 54424 w 4158105"/>
                        <a:gd name="connsiteY17-36" fmla="*/ 2058946 h 4110786"/>
                        <a:gd name="connsiteX18-37" fmla="*/ 574232 w 4158105"/>
                        <a:gd name="connsiteY18-38" fmla="*/ 1234330 h 4110786"/>
                        <a:gd name="connsiteX19-39" fmla="*/ 366497 w 4158105"/>
                        <a:gd name="connsiteY19-40" fmla="*/ 2058945 h 4110786"/>
                        <a:gd name="connsiteX20-41" fmla="*/ 2106264 w 4158105"/>
                        <a:gd name="connsiteY20-42" fmla="*/ 3798712 h 4110786"/>
                        <a:gd name="connsiteX21-43" fmla="*/ 3846030 w 4158105"/>
                        <a:gd name="connsiteY21-44" fmla="*/ 2058945 h 4110786"/>
                        <a:gd name="connsiteX22-45" fmla="*/ 2198792 w 4158105"/>
                        <a:gd name="connsiteY22-46" fmla="*/ 323850 h 4110786"/>
                        <a:gd name="connsiteX23-47" fmla="*/ 2219780 w 4158105"/>
                        <a:gd name="connsiteY23-48" fmla="*/ 323850 h 4110786"/>
                        <a:gd name="connsiteX24-49" fmla="*/ 2224351 w 4158105"/>
                        <a:gd name="connsiteY24-50" fmla="*/ 13068 h 4110786"/>
                        <a:gd name="connsiteX25-51" fmla="*/ 2019755 w 4158105"/>
                        <a:gd name="connsiteY25-52" fmla="*/ 11473 h 4110786"/>
                        <a:gd name="connsiteX26-53" fmla="*/ 2019755 w 4158105"/>
                        <a:gd name="connsiteY26-54" fmla="*/ 323546 h 4110786"/>
                        <a:gd name="connsiteX27-55" fmla="*/ 668844 w 4158105"/>
                        <a:gd name="connsiteY27-56" fmla="*/ 1079241 h 4110786"/>
                        <a:gd name="connsiteX28-57" fmla="*/ 399753 w 4158105"/>
                        <a:gd name="connsiteY28-58" fmla="*/ 920125 h 4110786"/>
                        <a:gd name="connsiteX29-59" fmla="*/ 2019755 w 4158105"/>
                        <a:gd name="connsiteY29-60" fmla="*/ 11473 h 4110786"/>
                        <a:gd name="connsiteX30-61" fmla="*/ 2224543 w 4158105"/>
                        <a:gd name="connsiteY30-62" fmla="*/ 0 h 4110786"/>
                        <a:gd name="connsiteX31-63" fmla="*/ 2224351 w 4158105"/>
                        <a:gd name="connsiteY31-64" fmla="*/ 13068 h 4110786"/>
                        <a:gd name="connsiteX32-65" fmla="*/ 2106265 w 4158105"/>
                        <a:gd name="connsiteY32-66" fmla="*/ 7105 h 4110786"/>
                        <a:gd name="connsiteX33-67" fmla="*/ 2019755 w 4158105"/>
                        <a:gd name="connsiteY33-68" fmla="*/ 11473 h 4110786"/>
                        <a:gd name="connsiteX34-69" fmla="*/ 2019755 w 4158105"/>
                        <a:gd name="connsiteY34-70" fmla="*/ 2381 h 4110786"/>
                        <a:gd name="connsiteX35-71" fmla="*/ 2224543 w 4158105"/>
                        <a:gd name="connsiteY35-72" fmla="*/ 0 h 4110786"/>
                        <a:gd name="connsiteX0-73" fmla="*/ 668844 w 4158105"/>
                        <a:gd name="connsiteY0-74" fmla="*/ 1079241 h 4110786"/>
                        <a:gd name="connsiteX1-75" fmla="*/ 671967 w 4158105"/>
                        <a:gd name="connsiteY1-76" fmla="*/ 1081087 h 4110786"/>
                        <a:gd name="connsiteX2-77" fmla="*/ 576717 w 4158105"/>
                        <a:gd name="connsiteY2-78" fmla="*/ 1235869 h 4110786"/>
                        <a:gd name="connsiteX3-79" fmla="*/ 574232 w 4158105"/>
                        <a:gd name="connsiteY3-80" fmla="*/ 1234330 h 4110786"/>
                        <a:gd name="connsiteX4-81" fmla="*/ 668844 w 4158105"/>
                        <a:gd name="connsiteY4-82" fmla="*/ 1079241 h 4110786"/>
                        <a:gd name="connsiteX5-83" fmla="*/ 398124 w 4158105"/>
                        <a:gd name="connsiteY5-84" fmla="*/ 919162 h 4110786"/>
                        <a:gd name="connsiteX6-85" fmla="*/ 399753 w 4158105"/>
                        <a:gd name="connsiteY6-86" fmla="*/ 920125 h 4110786"/>
                        <a:gd name="connsiteX7-87" fmla="*/ 398124 w 4158105"/>
                        <a:gd name="connsiteY7-88" fmla="*/ 919162 h 4110786"/>
                        <a:gd name="connsiteX8-89" fmla="*/ 2106264 w 4158105"/>
                        <a:gd name="connsiteY8-90" fmla="*/ 319178 h 4110786"/>
                        <a:gd name="connsiteX9-91" fmla="*/ 2198792 w 4158105"/>
                        <a:gd name="connsiteY9-92" fmla="*/ 323850 h 4110786"/>
                        <a:gd name="connsiteX10-93" fmla="*/ 2019755 w 4158105"/>
                        <a:gd name="connsiteY10-94" fmla="*/ 323850 h 4110786"/>
                        <a:gd name="connsiteX11-95" fmla="*/ 2019755 w 4158105"/>
                        <a:gd name="connsiteY11-96" fmla="*/ 323546 h 4110786"/>
                        <a:gd name="connsiteX12-97" fmla="*/ 2106264 w 4158105"/>
                        <a:gd name="connsiteY12-98" fmla="*/ 319178 h 4110786"/>
                        <a:gd name="connsiteX13-99" fmla="*/ 2224351 w 4158105"/>
                        <a:gd name="connsiteY13-100" fmla="*/ 13068 h 4110786"/>
                        <a:gd name="connsiteX14-101" fmla="*/ 4158105 w 4158105"/>
                        <a:gd name="connsiteY14-102" fmla="*/ 2058946 h 4110786"/>
                        <a:gd name="connsiteX15-103" fmla="*/ 2106265 w 4158105"/>
                        <a:gd name="connsiteY15-104" fmla="*/ 4110786 h 4110786"/>
                        <a:gd name="connsiteX16-105" fmla="*/ 54424 w 4158105"/>
                        <a:gd name="connsiteY16-106" fmla="*/ 2058946 h 4110786"/>
                        <a:gd name="connsiteX17-107" fmla="*/ 574232 w 4158105"/>
                        <a:gd name="connsiteY17-108" fmla="*/ 1234330 h 4110786"/>
                        <a:gd name="connsiteX18-109" fmla="*/ 366497 w 4158105"/>
                        <a:gd name="connsiteY18-110" fmla="*/ 2058945 h 4110786"/>
                        <a:gd name="connsiteX19-111" fmla="*/ 2106264 w 4158105"/>
                        <a:gd name="connsiteY19-112" fmla="*/ 3798712 h 4110786"/>
                        <a:gd name="connsiteX20-113" fmla="*/ 3846030 w 4158105"/>
                        <a:gd name="connsiteY20-114" fmla="*/ 2058945 h 4110786"/>
                        <a:gd name="connsiteX21-115" fmla="*/ 2198792 w 4158105"/>
                        <a:gd name="connsiteY21-116" fmla="*/ 323850 h 4110786"/>
                        <a:gd name="connsiteX22-117" fmla="*/ 2219780 w 4158105"/>
                        <a:gd name="connsiteY22-118" fmla="*/ 323850 h 4110786"/>
                        <a:gd name="connsiteX23-119" fmla="*/ 2224351 w 4158105"/>
                        <a:gd name="connsiteY23-120" fmla="*/ 13068 h 4110786"/>
                        <a:gd name="connsiteX24-121" fmla="*/ 2019755 w 4158105"/>
                        <a:gd name="connsiteY24-122" fmla="*/ 11473 h 4110786"/>
                        <a:gd name="connsiteX25-123" fmla="*/ 2019755 w 4158105"/>
                        <a:gd name="connsiteY25-124" fmla="*/ 323546 h 4110786"/>
                        <a:gd name="connsiteX26-125" fmla="*/ 668844 w 4158105"/>
                        <a:gd name="connsiteY26-126" fmla="*/ 1079241 h 4110786"/>
                        <a:gd name="connsiteX27-127" fmla="*/ 399753 w 4158105"/>
                        <a:gd name="connsiteY27-128" fmla="*/ 920125 h 4110786"/>
                        <a:gd name="connsiteX28-129" fmla="*/ 2019755 w 4158105"/>
                        <a:gd name="connsiteY28-130" fmla="*/ 11473 h 4110786"/>
                        <a:gd name="connsiteX29-131" fmla="*/ 2224543 w 4158105"/>
                        <a:gd name="connsiteY29-132" fmla="*/ 0 h 4110786"/>
                        <a:gd name="connsiteX30-133" fmla="*/ 2224351 w 4158105"/>
                        <a:gd name="connsiteY30-134" fmla="*/ 13068 h 4110786"/>
                        <a:gd name="connsiteX31-135" fmla="*/ 2106265 w 4158105"/>
                        <a:gd name="connsiteY31-136" fmla="*/ 7105 h 4110786"/>
                        <a:gd name="connsiteX32-137" fmla="*/ 2019755 w 4158105"/>
                        <a:gd name="connsiteY32-138" fmla="*/ 11473 h 4110786"/>
                        <a:gd name="connsiteX33-139" fmla="*/ 2019755 w 4158105"/>
                        <a:gd name="connsiteY33-140" fmla="*/ 2381 h 4110786"/>
                        <a:gd name="connsiteX34-141" fmla="*/ 2224543 w 4158105"/>
                        <a:gd name="connsiteY34-142" fmla="*/ 0 h 4110786"/>
                        <a:gd name="connsiteX0-143" fmla="*/ 739525 w 4228786"/>
                        <a:gd name="connsiteY0-144" fmla="*/ 1079241 h 4110786"/>
                        <a:gd name="connsiteX1-145" fmla="*/ 742648 w 4228786"/>
                        <a:gd name="connsiteY1-146" fmla="*/ 1081087 h 4110786"/>
                        <a:gd name="connsiteX2-147" fmla="*/ 647398 w 4228786"/>
                        <a:gd name="connsiteY2-148" fmla="*/ 1235869 h 4110786"/>
                        <a:gd name="connsiteX3-149" fmla="*/ 644913 w 4228786"/>
                        <a:gd name="connsiteY3-150" fmla="*/ 1234330 h 4110786"/>
                        <a:gd name="connsiteX4-151" fmla="*/ 739525 w 4228786"/>
                        <a:gd name="connsiteY4-152" fmla="*/ 1079241 h 4110786"/>
                        <a:gd name="connsiteX5-153" fmla="*/ 468805 w 4228786"/>
                        <a:gd name="connsiteY5-154" fmla="*/ 919162 h 4110786"/>
                        <a:gd name="connsiteX6-155" fmla="*/ 470434 w 4228786"/>
                        <a:gd name="connsiteY6-156" fmla="*/ 920125 h 4110786"/>
                        <a:gd name="connsiteX7-157" fmla="*/ 468805 w 4228786"/>
                        <a:gd name="connsiteY7-158" fmla="*/ 919162 h 4110786"/>
                        <a:gd name="connsiteX8-159" fmla="*/ 2176945 w 4228786"/>
                        <a:gd name="connsiteY8-160" fmla="*/ 319178 h 4110786"/>
                        <a:gd name="connsiteX9-161" fmla="*/ 2269473 w 4228786"/>
                        <a:gd name="connsiteY9-162" fmla="*/ 323850 h 4110786"/>
                        <a:gd name="connsiteX10-163" fmla="*/ 2090436 w 4228786"/>
                        <a:gd name="connsiteY10-164" fmla="*/ 323850 h 4110786"/>
                        <a:gd name="connsiteX11-165" fmla="*/ 2090436 w 4228786"/>
                        <a:gd name="connsiteY11-166" fmla="*/ 323546 h 4110786"/>
                        <a:gd name="connsiteX12-167" fmla="*/ 2176945 w 4228786"/>
                        <a:gd name="connsiteY12-168" fmla="*/ 319178 h 4110786"/>
                        <a:gd name="connsiteX13-169" fmla="*/ 2295032 w 4228786"/>
                        <a:gd name="connsiteY13-170" fmla="*/ 13068 h 4110786"/>
                        <a:gd name="connsiteX14-171" fmla="*/ 4228786 w 4228786"/>
                        <a:gd name="connsiteY14-172" fmla="*/ 2058946 h 4110786"/>
                        <a:gd name="connsiteX15-173" fmla="*/ 2176946 w 4228786"/>
                        <a:gd name="connsiteY15-174" fmla="*/ 4110786 h 4110786"/>
                        <a:gd name="connsiteX16-175" fmla="*/ 125105 w 4228786"/>
                        <a:gd name="connsiteY16-176" fmla="*/ 2058946 h 4110786"/>
                        <a:gd name="connsiteX17-177" fmla="*/ 437178 w 4228786"/>
                        <a:gd name="connsiteY17-178" fmla="*/ 2058945 h 4110786"/>
                        <a:gd name="connsiteX18-179" fmla="*/ 2176945 w 4228786"/>
                        <a:gd name="connsiteY18-180" fmla="*/ 3798712 h 4110786"/>
                        <a:gd name="connsiteX19-181" fmla="*/ 3916711 w 4228786"/>
                        <a:gd name="connsiteY19-182" fmla="*/ 2058945 h 4110786"/>
                        <a:gd name="connsiteX20-183" fmla="*/ 2269473 w 4228786"/>
                        <a:gd name="connsiteY20-184" fmla="*/ 323850 h 4110786"/>
                        <a:gd name="connsiteX21-185" fmla="*/ 2290461 w 4228786"/>
                        <a:gd name="connsiteY21-186" fmla="*/ 323850 h 4110786"/>
                        <a:gd name="connsiteX22-187" fmla="*/ 2295032 w 4228786"/>
                        <a:gd name="connsiteY22-188" fmla="*/ 13068 h 4110786"/>
                        <a:gd name="connsiteX23-189" fmla="*/ 2090436 w 4228786"/>
                        <a:gd name="connsiteY23-190" fmla="*/ 11473 h 4110786"/>
                        <a:gd name="connsiteX24-191" fmla="*/ 2090436 w 4228786"/>
                        <a:gd name="connsiteY24-192" fmla="*/ 323546 h 4110786"/>
                        <a:gd name="connsiteX25-193" fmla="*/ 739525 w 4228786"/>
                        <a:gd name="connsiteY25-194" fmla="*/ 1079241 h 4110786"/>
                        <a:gd name="connsiteX26-195" fmla="*/ 470434 w 4228786"/>
                        <a:gd name="connsiteY26-196" fmla="*/ 920125 h 4110786"/>
                        <a:gd name="connsiteX27-197" fmla="*/ 2090436 w 4228786"/>
                        <a:gd name="connsiteY27-198" fmla="*/ 11473 h 4110786"/>
                        <a:gd name="connsiteX28-199" fmla="*/ 2295224 w 4228786"/>
                        <a:gd name="connsiteY28-200" fmla="*/ 0 h 4110786"/>
                        <a:gd name="connsiteX29-201" fmla="*/ 2295032 w 4228786"/>
                        <a:gd name="connsiteY29-202" fmla="*/ 13068 h 4110786"/>
                        <a:gd name="connsiteX30-203" fmla="*/ 2176946 w 4228786"/>
                        <a:gd name="connsiteY30-204" fmla="*/ 7105 h 4110786"/>
                        <a:gd name="connsiteX31-205" fmla="*/ 2090436 w 4228786"/>
                        <a:gd name="connsiteY31-206" fmla="*/ 11473 h 4110786"/>
                        <a:gd name="connsiteX32-207" fmla="*/ 2090436 w 4228786"/>
                        <a:gd name="connsiteY32-208" fmla="*/ 2381 h 4110786"/>
                        <a:gd name="connsiteX33-209" fmla="*/ 2295224 w 4228786"/>
                        <a:gd name="connsiteY33-210" fmla="*/ 0 h 4110786"/>
                        <a:gd name="connsiteX0-211" fmla="*/ 739525 w 4228786"/>
                        <a:gd name="connsiteY0-212" fmla="*/ 1079241 h 4110786"/>
                        <a:gd name="connsiteX1-213" fmla="*/ 742648 w 4228786"/>
                        <a:gd name="connsiteY1-214" fmla="*/ 1081087 h 4110786"/>
                        <a:gd name="connsiteX2-215" fmla="*/ 647398 w 4228786"/>
                        <a:gd name="connsiteY2-216" fmla="*/ 1235869 h 4110786"/>
                        <a:gd name="connsiteX3-217" fmla="*/ 739525 w 4228786"/>
                        <a:gd name="connsiteY3-218" fmla="*/ 1079241 h 4110786"/>
                        <a:gd name="connsiteX4-219" fmla="*/ 468805 w 4228786"/>
                        <a:gd name="connsiteY4-220" fmla="*/ 919162 h 4110786"/>
                        <a:gd name="connsiteX5-221" fmla="*/ 470434 w 4228786"/>
                        <a:gd name="connsiteY5-222" fmla="*/ 920125 h 4110786"/>
                        <a:gd name="connsiteX6-223" fmla="*/ 468805 w 4228786"/>
                        <a:gd name="connsiteY6-224" fmla="*/ 919162 h 4110786"/>
                        <a:gd name="connsiteX7-225" fmla="*/ 2176945 w 4228786"/>
                        <a:gd name="connsiteY7-226" fmla="*/ 319178 h 4110786"/>
                        <a:gd name="connsiteX8-227" fmla="*/ 2269473 w 4228786"/>
                        <a:gd name="connsiteY8-228" fmla="*/ 323850 h 4110786"/>
                        <a:gd name="connsiteX9-229" fmla="*/ 2090436 w 4228786"/>
                        <a:gd name="connsiteY9-230" fmla="*/ 323850 h 4110786"/>
                        <a:gd name="connsiteX10-231" fmla="*/ 2090436 w 4228786"/>
                        <a:gd name="connsiteY10-232" fmla="*/ 323546 h 4110786"/>
                        <a:gd name="connsiteX11-233" fmla="*/ 2176945 w 4228786"/>
                        <a:gd name="connsiteY11-234" fmla="*/ 319178 h 4110786"/>
                        <a:gd name="connsiteX12-235" fmla="*/ 2295032 w 4228786"/>
                        <a:gd name="connsiteY12-236" fmla="*/ 13068 h 4110786"/>
                        <a:gd name="connsiteX13-237" fmla="*/ 4228786 w 4228786"/>
                        <a:gd name="connsiteY13-238" fmla="*/ 2058946 h 4110786"/>
                        <a:gd name="connsiteX14-239" fmla="*/ 2176946 w 4228786"/>
                        <a:gd name="connsiteY14-240" fmla="*/ 4110786 h 4110786"/>
                        <a:gd name="connsiteX15-241" fmla="*/ 125105 w 4228786"/>
                        <a:gd name="connsiteY15-242" fmla="*/ 2058946 h 4110786"/>
                        <a:gd name="connsiteX16-243" fmla="*/ 437178 w 4228786"/>
                        <a:gd name="connsiteY16-244" fmla="*/ 2058945 h 4110786"/>
                        <a:gd name="connsiteX17-245" fmla="*/ 2176945 w 4228786"/>
                        <a:gd name="connsiteY17-246" fmla="*/ 3798712 h 4110786"/>
                        <a:gd name="connsiteX18-247" fmla="*/ 3916711 w 4228786"/>
                        <a:gd name="connsiteY18-248" fmla="*/ 2058945 h 4110786"/>
                        <a:gd name="connsiteX19-249" fmla="*/ 2269473 w 4228786"/>
                        <a:gd name="connsiteY19-250" fmla="*/ 323850 h 4110786"/>
                        <a:gd name="connsiteX20-251" fmla="*/ 2290461 w 4228786"/>
                        <a:gd name="connsiteY20-252" fmla="*/ 323850 h 4110786"/>
                        <a:gd name="connsiteX21-253" fmla="*/ 2295032 w 4228786"/>
                        <a:gd name="connsiteY21-254" fmla="*/ 13068 h 4110786"/>
                        <a:gd name="connsiteX22-255" fmla="*/ 2090436 w 4228786"/>
                        <a:gd name="connsiteY22-256" fmla="*/ 11473 h 4110786"/>
                        <a:gd name="connsiteX23-257" fmla="*/ 2090436 w 4228786"/>
                        <a:gd name="connsiteY23-258" fmla="*/ 323546 h 4110786"/>
                        <a:gd name="connsiteX24-259" fmla="*/ 739525 w 4228786"/>
                        <a:gd name="connsiteY24-260" fmla="*/ 1079241 h 4110786"/>
                        <a:gd name="connsiteX25-261" fmla="*/ 470434 w 4228786"/>
                        <a:gd name="connsiteY25-262" fmla="*/ 920125 h 4110786"/>
                        <a:gd name="connsiteX26-263" fmla="*/ 2090436 w 4228786"/>
                        <a:gd name="connsiteY26-264" fmla="*/ 11473 h 4110786"/>
                        <a:gd name="connsiteX27-265" fmla="*/ 2295224 w 4228786"/>
                        <a:gd name="connsiteY27-266" fmla="*/ 0 h 4110786"/>
                        <a:gd name="connsiteX28-267" fmla="*/ 2295032 w 4228786"/>
                        <a:gd name="connsiteY28-268" fmla="*/ 13068 h 4110786"/>
                        <a:gd name="connsiteX29-269" fmla="*/ 2176946 w 4228786"/>
                        <a:gd name="connsiteY29-270" fmla="*/ 7105 h 4110786"/>
                        <a:gd name="connsiteX30-271" fmla="*/ 2090436 w 4228786"/>
                        <a:gd name="connsiteY30-272" fmla="*/ 11473 h 4110786"/>
                        <a:gd name="connsiteX31-273" fmla="*/ 2090436 w 4228786"/>
                        <a:gd name="connsiteY31-274" fmla="*/ 2381 h 4110786"/>
                        <a:gd name="connsiteX32-275" fmla="*/ 2295224 w 4228786"/>
                        <a:gd name="connsiteY32-276" fmla="*/ 0 h 4110786"/>
                        <a:gd name="connsiteX0-277" fmla="*/ 739525 w 4228786"/>
                        <a:gd name="connsiteY0-278" fmla="*/ 1079241 h 4110786"/>
                        <a:gd name="connsiteX1-279" fmla="*/ 742648 w 4228786"/>
                        <a:gd name="connsiteY1-280" fmla="*/ 1081087 h 4110786"/>
                        <a:gd name="connsiteX2-281" fmla="*/ 739525 w 4228786"/>
                        <a:gd name="connsiteY2-282" fmla="*/ 1079241 h 4110786"/>
                        <a:gd name="connsiteX3-283" fmla="*/ 468805 w 4228786"/>
                        <a:gd name="connsiteY3-284" fmla="*/ 919162 h 4110786"/>
                        <a:gd name="connsiteX4-285" fmla="*/ 470434 w 4228786"/>
                        <a:gd name="connsiteY4-286" fmla="*/ 920125 h 4110786"/>
                        <a:gd name="connsiteX5-287" fmla="*/ 468805 w 4228786"/>
                        <a:gd name="connsiteY5-288" fmla="*/ 919162 h 4110786"/>
                        <a:gd name="connsiteX6-289" fmla="*/ 2176945 w 4228786"/>
                        <a:gd name="connsiteY6-290" fmla="*/ 319178 h 4110786"/>
                        <a:gd name="connsiteX7-291" fmla="*/ 2269473 w 4228786"/>
                        <a:gd name="connsiteY7-292" fmla="*/ 323850 h 4110786"/>
                        <a:gd name="connsiteX8-293" fmla="*/ 2090436 w 4228786"/>
                        <a:gd name="connsiteY8-294" fmla="*/ 323850 h 4110786"/>
                        <a:gd name="connsiteX9-295" fmla="*/ 2090436 w 4228786"/>
                        <a:gd name="connsiteY9-296" fmla="*/ 323546 h 4110786"/>
                        <a:gd name="connsiteX10-297" fmla="*/ 2176945 w 4228786"/>
                        <a:gd name="connsiteY10-298" fmla="*/ 319178 h 4110786"/>
                        <a:gd name="connsiteX11-299" fmla="*/ 2295032 w 4228786"/>
                        <a:gd name="connsiteY11-300" fmla="*/ 13068 h 4110786"/>
                        <a:gd name="connsiteX12-301" fmla="*/ 4228786 w 4228786"/>
                        <a:gd name="connsiteY12-302" fmla="*/ 2058946 h 4110786"/>
                        <a:gd name="connsiteX13-303" fmla="*/ 2176946 w 4228786"/>
                        <a:gd name="connsiteY13-304" fmla="*/ 4110786 h 4110786"/>
                        <a:gd name="connsiteX14-305" fmla="*/ 125105 w 4228786"/>
                        <a:gd name="connsiteY14-306" fmla="*/ 2058946 h 4110786"/>
                        <a:gd name="connsiteX15-307" fmla="*/ 437178 w 4228786"/>
                        <a:gd name="connsiteY15-308" fmla="*/ 2058945 h 4110786"/>
                        <a:gd name="connsiteX16-309" fmla="*/ 2176945 w 4228786"/>
                        <a:gd name="connsiteY16-310" fmla="*/ 3798712 h 4110786"/>
                        <a:gd name="connsiteX17-311" fmla="*/ 3916711 w 4228786"/>
                        <a:gd name="connsiteY17-312" fmla="*/ 2058945 h 4110786"/>
                        <a:gd name="connsiteX18-313" fmla="*/ 2269473 w 4228786"/>
                        <a:gd name="connsiteY18-314" fmla="*/ 323850 h 4110786"/>
                        <a:gd name="connsiteX19-315" fmla="*/ 2290461 w 4228786"/>
                        <a:gd name="connsiteY19-316" fmla="*/ 323850 h 4110786"/>
                        <a:gd name="connsiteX20-317" fmla="*/ 2295032 w 4228786"/>
                        <a:gd name="connsiteY20-318" fmla="*/ 13068 h 4110786"/>
                        <a:gd name="connsiteX21-319" fmla="*/ 2090436 w 4228786"/>
                        <a:gd name="connsiteY21-320" fmla="*/ 11473 h 4110786"/>
                        <a:gd name="connsiteX22-321" fmla="*/ 2090436 w 4228786"/>
                        <a:gd name="connsiteY22-322" fmla="*/ 323546 h 4110786"/>
                        <a:gd name="connsiteX23-323" fmla="*/ 739525 w 4228786"/>
                        <a:gd name="connsiteY23-324" fmla="*/ 1079241 h 4110786"/>
                        <a:gd name="connsiteX24-325" fmla="*/ 470434 w 4228786"/>
                        <a:gd name="connsiteY24-326" fmla="*/ 920125 h 4110786"/>
                        <a:gd name="connsiteX25-327" fmla="*/ 2090436 w 4228786"/>
                        <a:gd name="connsiteY25-328" fmla="*/ 11473 h 4110786"/>
                        <a:gd name="connsiteX26-329" fmla="*/ 2295224 w 4228786"/>
                        <a:gd name="connsiteY26-330" fmla="*/ 0 h 4110786"/>
                        <a:gd name="connsiteX27-331" fmla="*/ 2295032 w 4228786"/>
                        <a:gd name="connsiteY27-332" fmla="*/ 13068 h 4110786"/>
                        <a:gd name="connsiteX28-333" fmla="*/ 2176946 w 4228786"/>
                        <a:gd name="connsiteY28-334" fmla="*/ 7105 h 4110786"/>
                        <a:gd name="connsiteX29-335" fmla="*/ 2090436 w 4228786"/>
                        <a:gd name="connsiteY29-336" fmla="*/ 11473 h 4110786"/>
                        <a:gd name="connsiteX30-337" fmla="*/ 2090436 w 4228786"/>
                        <a:gd name="connsiteY30-338" fmla="*/ 2381 h 4110786"/>
                        <a:gd name="connsiteX31-339" fmla="*/ 2295224 w 4228786"/>
                        <a:gd name="connsiteY31-340" fmla="*/ 0 h 4110786"/>
                        <a:gd name="connsiteX0-341" fmla="*/ 739525 w 4228786"/>
                        <a:gd name="connsiteY0-342" fmla="*/ 1079241 h 4110786"/>
                        <a:gd name="connsiteX1-343" fmla="*/ 742648 w 4228786"/>
                        <a:gd name="connsiteY1-344" fmla="*/ 1081087 h 4110786"/>
                        <a:gd name="connsiteX2-345" fmla="*/ 739525 w 4228786"/>
                        <a:gd name="connsiteY2-346" fmla="*/ 1079241 h 4110786"/>
                        <a:gd name="connsiteX3-347" fmla="*/ 468805 w 4228786"/>
                        <a:gd name="connsiteY3-348" fmla="*/ 919162 h 4110786"/>
                        <a:gd name="connsiteX4-349" fmla="*/ 470434 w 4228786"/>
                        <a:gd name="connsiteY4-350" fmla="*/ 920125 h 4110786"/>
                        <a:gd name="connsiteX5-351" fmla="*/ 468805 w 4228786"/>
                        <a:gd name="connsiteY5-352" fmla="*/ 919162 h 4110786"/>
                        <a:gd name="connsiteX6-353" fmla="*/ 2176945 w 4228786"/>
                        <a:gd name="connsiteY6-354" fmla="*/ 319178 h 4110786"/>
                        <a:gd name="connsiteX7-355" fmla="*/ 2269473 w 4228786"/>
                        <a:gd name="connsiteY7-356" fmla="*/ 323850 h 4110786"/>
                        <a:gd name="connsiteX8-357" fmla="*/ 2090436 w 4228786"/>
                        <a:gd name="connsiteY8-358" fmla="*/ 323850 h 4110786"/>
                        <a:gd name="connsiteX9-359" fmla="*/ 2090436 w 4228786"/>
                        <a:gd name="connsiteY9-360" fmla="*/ 323546 h 4110786"/>
                        <a:gd name="connsiteX10-361" fmla="*/ 2176945 w 4228786"/>
                        <a:gd name="connsiteY10-362" fmla="*/ 319178 h 4110786"/>
                        <a:gd name="connsiteX11-363" fmla="*/ 2295032 w 4228786"/>
                        <a:gd name="connsiteY11-364" fmla="*/ 13068 h 4110786"/>
                        <a:gd name="connsiteX12-365" fmla="*/ 4228786 w 4228786"/>
                        <a:gd name="connsiteY12-366" fmla="*/ 2058946 h 4110786"/>
                        <a:gd name="connsiteX13-367" fmla="*/ 2176946 w 4228786"/>
                        <a:gd name="connsiteY13-368" fmla="*/ 4110786 h 4110786"/>
                        <a:gd name="connsiteX14-369" fmla="*/ 125105 w 4228786"/>
                        <a:gd name="connsiteY14-370" fmla="*/ 2058946 h 4110786"/>
                        <a:gd name="connsiteX15-371" fmla="*/ 437178 w 4228786"/>
                        <a:gd name="connsiteY15-372" fmla="*/ 2058945 h 4110786"/>
                        <a:gd name="connsiteX16-373" fmla="*/ 2176945 w 4228786"/>
                        <a:gd name="connsiteY16-374" fmla="*/ 3798712 h 4110786"/>
                        <a:gd name="connsiteX17-375" fmla="*/ 3916711 w 4228786"/>
                        <a:gd name="connsiteY17-376" fmla="*/ 2058945 h 4110786"/>
                        <a:gd name="connsiteX18-377" fmla="*/ 2269473 w 4228786"/>
                        <a:gd name="connsiteY18-378" fmla="*/ 323850 h 4110786"/>
                        <a:gd name="connsiteX19-379" fmla="*/ 2290461 w 4228786"/>
                        <a:gd name="connsiteY19-380" fmla="*/ 323850 h 4110786"/>
                        <a:gd name="connsiteX20-381" fmla="*/ 2295032 w 4228786"/>
                        <a:gd name="connsiteY20-382" fmla="*/ 13068 h 4110786"/>
                        <a:gd name="connsiteX21-383" fmla="*/ 2090436 w 4228786"/>
                        <a:gd name="connsiteY21-384" fmla="*/ 11473 h 4110786"/>
                        <a:gd name="connsiteX22-385" fmla="*/ 2090436 w 4228786"/>
                        <a:gd name="connsiteY22-386" fmla="*/ 323546 h 4110786"/>
                        <a:gd name="connsiteX23-387" fmla="*/ 739525 w 4228786"/>
                        <a:gd name="connsiteY23-388" fmla="*/ 1079241 h 4110786"/>
                        <a:gd name="connsiteX24-389" fmla="*/ 470434 w 4228786"/>
                        <a:gd name="connsiteY24-390" fmla="*/ 920125 h 4110786"/>
                        <a:gd name="connsiteX25-391" fmla="*/ 2090436 w 4228786"/>
                        <a:gd name="connsiteY25-392" fmla="*/ 11473 h 4110786"/>
                        <a:gd name="connsiteX26-393" fmla="*/ 2295224 w 4228786"/>
                        <a:gd name="connsiteY26-394" fmla="*/ 0 h 4110786"/>
                        <a:gd name="connsiteX27-395" fmla="*/ 2176946 w 4228786"/>
                        <a:gd name="connsiteY27-396" fmla="*/ 7105 h 4110786"/>
                        <a:gd name="connsiteX28-397" fmla="*/ 2090436 w 4228786"/>
                        <a:gd name="connsiteY28-398" fmla="*/ 11473 h 4110786"/>
                        <a:gd name="connsiteX29-399" fmla="*/ 2090436 w 4228786"/>
                        <a:gd name="connsiteY29-400" fmla="*/ 2381 h 4110786"/>
                        <a:gd name="connsiteX30-401" fmla="*/ 2295224 w 4228786"/>
                        <a:gd name="connsiteY30-402" fmla="*/ 0 h 4110786"/>
                        <a:gd name="connsiteX0-403" fmla="*/ 739525 w 4228949"/>
                        <a:gd name="connsiteY0-404" fmla="*/ 1079241 h 4110786"/>
                        <a:gd name="connsiteX1-405" fmla="*/ 742648 w 4228949"/>
                        <a:gd name="connsiteY1-406" fmla="*/ 1081087 h 4110786"/>
                        <a:gd name="connsiteX2-407" fmla="*/ 739525 w 4228949"/>
                        <a:gd name="connsiteY2-408" fmla="*/ 1079241 h 4110786"/>
                        <a:gd name="connsiteX3-409" fmla="*/ 468805 w 4228949"/>
                        <a:gd name="connsiteY3-410" fmla="*/ 919162 h 4110786"/>
                        <a:gd name="connsiteX4-411" fmla="*/ 470434 w 4228949"/>
                        <a:gd name="connsiteY4-412" fmla="*/ 920125 h 4110786"/>
                        <a:gd name="connsiteX5-413" fmla="*/ 468805 w 4228949"/>
                        <a:gd name="connsiteY5-414" fmla="*/ 919162 h 4110786"/>
                        <a:gd name="connsiteX6-415" fmla="*/ 2176945 w 4228949"/>
                        <a:gd name="connsiteY6-416" fmla="*/ 319178 h 4110786"/>
                        <a:gd name="connsiteX7-417" fmla="*/ 2269473 w 4228949"/>
                        <a:gd name="connsiteY7-418" fmla="*/ 323850 h 4110786"/>
                        <a:gd name="connsiteX8-419" fmla="*/ 2090436 w 4228949"/>
                        <a:gd name="connsiteY8-420" fmla="*/ 323850 h 4110786"/>
                        <a:gd name="connsiteX9-421" fmla="*/ 2090436 w 4228949"/>
                        <a:gd name="connsiteY9-422" fmla="*/ 323546 h 4110786"/>
                        <a:gd name="connsiteX10-423" fmla="*/ 2176945 w 4228949"/>
                        <a:gd name="connsiteY10-424" fmla="*/ 319178 h 4110786"/>
                        <a:gd name="connsiteX11-425" fmla="*/ 2290461 w 4228949"/>
                        <a:gd name="connsiteY11-426" fmla="*/ 323850 h 4110786"/>
                        <a:gd name="connsiteX12-427" fmla="*/ 4228786 w 4228949"/>
                        <a:gd name="connsiteY12-428" fmla="*/ 2058946 h 4110786"/>
                        <a:gd name="connsiteX13-429" fmla="*/ 2176946 w 4228949"/>
                        <a:gd name="connsiteY13-430" fmla="*/ 4110786 h 4110786"/>
                        <a:gd name="connsiteX14-431" fmla="*/ 125105 w 4228949"/>
                        <a:gd name="connsiteY14-432" fmla="*/ 2058946 h 4110786"/>
                        <a:gd name="connsiteX15-433" fmla="*/ 437178 w 4228949"/>
                        <a:gd name="connsiteY15-434" fmla="*/ 2058945 h 4110786"/>
                        <a:gd name="connsiteX16-435" fmla="*/ 2176945 w 4228949"/>
                        <a:gd name="connsiteY16-436" fmla="*/ 3798712 h 4110786"/>
                        <a:gd name="connsiteX17-437" fmla="*/ 3916711 w 4228949"/>
                        <a:gd name="connsiteY17-438" fmla="*/ 2058945 h 4110786"/>
                        <a:gd name="connsiteX18-439" fmla="*/ 2269473 w 4228949"/>
                        <a:gd name="connsiteY18-440" fmla="*/ 323850 h 4110786"/>
                        <a:gd name="connsiteX19-441" fmla="*/ 2290461 w 4228949"/>
                        <a:gd name="connsiteY19-442" fmla="*/ 323850 h 4110786"/>
                        <a:gd name="connsiteX20-443" fmla="*/ 2090436 w 4228949"/>
                        <a:gd name="connsiteY20-444" fmla="*/ 11473 h 4110786"/>
                        <a:gd name="connsiteX21-445" fmla="*/ 2090436 w 4228949"/>
                        <a:gd name="connsiteY21-446" fmla="*/ 323546 h 4110786"/>
                        <a:gd name="connsiteX22-447" fmla="*/ 739525 w 4228949"/>
                        <a:gd name="connsiteY22-448" fmla="*/ 1079241 h 4110786"/>
                        <a:gd name="connsiteX23-449" fmla="*/ 470434 w 4228949"/>
                        <a:gd name="connsiteY23-450" fmla="*/ 920125 h 4110786"/>
                        <a:gd name="connsiteX24-451" fmla="*/ 2090436 w 4228949"/>
                        <a:gd name="connsiteY24-452" fmla="*/ 11473 h 4110786"/>
                        <a:gd name="connsiteX25-453" fmla="*/ 2295224 w 4228949"/>
                        <a:gd name="connsiteY25-454" fmla="*/ 0 h 4110786"/>
                        <a:gd name="connsiteX26-455" fmla="*/ 2176946 w 4228949"/>
                        <a:gd name="connsiteY26-456" fmla="*/ 7105 h 4110786"/>
                        <a:gd name="connsiteX27-457" fmla="*/ 2090436 w 4228949"/>
                        <a:gd name="connsiteY27-458" fmla="*/ 11473 h 4110786"/>
                        <a:gd name="connsiteX28-459" fmla="*/ 2090436 w 4228949"/>
                        <a:gd name="connsiteY28-460" fmla="*/ 2381 h 4110786"/>
                        <a:gd name="connsiteX29-461" fmla="*/ 2295224 w 4228949"/>
                        <a:gd name="connsiteY29-462" fmla="*/ 0 h 4110786"/>
                        <a:gd name="connsiteX0-463" fmla="*/ 739525 w 4228949"/>
                        <a:gd name="connsiteY0-464" fmla="*/ 1076860 h 4108405"/>
                        <a:gd name="connsiteX1-465" fmla="*/ 742648 w 4228949"/>
                        <a:gd name="connsiteY1-466" fmla="*/ 1078706 h 4108405"/>
                        <a:gd name="connsiteX2-467" fmla="*/ 739525 w 4228949"/>
                        <a:gd name="connsiteY2-468" fmla="*/ 1076860 h 4108405"/>
                        <a:gd name="connsiteX3-469" fmla="*/ 468805 w 4228949"/>
                        <a:gd name="connsiteY3-470" fmla="*/ 916781 h 4108405"/>
                        <a:gd name="connsiteX4-471" fmla="*/ 470434 w 4228949"/>
                        <a:gd name="connsiteY4-472" fmla="*/ 917744 h 4108405"/>
                        <a:gd name="connsiteX5-473" fmla="*/ 468805 w 4228949"/>
                        <a:gd name="connsiteY5-474" fmla="*/ 916781 h 4108405"/>
                        <a:gd name="connsiteX6-475" fmla="*/ 2176945 w 4228949"/>
                        <a:gd name="connsiteY6-476" fmla="*/ 316797 h 4108405"/>
                        <a:gd name="connsiteX7-477" fmla="*/ 2269473 w 4228949"/>
                        <a:gd name="connsiteY7-478" fmla="*/ 321469 h 4108405"/>
                        <a:gd name="connsiteX8-479" fmla="*/ 2090436 w 4228949"/>
                        <a:gd name="connsiteY8-480" fmla="*/ 321469 h 4108405"/>
                        <a:gd name="connsiteX9-481" fmla="*/ 2090436 w 4228949"/>
                        <a:gd name="connsiteY9-482" fmla="*/ 321165 h 4108405"/>
                        <a:gd name="connsiteX10-483" fmla="*/ 2176945 w 4228949"/>
                        <a:gd name="connsiteY10-484" fmla="*/ 316797 h 4108405"/>
                        <a:gd name="connsiteX11-485" fmla="*/ 2290461 w 4228949"/>
                        <a:gd name="connsiteY11-486" fmla="*/ 321469 h 4108405"/>
                        <a:gd name="connsiteX12-487" fmla="*/ 4228786 w 4228949"/>
                        <a:gd name="connsiteY12-488" fmla="*/ 2056565 h 4108405"/>
                        <a:gd name="connsiteX13-489" fmla="*/ 2176946 w 4228949"/>
                        <a:gd name="connsiteY13-490" fmla="*/ 4108405 h 4108405"/>
                        <a:gd name="connsiteX14-491" fmla="*/ 125105 w 4228949"/>
                        <a:gd name="connsiteY14-492" fmla="*/ 2056565 h 4108405"/>
                        <a:gd name="connsiteX15-493" fmla="*/ 437178 w 4228949"/>
                        <a:gd name="connsiteY15-494" fmla="*/ 2056564 h 4108405"/>
                        <a:gd name="connsiteX16-495" fmla="*/ 2176945 w 4228949"/>
                        <a:gd name="connsiteY16-496" fmla="*/ 3796331 h 4108405"/>
                        <a:gd name="connsiteX17-497" fmla="*/ 3916711 w 4228949"/>
                        <a:gd name="connsiteY17-498" fmla="*/ 2056564 h 4108405"/>
                        <a:gd name="connsiteX18-499" fmla="*/ 2269473 w 4228949"/>
                        <a:gd name="connsiteY18-500" fmla="*/ 321469 h 4108405"/>
                        <a:gd name="connsiteX19-501" fmla="*/ 2290461 w 4228949"/>
                        <a:gd name="connsiteY19-502" fmla="*/ 321469 h 4108405"/>
                        <a:gd name="connsiteX20-503" fmla="*/ 2090436 w 4228949"/>
                        <a:gd name="connsiteY20-504" fmla="*/ 9092 h 4108405"/>
                        <a:gd name="connsiteX21-505" fmla="*/ 2090436 w 4228949"/>
                        <a:gd name="connsiteY21-506" fmla="*/ 321165 h 4108405"/>
                        <a:gd name="connsiteX22-507" fmla="*/ 739525 w 4228949"/>
                        <a:gd name="connsiteY22-508" fmla="*/ 1076860 h 4108405"/>
                        <a:gd name="connsiteX23-509" fmla="*/ 470434 w 4228949"/>
                        <a:gd name="connsiteY23-510" fmla="*/ 917744 h 4108405"/>
                        <a:gd name="connsiteX24-511" fmla="*/ 2090436 w 4228949"/>
                        <a:gd name="connsiteY24-512" fmla="*/ 9092 h 4108405"/>
                        <a:gd name="connsiteX25-513" fmla="*/ 2090436 w 4228949"/>
                        <a:gd name="connsiteY25-514" fmla="*/ 0 h 4108405"/>
                        <a:gd name="connsiteX26-515" fmla="*/ 2176946 w 4228949"/>
                        <a:gd name="connsiteY26-516" fmla="*/ 4724 h 4108405"/>
                        <a:gd name="connsiteX27-517" fmla="*/ 2090436 w 4228949"/>
                        <a:gd name="connsiteY27-518" fmla="*/ 9092 h 4108405"/>
                        <a:gd name="connsiteX28-519" fmla="*/ 2090436 w 4228949"/>
                        <a:gd name="connsiteY28-520" fmla="*/ 0 h 4108405"/>
                        <a:gd name="connsiteX0-521" fmla="*/ 739525 w 4228949"/>
                        <a:gd name="connsiteY0-522" fmla="*/ 1076860 h 4108405"/>
                        <a:gd name="connsiteX1-523" fmla="*/ 742648 w 4228949"/>
                        <a:gd name="connsiteY1-524" fmla="*/ 1078706 h 4108405"/>
                        <a:gd name="connsiteX2-525" fmla="*/ 739525 w 4228949"/>
                        <a:gd name="connsiteY2-526" fmla="*/ 1076860 h 4108405"/>
                        <a:gd name="connsiteX3-527" fmla="*/ 468805 w 4228949"/>
                        <a:gd name="connsiteY3-528" fmla="*/ 916781 h 4108405"/>
                        <a:gd name="connsiteX4-529" fmla="*/ 470434 w 4228949"/>
                        <a:gd name="connsiteY4-530" fmla="*/ 917744 h 4108405"/>
                        <a:gd name="connsiteX5-531" fmla="*/ 468805 w 4228949"/>
                        <a:gd name="connsiteY5-532" fmla="*/ 916781 h 4108405"/>
                        <a:gd name="connsiteX6-533" fmla="*/ 2176945 w 4228949"/>
                        <a:gd name="connsiteY6-534" fmla="*/ 316797 h 4108405"/>
                        <a:gd name="connsiteX7-535" fmla="*/ 2269473 w 4228949"/>
                        <a:gd name="connsiteY7-536" fmla="*/ 321469 h 4108405"/>
                        <a:gd name="connsiteX8-537" fmla="*/ 2090436 w 4228949"/>
                        <a:gd name="connsiteY8-538" fmla="*/ 321469 h 4108405"/>
                        <a:gd name="connsiteX9-539" fmla="*/ 2090436 w 4228949"/>
                        <a:gd name="connsiteY9-540" fmla="*/ 321165 h 4108405"/>
                        <a:gd name="connsiteX10-541" fmla="*/ 2176945 w 4228949"/>
                        <a:gd name="connsiteY10-542" fmla="*/ 316797 h 4108405"/>
                        <a:gd name="connsiteX11-543" fmla="*/ 2290461 w 4228949"/>
                        <a:gd name="connsiteY11-544" fmla="*/ 321469 h 4108405"/>
                        <a:gd name="connsiteX12-545" fmla="*/ 4228786 w 4228949"/>
                        <a:gd name="connsiteY12-546" fmla="*/ 2056565 h 4108405"/>
                        <a:gd name="connsiteX13-547" fmla="*/ 2176946 w 4228949"/>
                        <a:gd name="connsiteY13-548" fmla="*/ 4108405 h 4108405"/>
                        <a:gd name="connsiteX14-549" fmla="*/ 125105 w 4228949"/>
                        <a:gd name="connsiteY14-550" fmla="*/ 2056565 h 4108405"/>
                        <a:gd name="connsiteX15-551" fmla="*/ 437178 w 4228949"/>
                        <a:gd name="connsiteY15-552" fmla="*/ 2056564 h 4108405"/>
                        <a:gd name="connsiteX16-553" fmla="*/ 2176945 w 4228949"/>
                        <a:gd name="connsiteY16-554" fmla="*/ 3796331 h 4108405"/>
                        <a:gd name="connsiteX17-555" fmla="*/ 3916711 w 4228949"/>
                        <a:gd name="connsiteY17-556" fmla="*/ 2056564 h 4108405"/>
                        <a:gd name="connsiteX18-557" fmla="*/ 2269473 w 4228949"/>
                        <a:gd name="connsiteY18-558" fmla="*/ 321469 h 4108405"/>
                        <a:gd name="connsiteX19-559" fmla="*/ 2290461 w 4228949"/>
                        <a:gd name="connsiteY19-560" fmla="*/ 321469 h 4108405"/>
                        <a:gd name="connsiteX20-561" fmla="*/ 2090436 w 4228949"/>
                        <a:gd name="connsiteY20-562" fmla="*/ 9092 h 4108405"/>
                        <a:gd name="connsiteX21-563" fmla="*/ 2090436 w 4228949"/>
                        <a:gd name="connsiteY21-564" fmla="*/ 321165 h 4108405"/>
                        <a:gd name="connsiteX22-565" fmla="*/ 739525 w 4228949"/>
                        <a:gd name="connsiteY22-566" fmla="*/ 1076860 h 4108405"/>
                        <a:gd name="connsiteX23-567" fmla="*/ 470434 w 4228949"/>
                        <a:gd name="connsiteY23-568" fmla="*/ 917744 h 4108405"/>
                        <a:gd name="connsiteX24-569" fmla="*/ 2090436 w 4228949"/>
                        <a:gd name="connsiteY24-570" fmla="*/ 9092 h 4108405"/>
                        <a:gd name="connsiteX25-571" fmla="*/ 2090436 w 4228949"/>
                        <a:gd name="connsiteY25-572" fmla="*/ 0 h 4108405"/>
                        <a:gd name="connsiteX26-573" fmla="*/ 2090436 w 4228949"/>
                        <a:gd name="connsiteY26-574" fmla="*/ 9092 h 4108405"/>
                        <a:gd name="connsiteX27-575" fmla="*/ 2090436 w 4228949"/>
                        <a:gd name="connsiteY27-576" fmla="*/ 0 h 4108405"/>
                        <a:gd name="connsiteX0-577" fmla="*/ 739525 w 4228925"/>
                        <a:gd name="connsiteY0-578" fmla="*/ 1076860 h 4108405"/>
                        <a:gd name="connsiteX1-579" fmla="*/ 742648 w 4228925"/>
                        <a:gd name="connsiteY1-580" fmla="*/ 1078706 h 4108405"/>
                        <a:gd name="connsiteX2-581" fmla="*/ 739525 w 4228925"/>
                        <a:gd name="connsiteY2-582" fmla="*/ 1076860 h 4108405"/>
                        <a:gd name="connsiteX3-583" fmla="*/ 468805 w 4228925"/>
                        <a:gd name="connsiteY3-584" fmla="*/ 916781 h 4108405"/>
                        <a:gd name="connsiteX4-585" fmla="*/ 470434 w 4228925"/>
                        <a:gd name="connsiteY4-586" fmla="*/ 917744 h 4108405"/>
                        <a:gd name="connsiteX5-587" fmla="*/ 468805 w 4228925"/>
                        <a:gd name="connsiteY5-588" fmla="*/ 916781 h 4108405"/>
                        <a:gd name="connsiteX6-589" fmla="*/ 2176945 w 4228925"/>
                        <a:gd name="connsiteY6-590" fmla="*/ 316797 h 4108405"/>
                        <a:gd name="connsiteX7-591" fmla="*/ 2269473 w 4228925"/>
                        <a:gd name="connsiteY7-592" fmla="*/ 321469 h 4108405"/>
                        <a:gd name="connsiteX8-593" fmla="*/ 2090436 w 4228925"/>
                        <a:gd name="connsiteY8-594" fmla="*/ 321469 h 4108405"/>
                        <a:gd name="connsiteX9-595" fmla="*/ 2090436 w 4228925"/>
                        <a:gd name="connsiteY9-596" fmla="*/ 321165 h 4108405"/>
                        <a:gd name="connsiteX10-597" fmla="*/ 2176945 w 4228925"/>
                        <a:gd name="connsiteY10-598" fmla="*/ 316797 h 4108405"/>
                        <a:gd name="connsiteX11-599" fmla="*/ 2290461 w 4228925"/>
                        <a:gd name="connsiteY11-600" fmla="*/ 321469 h 4108405"/>
                        <a:gd name="connsiteX12-601" fmla="*/ 4228786 w 4228925"/>
                        <a:gd name="connsiteY12-602" fmla="*/ 2056565 h 4108405"/>
                        <a:gd name="connsiteX13-603" fmla="*/ 2176946 w 4228925"/>
                        <a:gd name="connsiteY13-604" fmla="*/ 4108405 h 4108405"/>
                        <a:gd name="connsiteX14-605" fmla="*/ 125105 w 4228925"/>
                        <a:gd name="connsiteY14-606" fmla="*/ 2056565 h 4108405"/>
                        <a:gd name="connsiteX15-607" fmla="*/ 437178 w 4228925"/>
                        <a:gd name="connsiteY15-608" fmla="*/ 2056564 h 4108405"/>
                        <a:gd name="connsiteX16-609" fmla="*/ 2176945 w 4228925"/>
                        <a:gd name="connsiteY16-610" fmla="*/ 3796331 h 4108405"/>
                        <a:gd name="connsiteX17-611" fmla="*/ 3916711 w 4228925"/>
                        <a:gd name="connsiteY17-612" fmla="*/ 2056564 h 4108405"/>
                        <a:gd name="connsiteX18-613" fmla="*/ 2290461 w 4228925"/>
                        <a:gd name="connsiteY18-614" fmla="*/ 321469 h 4108405"/>
                        <a:gd name="connsiteX19-615" fmla="*/ 2090436 w 4228925"/>
                        <a:gd name="connsiteY19-616" fmla="*/ 9092 h 4108405"/>
                        <a:gd name="connsiteX20-617" fmla="*/ 2090436 w 4228925"/>
                        <a:gd name="connsiteY20-618" fmla="*/ 321165 h 4108405"/>
                        <a:gd name="connsiteX21-619" fmla="*/ 739525 w 4228925"/>
                        <a:gd name="connsiteY21-620" fmla="*/ 1076860 h 4108405"/>
                        <a:gd name="connsiteX22-621" fmla="*/ 470434 w 4228925"/>
                        <a:gd name="connsiteY22-622" fmla="*/ 917744 h 4108405"/>
                        <a:gd name="connsiteX23-623" fmla="*/ 2090436 w 4228925"/>
                        <a:gd name="connsiteY23-624" fmla="*/ 9092 h 4108405"/>
                        <a:gd name="connsiteX24-625" fmla="*/ 2090436 w 4228925"/>
                        <a:gd name="connsiteY24-626" fmla="*/ 0 h 4108405"/>
                        <a:gd name="connsiteX25-627" fmla="*/ 2090436 w 4228925"/>
                        <a:gd name="connsiteY25-628" fmla="*/ 9092 h 4108405"/>
                        <a:gd name="connsiteX26-629" fmla="*/ 2090436 w 4228925"/>
                        <a:gd name="connsiteY26-630" fmla="*/ 0 h 4108405"/>
                        <a:gd name="connsiteX0-631" fmla="*/ 739525 w 4228925"/>
                        <a:gd name="connsiteY0-632" fmla="*/ 1076860 h 4108405"/>
                        <a:gd name="connsiteX1-633" fmla="*/ 742648 w 4228925"/>
                        <a:gd name="connsiteY1-634" fmla="*/ 1078706 h 4108405"/>
                        <a:gd name="connsiteX2-635" fmla="*/ 739525 w 4228925"/>
                        <a:gd name="connsiteY2-636" fmla="*/ 1076860 h 4108405"/>
                        <a:gd name="connsiteX3-637" fmla="*/ 468805 w 4228925"/>
                        <a:gd name="connsiteY3-638" fmla="*/ 916781 h 4108405"/>
                        <a:gd name="connsiteX4-639" fmla="*/ 470434 w 4228925"/>
                        <a:gd name="connsiteY4-640" fmla="*/ 917744 h 4108405"/>
                        <a:gd name="connsiteX5-641" fmla="*/ 468805 w 4228925"/>
                        <a:gd name="connsiteY5-642" fmla="*/ 916781 h 4108405"/>
                        <a:gd name="connsiteX6-643" fmla="*/ 2176945 w 4228925"/>
                        <a:gd name="connsiteY6-644" fmla="*/ 316797 h 4108405"/>
                        <a:gd name="connsiteX7-645" fmla="*/ 2090436 w 4228925"/>
                        <a:gd name="connsiteY7-646" fmla="*/ 321469 h 4108405"/>
                        <a:gd name="connsiteX8-647" fmla="*/ 2090436 w 4228925"/>
                        <a:gd name="connsiteY8-648" fmla="*/ 321165 h 4108405"/>
                        <a:gd name="connsiteX9-649" fmla="*/ 2176945 w 4228925"/>
                        <a:gd name="connsiteY9-650" fmla="*/ 316797 h 4108405"/>
                        <a:gd name="connsiteX10-651" fmla="*/ 2290461 w 4228925"/>
                        <a:gd name="connsiteY10-652" fmla="*/ 321469 h 4108405"/>
                        <a:gd name="connsiteX11-653" fmla="*/ 4228786 w 4228925"/>
                        <a:gd name="connsiteY11-654" fmla="*/ 2056565 h 4108405"/>
                        <a:gd name="connsiteX12-655" fmla="*/ 2176946 w 4228925"/>
                        <a:gd name="connsiteY12-656" fmla="*/ 4108405 h 4108405"/>
                        <a:gd name="connsiteX13-657" fmla="*/ 125105 w 4228925"/>
                        <a:gd name="connsiteY13-658" fmla="*/ 2056565 h 4108405"/>
                        <a:gd name="connsiteX14-659" fmla="*/ 437178 w 4228925"/>
                        <a:gd name="connsiteY14-660" fmla="*/ 2056564 h 4108405"/>
                        <a:gd name="connsiteX15-661" fmla="*/ 2176945 w 4228925"/>
                        <a:gd name="connsiteY15-662" fmla="*/ 3796331 h 4108405"/>
                        <a:gd name="connsiteX16-663" fmla="*/ 3916711 w 4228925"/>
                        <a:gd name="connsiteY16-664" fmla="*/ 2056564 h 4108405"/>
                        <a:gd name="connsiteX17-665" fmla="*/ 2290461 w 4228925"/>
                        <a:gd name="connsiteY17-666" fmla="*/ 321469 h 4108405"/>
                        <a:gd name="connsiteX18-667" fmla="*/ 2090436 w 4228925"/>
                        <a:gd name="connsiteY18-668" fmla="*/ 9092 h 4108405"/>
                        <a:gd name="connsiteX19-669" fmla="*/ 2090436 w 4228925"/>
                        <a:gd name="connsiteY19-670" fmla="*/ 321165 h 4108405"/>
                        <a:gd name="connsiteX20-671" fmla="*/ 739525 w 4228925"/>
                        <a:gd name="connsiteY20-672" fmla="*/ 1076860 h 4108405"/>
                        <a:gd name="connsiteX21-673" fmla="*/ 470434 w 4228925"/>
                        <a:gd name="connsiteY21-674" fmla="*/ 917744 h 4108405"/>
                        <a:gd name="connsiteX22-675" fmla="*/ 2090436 w 4228925"/>
                        <a:gd name="connsiteY22-676" fmla="*/ 9092 h 4108405"/>
                        <a:gd name="connsiteX23-677" fmla="*/ 2090436 w 4228925"/>
                        <a:gd name="connsiteY23-678" fmla="*/ 0 h 4108405"/>
                        <a:gd name="connsiteX24-679" fmla="*/ 2090436 w 4228925"/>
                        <a:gd name="connsiteY24-680" fmla="*/ 9092 h 4108405"/>
                        <a:gd name="connsiteX25-681" fmla="*/ 2090436 w 4228925"/>
                        <a:gd name="connsiteY25-682" fmla="*/ 0 h 4108405"/>
                        <a:gd name="connsiteX0-683" fmla="*/ 739525 w 4228925"/>
                        <a:gd name="connsiteY0-684" fmla="*/ 1076860 h 4108405"/>
                        <a:gd name="connsiteX1-685" fmla="*/ 742648 w 4228925"/>
                        <a:gd name="connsiteY1-686" fmla="*/ 1078706 h 4108405"/>
                        <a:gd name="connsiteX2-687" fmla="*/ 739525 w 4228925"/>
                        <a:gd name="connsiteY2-688" fmla="*/ 1076860 h 4108405"/>
                        <a:gd name="connsiteX3-689" fmla="*/ 468805 w 4228925"/>
                        <a:gd name="connsiteY3-690" fmla="*/ 916781 h 4108405"/>
                        <a:gd name="connsiteX4-691" fmla="*/ 470434 w 4228925"/>
                        <a:gd name="connsiteY4-692" fmla="*/ 917744 h 4108405"/>
                        <a:gd name="connsiteX5-693" fmla="*/ 468805 w 4228925"/>
                        <a:gd name="connsiteY5-694" fmla="*/ 916781 h 4108405"/>
                        <a:gd name="connsiteX6-695" fmla="*/ 2090436 w 4228925"/>
                        <a:gd name="connsiteY6-696" fmla="*/ 321165 h 4108405"/>
                        <a:gd name="connsiteX7-697" fmla="*/ 2090436 w 4228925"/>
                        <a:gd name="connsiteY7-698" fmla="*/ 321469 h 4108405"/>
                        <a:gd name="connsiteX8-699" fmla="*/ 2090436 w 4228925"/>
                        <a:gd name="connsiteY8-700" fmla="*/ 321165 h 4108405"/>
                        <a:gd name="connsiteX9-701" fmla="*/ 2290461 w 4228925"/>
                        <a:gd name="connsiteY9-702" fmla="*/ 321469 h 4108405"/>
                        <a:gd name="connsiteX10-703" fmla="*/ 4228786 w 4228925"/>
                        <a:gd name="connsiteY10-704" fmla="*/ 2056565 h 4108405"/>
                        <a:gd name="connsiteX11-705" fmla="*/ 2176946 w 4228925"/>
                        <a:gd name="connsiteY11-706" fmla="*/ 4108405 h 4108405"/>
                        <a:gd name="connsiteX12-707" fmla="*/ 125105 w 4228925"/>
                        <a:gd name="connsiteY12-708" fmla="*/ 2056565 h 4108405"/>
                        <a:gd name="connsiteX13-709" fmla="*/ 437178 w 4228925"/>
                        <a:gd name="connsiteY13-710" fmla="*/ 2056564 h 4108405"/>
                        <a:gd name="connsiteX14-711" fmla="*/ 2176945 w 4228925"/>
                        <a:gd name="connsiteY14-712" fmla="*/ 3796331 h 4108405"/>
                        <a:gd name="connsiteX15-713" fmla="*/ 3916711 w 4228925"/>
                        <a:gd name="connsiteY15-714" fmla="*/ 2056564 h 4108405"/>
                        <a:gd name="connsiteX16-715" fmla="*/ 2290461 w 4228925"/>
                        <a:gd name="connsiteY16-716" fmla="*/ 321469 h 4108405"/>
                        <a:gd name="connsiteX17-717" fmla="*/ 2090436 w 4228925"/>
                        <a:gd name="connsiteY17-718" fmla="*/ 9092 h 4108405"/>
                        <a:gd name="connsiteX18-719" fmla="*/ 2090436 w 4228925"/>
                        <a:gd name="connsiteY18-720" fmla="*/ 321165 h 4108405"/>
                        <a:gd name="connsiteX19-721" fmla="*/ 739525 w 4228925"/>
                        <a:gd name="connsiteY19-722" fmla="*/ 1076860 h 4108405"/>
                        <a:gd name="connsiteX20-723" fmla="*/ 470434 w 4228925"/>
                        <a:gd name="connsiteY20-724" fmla="*/ 917744 h 4108405"/>
                        <a:gd name="connsiteX21-725" fmla="*/ 2090436 w 4228925"/>
                        <a:gd name="connsiteY21-726" fmla="*/ 9092 h 4108405"/>
                        <a:gd name="connsiteX22-727" fmla="*/ 2090436 w 4228925"/>
                        <a:gd name="connsiteY22-728" fmla="*/ 0 h 4108405"/>
                        <a:gd name="connsiteX23-729" fmla="*/ 2090436 w 4228925"/>
                        <a:gd name="connsiteY23-730" fmla="*/ 9092 h 4108405"/>
                        <a:gd name="connsiteX24-731" fmla="*/ 2090436 w 4228925"/>
                        <a:gd name="connsiteY24-732" fmla="*/ 0 h 4108405"/>
                        <a:gd name="connsiteX0-733" fmla="*/ 739525 w 4228925"/>
                        <a:gd name="connsiteY0-734" fmla="*/ 1067768 h 4099313"/>
                        <a:gd name="connsiteX1-735" fmla="*/ 742648 w 4228925"/>
                        <a:gd name="connsiteY1-736" fmla="*/ 1069614 h 4099313"/>
                        <a:gd name="connsiteX2-737" fmla="*/ 739525 w 4228925"/>
                        <a:gd name="connsiteY2-738" fmla="*/ 1067768 h 4099313"/>
                        <a:gd name="connsiteX3-739" fmla="*/ 468805 w 4228925"/>
                        <a:gd name="connsiteY3-740" fmla="*/ 907689 h 4099313"/>
                        <a:gd name="connsiteX4-741" fmla="*/ 470434 w 4228925"/>
                        <a:gd name="connsiteY4-742" fmla="*/ 908652 h 4099313"/>
                        <a:gd name="connsiteX5-743" fmla="*/ 468805 w 4228925"/>
                        <a:gd name="connsiteY5-744" fmla="*/ 907689 h 4099313"/>
                        <a:gd name="connsiteX6-745" fmla="*/ 2090436 w 4228925"/>
                        <a:gd name="connsiteY6-746" fmla="*/ 312073 h 4099313"/>
                        <a:gd name="connsiteX7-747" fmla="*/ 2090436 w 4228925"/>
                        <a:gd name="connsiteY7-748" fmla="*/ 312377 h 4099313"/>
                        <a:gd name="connsiteX8-749" fmla="*/ 2090436 w 4228925"/>
                        <a:gd name="connsiteY8-750" fmla="*/ 312073 h 4099313"/>
                        <a:gd name="connsiteX9-751" fmla="*/ 2290461 w 4228925"/>
                        <a:gd name="connsiteY9-752" fmla="*/ 312377 h 4099313"/>
                        <a:gd name="connsiteX10-753" fmla="*/ 4228786 w 4228925"/>
                        <a:gd name="connsiteY10-754" fmla="*/ 2047473 h 4099313"/>
                        <a:gd name="connsiteX11-755" fmla="*/ 2176946 w 4228925"/>
                        <a:gd name="connsiteY11-756" fmla="*/ 4099313 h 4099313"/>
                        <a:gd name="connsiteX12-757" fmla="*/ 125105 w 4228925"/>
                        <a:gd name="connsiteY12-758" fmla="*/ 2047473 h 4099313"/>
                        <a:gd name="connsiteX13-759" fmla="*/ 437178 w 4228925"/>
                        <a:gd name="connsiteY13-760" fmla="*/ 2047472 h 4099313"/>
                        <a:gd name="connsiteX14-761" fmla="*/ 2176945 w 4228925"/>
                        <a:gd name="connsiteY14-762" fmla="*/ 3787239 h 4099313"/>
                        <a:gd name="connsiteX15-763" fmla="*/ 3916711 w 4228925"/>
                        <a:gd name="connsiteY15-764" fmla="*/ 2047472 h 4099313"/>
                        <a:gd name="connsiteX16-765" fmla="*/ 2290461 w 4228925"/>
                        <a:gd name="connsiteY16-766" fmla="*/ 312377 h 4099313"/>
                        <a:gd name="connsiteX17-767" fmla="*/ 2090436 w 4228925"/>
                        <a:gd name="connsiteY17-768" fmla="*/ 0 h 4099313"/>
                        <a:gd name="connsiteX18-769" fmla="*/ 2090436 w 4228925"/>
                        <a:gd name="connsiteY18-770" fmla="*/ 312073 h 4099313"/>
                        <a:gd name="connsiteX19-771" fmla="*/ 739525 w 4228925"/>
                        <a:gd name="connsiteY19-772" fmla="*/ 1067768 h 4099313"/>
                        <a:gd name="connsiteX20-773" fmla="*/ 470434 w 4228925"/>
                        <a:gd name="connsiteY20-774" fmla="*/ 908652 h 4099313"/>
                        <a:gd name="connsiteX21-775" fmla="*/ 2090436 w 4228925"/>
                        <a:gd name="connsiteY21-776" fmla="*/ 0 h 4099313"/>
                        <a:gd name="connsiteX0-777" fmla="*/ 739525 w 4353891"/>
                        <a:gd name="connsiteY0-778" fmla="*/ 1067768 h 4099313"/>
                        <a:gd name="connsiteX1-779" fmla="*/ 742648 w 4353891"/>
                        <a:gd name="connsiteY1-780" fmla="*/ 1069614 h 4099313"/>
                        <a:gd name="connsiteX2-781" fmla="*/ 739525 w 4353891"/>
                        <a:gd name="connsiteY2-782" fmla="*/ 1067768 h 4099313"/>
                        <a:gd name="connsiteX3-783" fmla="*/ 468805 w 4353891"/>
                        <a:gd name="connsiteY3-784" fmla="*/ 907689 h 4099313"/>
                        <a:gd name="connsiteX4-785" fmla="*/ 470434 w 4353891"/>
                        <a:gd name="connsiteY4-786" fmla="*/ 908652 h 4099313"/>
                        <a:gd name="connsiteX5-787" fmla="*/ 468805 w 4353891"/>
                        <a:gd name="connsiteY5-788" fmla="*/ 907689 h 4099313"/>
                        <a:gd name="connsiteX6-789" fmla="*/ 2090436 w 4353891"/>
                        <a:gd name="connsiteY6-790" fmla="*/ 312073 h 4099313"/>
                        <a:gd name="connsiteX7-791" fmla="*/ 2090436 w 4353891"/>
                        <a:gd name="connsiteY7-792" fmla="*/ 312377 h 4099313"/>
                        <a:gd name="connsiteX8-793" fmla="*/ 2090436 w 4353891"/>
                        <a:gd name="connsiteY8-794" fmla="*/ 312073 h 4099313"/>
                        <a:gd name="connsiteX9-795" fmla="*/ 3916711 w 4353891"/>
                        <a:gd name="connsiteY9-796" fmla="*/ 2047472 h 4099313"/>
                        <a:gd name="connsiteX10-797" fmla="*/ 4228786 w 4353891"/>
                        <a:gd name="connsiteY10-798" fmla="*/ 2047473 h 4099313"/>
                        <a:gd name="connsiteX11-799" fmla="*/ 2176946 w 4353891"/>
                        <a:gd name="connsiteY11-800" fmla="*/ 4099313 h 4099313"/>
                        <a:gd name="connsiteX12-801" fmla="*/ 125105 w 4353891"/>
                        <a:gd name="connsiteY12-802" fmla="*/ 2047473 h 4099313"/>
                        <a:gd name="connsiteX13-803" fmla="*/ 437178 w 4353891"/>
                        <a:gd name="connsiteY13-804" fmla="*/ 2047472 h 4099313"/>
                        <a:gd name="connsiteX14-805" fmla="*/ 2176945 w 4353891"/>
                        <a:gd name="connsiteY14-806" fmla="*/ 3787239 h 4099313"/>
                        <a:gd name="connsiteX15-807" fmla="*/ 3916711 w 4353891"/>
                        <a:gd name="connsiteY15-808" fmla="*/ 2047472 h 4099313"/>
                        <a:gd name="connsiteX16-809" fmla="*/ 2090436 w 4353891"/>
                        <a:gd name="connsiteY16-810" fmla="*/ 0 h 4099313"/>
                        <a:gd name="connsiteX17-811" fmla="*/ 2090436 w 4353891"/>
                        <a:gd name="connsiteY17-812" fmla="*/ 312073 h 4099313"/>
                        <a:gd name="connsiteX18-813" fmla="*/ 739525 w 4353891"/>
                        <a:gd name="connsiteY18-814" fmla="*/ 1067768 h 4099313"/>
                        <a:gd name="connsiteX19-815" fmla="*/ 470434 w 4353891"/>
                        <a:gd name="connsiteY19-816" fmla="*/ 908652 h 4099313"/>
                        <a:gd name="connsiteX20-817" fmla="*/ 2090436 w 4353891"/>
                        <a:gd name="connsiteY20-818" fmla="*/ 0 h 4099313"/>
                        <a:gd name="connsiteX0-819" fmla="*/ 614420 w 4228786"/>
                        <a:gd name="connsiteY0-820" fmla="*/ 1067768 h 4099313"/>
                        <a:gd name="connsiteX1-821" fmla="*/ 617543 w 4228786"/>
                        <a:gd name="connsiteY1-822" fmla="*/ 1069614 h 4099313"/>
                        <a:gd name="connsiteX2-823" fmla="*/ 614420 w 4228786"/>
                        <a:gd name="connsiteY2-824" fmla="*/ 1067768 h 4099313"/>
                        <a:gd name="connsiteX3-825" fmla="*/ 343700 w 4228786"/>
                        <a:gd name="connsiteY3-826" fmla="*/ 907689 h 4099313"/>
                        <a:gd name="connsiteX4-827" fmla="*/ 345329 w 4228786"/>
                        <a:gd name="connsiteY4-828" fmla="*/ 908652 h 4099313"/>
                        <a:gd name="connsiteX5-829" fmla="*/ 343700 w 4228786"/>
                        <a:gd name="connsiteY5-830" fmla="*/ 907689 h 4099313"/>
                        <a:gd name="connsiteX6-831" fmla="*/ 1965331 w 4228786"/>
                        <a:gd name="connsiteY6-832" fmla="*/ 312073 h 4099313"/>
                        <a:gd name="connsiteX7-833" fmla="*/ 1965331 w 4228786"/>
                        <a:gd name="connsiteY7-834" fmla="*/ 312377 h 4099313"/>
                        <a:gd name="connsiteX8-835" fmla="*/ 1965331 w 4228786"/>
                        <a:gd name="connsiteY8-836" fmla="*/ 312073 h 4099313"/>
                        <a:gd name="connsiteX9-837" fmla="*/ 3791606 w 4228786"/>
                        <a:gd name="connsiteY9-838" fmla="*/ 2047472 h 4099313"/>
                        <a:gd name="connsiteX10-839" fmla="*/ 4103681 w 4228786"/>
                        <a:gd name="connsiteY10-840" fmla="*/ 2047473 h 4099313"/>
                        <a:gd name="connsiteX11-841" fmla="*/ 2051841 w 4228786"/>
                        <a:gd name="connsiteY11-842" fmla="*/ 4099313 h 4099313"/>
                        <a:gd name="connsiteX12-843" fmla="*/ 0 w 4228786"/>
                        <a:gd name="connsiteY12-844" fmla="*/ 2047473 h 4099313"/>
                        <a:gd name="connsiteX13-845" fmla="*/ 2051840 w 4228786"/>
                        <a:gd name="connsiteY13-846" fmla="*/ 3787239 h 4099313"/>
                        <a:gd name="connsiteX14-847" fmla="*/ 3791606 w 4228786"/>
                        <a:gd name="connsiteY14-848" fmla="*/ 2047472 h 4099313"/>
                        <a:gd name="connsiteX15-849" fmla="*/ 1965331 w 4228786"/>
                        <a:gd name="connsiteY15-850" fmla="*/ 0 h 4099313"/>
                        <a:gd name="connsiteX16-851" fmla="*/ 1965331 w 4228786"/>
                        <a:gd name="connsiteY16-852" fmla="*/ 312073 h 4099313"/>
                        <a:gd name="connsiteX17-853" fmla="*/ 614420 w 4228786"/>
                        <a:gd name="connsiteY17-854" fmla="*/ 1067768 h 4099313"/>
                        <a:gd name="connsiteX18-855" fmla="*/ 345329 w 4228786"/>
                        <a:gd name="connsiteY18-856" fmla="*/ 908652 h 4099313"/>
                        <a:gd name="connsiteX19-857" fmla="*/ 1965331 w 4228786"/>
                        <a:gd name="connsiteY19-858" fmla="*/ 0 h 4099313"/>
                        <a:gd name="connsiteX0-859" fmla="*/ 270720 w 3885086"/>
                        <a:gd name="connsiteY0-860" fmla="*/ 1067768 h 4224418"/>
                        <a:gd name="connsiteX1-861" fmla="*/ 273843 w 3885086"/>
                        <a:gd name="connsiteY1-862" fmla="*/ 1069614 h 4224418"/>
                        <a:gd name="connsiteX2-863" fmla="*/ 270720 w 3885086"/>
                        <a:gd name="connsiteY2-864" fmla="*/ 1067768 h 4224418"/>
                        <a:gd name="connsiteX3-865" fmla="*/ 0 w 3885086"/>
                        <a:gd name="connsiteY3-866" fmla="*/ 907689 h 4224418"/>
                        <a:gd name="connsiteX4-867" fmla="*/ 1629 w 3885086"/>
                        <a:gd name="connsiteY4-868" fmla="*/ 908652 h 4224418"/>
                        <a:gd name="connsiteX5-869" fmla="*/ 0 w 3885086"/>
                        <a:gd name="connsiteY5-870" fmla="*/ 907689 h 4224418"/>
                        <a:gd name="connsiteX6-871" fmla="*/ 1621631 w 3885086"/>
                        <a:gd name="connsiteY6-872" fmla="*/ 312073 h 4224418"/>
                        <a:gd name="connsiteX7-873" fmla="*/ 1621631 w 3885086"/>
                        <a:gd name="connsiteY7-874" fmla="*/ 312377 h 4224418"/>
                        <a:gd name="connsiteX8-875" fmla="*/ 1621631 w 3885086"/>
                        <a:gd name="connsiteY8-876" fmla="*/ 312073 h 4224418"/>
                        <a:gd name="connsiteX9-877" fmla="*/ 3447906 w 3885086"/>
                        <a:gd name="connsiteY9-878" fmla="*/ 2047472 h 4224418"/>
                        <a:gd name="connsiteX10-879" fmla="*/ 3759981 w 3885086"/>
                        <a:gd name="connsiteY10-880" fmla="*/ 2047473 h 4224418"/>
                        <a:gd name="connsiteX11-881" fmla="*/ 1708141 w 3885086"/>
                        <a:gd name="connsiteY11-882" fmla="*/ 4099313 h 4224418"/>
                        <a:gd name="connsiteX12-883" fmla="*/ 1708140 w 3885086"/>
                        <a:gd name="connsiteY12-884" fmla="*/ 3787239 h 4224418"/>
                        <a:gd name="connsiteX13-885" fmla="*/ 3447906 w 3885086"/>
                        <a:gd name="connsiteY13-886" fmla="*/ 2047472 h 4224418"/>
                        <a:gd name="connsiteX14-887" fmla="*/ 1621631 w 3885086"/>
                        <a:gd name="connsiteY14-888" fmla="*/ 0 h 4224418"/>
                        <a:gd name="connsiteX15-889" fmla="*/ 1621631 w 3885086"/>
                        <a:gd name="connsiteY15-890" fmla="*/ 312073 h 4224418"/>
                        <a:gd name="connsiteX16-891" fmla="*/ 270720 w 3885086"/>
                        <a:gd name="connsiteY16-892" fmla="*/ 1067768 h 4224418"/>
                        <a:gd name="connsiteX17-893" fmla="*/ 1629 w 3885086"/>
                        <a:gd name="connsiteY17-894" fmla="*/ 908652 h 4224418"/>
                        <a:gd name="connsiteX18-895" fmla="*/ 1621631 w 3885086"/>
                        <a:gd name="connsiteY18-896" fmla="*/ 0 h 4224418"/>
                        <a:gd name="connsiteX0-897" fmla="*/ 270720 w 3885086"/>
                        <a:gd name="connsiteY0-898" fmla="*/ 1067768 h 4099313"/>
                        <a:gd name="connsiteX1-899" fmla="*/ 273843 w 3885086"/>
                        <a:gd name="connsiteY1-900" fmla="*/ 1069614 h 4099313"/>
                        <a:gd name="connsiteX2-901" fmla="*/ 270720 w 3885086"/>
                        <a:gd name="connsiteY2-902" fmla="*/ 1067768 h 4099313"/>
                        <a:gd name="connsiteX3-903" fmla="*/ 0 w 3885086"/>
                        <a:gd name="connsiteY3-904" fmla="*/ 907689 h 4099313"/>
                        <a:gd name="connsiteX4-905" fmla="*/ 1629 w 3885086"/>
                        <a:gd name="connsiteY4-906" fmla="*/ 908652 h 4099313"/>
                        <a:gd name="connsiteX5-907" fmla="*/ 0 w 3885086"/>
                        <a:gd name="connsiteY5-908" fmla="*/ 907689 h 4099313"/>
                        <a:gd name="connsiteX6-909" fmla="*/ 1621631 w 3885086"/>
                        <a:gd name="connsiteY6-910" fmla="*/ 312073 h 4099313"/>
                        <a:gd name="connsiteX7-911" fmla="*/ 1621631 w 3885086"/>
                        <a:gd name="connsiteY7-912" fmla="*/ 312377 h 4099313"/>
                        <a:gd name="connsiteX8-913" fmla="*/ 1621631 w 3885086"/>
                        <a:gd name="connsiteY8-914" fmla="*/ 312073 h 4099313"/>
                        <a:gd name="connsiteX9-915" fmla="*/ 3447906 w 3885086"/>
                        <a:gd name="connsiteY9-916" fmla="*/ 2047472 h 4099313"/>
                        <a:gd name="connsiteX10-917" fmla="*/ 3759981 w 3885086"/>
                        <a:gd name="connsiteY10-918" fmla="*/ 2047473 h 4099313"/>
                        <a:gd name="connsiteX11-919" fmla="*/ 1708141 w 3885086"/>
                        <a:gd name="connsiteY11-920" fmla="*/ 4099313 h 4099313"/>
                        <a:gd name="connsiteX12-921" fmla="*/ 3447906 w 3885086"/>
                        <a:gd name="connsiteY12-922" fmla="*/ 2047472 h 4099313"/>
                        <a:gd name="connsiteX13-923" fmla="*/ 1621631 w 3885086"/>
                        <a:gd name="connsiteY13-924" fmla="*/ 0 h 4099313"/>
                        <a:gd name="connsiteX14-925" fmla="*/ 1621631 w 3885086"/>
                        <a:gd name="connsiteY14-926" fmla="*/ 312073 h 4099313"/>
                        <a:gd name="connsiteX15-927" fmla="*/ 270720 w 3885086"/>
                        <a:gd name="connsiteY15-928" fmla="*/ 1067768 h 4099313"/>
                        <a:gd name="connsiteX16-929" fmla="*/ 1629 w 3885086"/>
                        <a:gd name="connsiteY16-930" fmla="*/ 908652 h 4099313"/>
                        <a:gd name="connsiteX17-931" fmla="*/ 1621631 w 3885086"/>
                        <a:gd name="connsiteY17-932" fmla="*/ 0 h 4099313"/>
                        <a:gd name="connsiteX0-933" fmla="*/ 270720 w 3760643"/>
                        <a:gd name="connsiteY0-934" fmla="*/ 1067768 h 2047473"/>
                        <a:gd name="connsiteX1-935" fmla="*/ 273843 w 3760643"/>
                        <a:gd name="connsiteY1-936" fmla="*/ 1069614 h 2047473"/>
                        <a:gd name="connsiteX2-937" fmla="*/ 270720 w 3760643"/>
                        <a:gd name="connsiteY2-938" fmla="*/ 1067768 h 2047473"/>
                        <a:gd name="connsiteX3-939" fmla="*/ 0 w 3760643"/>
                        <a:gd name="connsiteY3-940" fmla="*/ 907689 h 2047473"/>
                        <a:gd name="connsiteX4-941" fmla="*/ 1629 w 3760643"/>
                        <a:gd name="connsiteY4-942" fmla="*/ 908652 h 2047473"/>
                        <a:gd name="connsiteX5-943" fmla="*/ 0 w 3760643"/>
                        <a:gd name="connsiteY5-944" fmla="*/ 907689 h 2047473"/>
                        <a:gd name="connsiteX6-945" fmla="*/ 1621631 w 3760643"/>
                        <a:gd name="connsiteY6-946" fmla="*/ 312073 h 2047473"/>
                        <a:gd name="connsiteX7-947" fmla="*/ 1621631 w 3760643"/>
                        <a:gd name="connsiteY7-948" fmla="*/ 312377 h 2047473"/>
                        <a:gd name="connsiteX8-949" fmla="*/ 1621631 w 3760643"/>
                        <a:gd name="connsiteY8-950" fmla="*/ 312073 h 2047473"/>
                        <a:gd name="connsiteX9-951" fmla="*/ 3447906 w 3760643"/>
                        <a:gd name="connsiteY9-952" fmla="*/ 2047472 h 2047473"/>
                        <a:gd name="connsiteX10-953" fmla="*/ 3759981 w 3760643"/>
                        <a:gd name="connsiteY10-954" fmla="*/ 2047473 h 2047473"/>
                        <a:gd name="connsiteX11-955" fmla="*/ 3447906 w 3760643"/>
                        <a:gd name="connsiteY11-956" fmla="*/ 2047472 h 2047473"/>
                        <a:gd name="connsiteX12-957" fmla="*/ 1621631 w 3760643"/>
                        <a:gd name="connsiteY12-958" fmla="*/ 0 h 2047473"/>
                        <a:gd name="connsiteX13-959" fmla="*/ 1621631 w 3760643"/>
                        <a:gd name="connsiteY13-960" fmla="*/ 312073 h 2047473"/>
                        <a:gd name="connsiteX14-961" fmla="*/ 270720 w 3760643"/>
                        <a:gd name="connsiteY14-962" fmla="*/ 1067768 h 2047473"/>
                        <a:gd name="connsiteX15-963" fmla="*/ 1629 w 3760643"/>
                        <a:gd name="connsiteY15-964" fmla="*/ 908652 h 2047473"/>
                        <a:gd name="connsiteX16-965" fmla="*/ 1621631 w 3760643"/>
                        <a:gd name="connsiteY16-966" fmla="*/ 0 h 2047473"/>
                        <a:gd name="connsiteX0-967" fmla="*/ 270720 w 1621631"/>
                        <a:gd name="connsiteY0-968" fmla="*/ 1067768 h 1069614"/>
                        <a:gd name="connsiteX1-969" fmla="*/ 273843 w 1621631"/>
                        <a:gd name="connsiteY1-970" fmla="*/ 1069614 h 1069614"/>
                        <a:gd name="connsiteX2-971" fmla="*/ 270720 w 1621631"/>
                        <a:gd name="connsiteY2-972" fmla="*/ 1067768 h 1069614"/>
                        <a:gd name="connsiteX3-973" fmla="*/ 0 w 1621631"/>
                        <a:gd name="connsiteY3-974" fmla="*/ 907689 h 1069614"/>
                        <a:gd name="connsiteX4-975" fmla="*/ 1629 w 1621631"/>
                        <a:gd name="connsiteY4-976" fmla="*/ 908652 h 1069614"/>
                        <a:gd name="connsiteX5-977" fmla="*/ 0 w 1621631"/>
                        <a:gd name="connsiteY5-978" fmla="*/ 907689 h 1069614"/>
                        <a:gd name="connsiteX6-979" fmla="*/ 1621631 w 1621631"/>
                        <a:gd name="connsiteY6-980" fmla="*/ 312073 h 1069614"/>
                        <a:gd name="connsiteX7-981" fmla="*/ 1621631 w 1621631"/>
                        <a:gd name="connsiteY7-982" fmla="*/ 312377 h 1069614"/>
                        <a:gd name="connsiteX8-983" fmla="*/ 1621631 w 1621631"/>
                        <a:gd name="connsiteY8-984" fmla="*/ 312073 h 1069614"/>
                        <a:gd name="connsiteX9-985" fmla="*/ 1621631 w 1621631"/>
                        <a:gd name="connsiteY9-986" fmla="*/ 0 h 1069614"/>
                        <a:gd name="connsiteX10-987" fmla="*/ 1621631 w 1621631"/>
                        <a:gd name="connsiteY10-988" fmla="*/ 312073 h 1069614"/>
                        <a:gd name="connsiteX11-989" fmla="*/ 270720 w 1621631"/>
                        <a:gd name="connsiteY11-990" fmla="*/ 1067768 h 1069614"/>
                        <a:gd name="connsiteX12-991" fmla="*/ 1629 w 1621631"/>
                        <a:gd name="connsiteY12-992" fmla="*/ 908652 h 1069614"/>
                        <a:gd name="connsiteX13-993" fmla="*/ 1621631 w 1621631"/>
                        <a:gd name="connsiteY13-994" fmla="*/ 0 h 1069614"/>
                      </a:gdLst>
                      <a:ahLst/>
                      <a:cxnLst>
                        <a:cxn ang="0">
                          <a:pos x="connsiteX0-1" y="connsiteY0-2"/>
                        </a:cxn>
                        <a:cxn ang="0">
                          <a:pos x="connsiteX1-3" y="connsiteY1-4"/>
                        </a:cxn>
                        <a:cxn ang="0">
                          <a:pos x="connsiteX2-5" y="connsiteY2-6"/>
                        </a:cxn>
                        <a:cxn ang="0">
                          <a:pos x="connsiteX3-7" y="connsiteY3-8"/>
                        </a:cxn>
                        <a:cxn ang="0">
                          <a:pos x="connsiteX4-9" y="connsiteY4-10"/>
                        </a:cxn>
                        <a:cxn ang="0">
                          <a:pos x="connsiteX5-11" y="connsiteY5-12"/>
                        </a:cxn>
                        <a:cxn ang="0">
                          <a:pos x="connsiteX6-13" y="connsiteY6-14"/>
                        </a:cxn>
                        <a:cxn ang="0">
                          <a:pos x="connsiteX7-15" y="connsiteY7-16"/>
                        </a:cxn>
                        <a:cxn ang="0">
                          <a:pos x="connsiteX8-17" y="connsiteY8-18"/>
                        </a:cxn>
                        <a:cxn ang="0">
                          <a:pos x="connsiteX9-19" y="connsiteY9-20"/>
                        </a:cxn>
                        <a:cxn ang="0">
                          <a:pos x="connsiteX10-21" y="connsiteY10-22"/>
                        </a:cxn>
                        <a:cxn ang="0">
                          <a:pos x="connsiteX11-23" y="connsiteY11-24"/>
                        </a:cxn>
                        <a:cxn ang="0">
                          <a:pos x="connsiteX12-25" y="connsiteY12-26"/>
                        </a:cxn>
                        <a:cxn ang="0">
                          <a:pos x="connsiteX13-27" y="connsiteY13-28"/>
                        </a:cxn>
                      </a:cxnLst>
                      <a:rect l="l" t="t" r="r" b="b"/>
                      <a:pathLst>
                        <a:path w="1621631" h="1069614">
                          <a:moveTo>
                            <a:pt x="270720" y="1067768"/>
                          </a:moveTo>
                          <a:lnTo>
                            <a:pt x="273843" y="1069614"/>
                          </a:lnTo>
                          <a:lnTo>
                            <a:pt x="270720" y="1067768"/>
                          </a:lnTo>
                          <a:close/>
                          <a:moveTo>
                            <a:pt x="0" y="907689"/>
                          </a:moveTo>
                          <a:lnTo>
                            <a:pt x="1629" y="908652"/>
                          </a:lnTo>
                          <a:lnTo>
                            <a:pt x="0" y="907689"/>
                          </a:lnTo>
                          <a:close/>
                          <a:moveTo>
                            <a:pt x="1621631" y="312073"/>
                          </a:moveTo>
                          <a:lnTo>
                            <a:pt x="1621631" y="312377"/>
                          </a:lnTo>
                          <a:lnTo>
                            <a:pt x="1621631" y="312073"/>
                          </a:lnTo>
                          <a:close/>
                          <a:moveTo>
                            <a:pt x="1621631" y="0"/>
                          </a:moveTo>
                          <a:lnTo>
                            <a:pt x="1621631" y="312073"/>
                          </a:lnTo>
                          <a:cubicBezTo>
                            <a:pt x="1059988" y="337356"/>
                            <a:pt x="568425" y="631117"/>
                            <a:pt x="270720" y="1067768"/>
                          </a:cubicBezTo>
                          <a:lnTo>
                            <a:pt x="1629" y="908652"/>
                          </a:lnTo>
                          <a:cubicBezTo>
                            <a:pt x="354259" y="380480"/>
                            <a:pt x="945677" y="25494"/>
                            <a:pt x="1621631" y="0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lIns="93247" tIns="46623" rIns="46623" bIns="93247" anchor="b"/>
                    <a:lstStyle/>
                    <a:p>
                      <a:pPr algn="ctr" defTabSz="931545" eaLnBrk="1" hangingPunct="1">
                        <a:defRPr/>
                      </a:pPr>
                      <a:endParaRPr lang="en-US" spc="-51" dirty="0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p:txBody>
                </p:sp>
                <p:sp>
                  <p:nvSpPr>
                    <p:cNvPr id="81" name="Freeform 87"/>
                    <p:cNvSpPr/>
                    <p:nvPr/>
                  </p:nvSpPr>
                  <p:spPr bwMode="auto">
                    <a:xfrm flipH="1">
                      <a:off x="8043102" y="1599764"/>
                      <a:ext cx="1621631" cy="1069614"/>
                    </a:xfrm>
                    <a:custGeom>
                      <a:avLst/>
                      <a:gdLst>
                        <a:gd name="connsiteX0" fmla="*/ 668844 w 4158105"/>
                        <a:gd name="connsiteY0" fmla="*/ 1079241 h 4110786"/>
                        <a:gd name="connsiteX1" fmla="*/ 671967 w 4158105"/>
                        <a:gd name="connsiteY1" fmla="*/ 1081087 h 4110786"/>
                        <a:gd name="connsiteX2" fmla="*/ 576717 w 4158105"/>
                        <a:gd name="connsiteY2" fmla="*/ 1235869 h 4110786"/>
                        <a:gd name="connsiteX3" fmla="*/ 574232 w 4158105"/>
                        <a:gd name="connsiteY3" fmla="*/ 1234330 h 4110786"/>
                        <a:gd name="connsiteX4" fmla="*/ 668844 w 4158105"/>
                        <a:gd name="connsiteY4" fmla="*/ 1079241 h 4110786"/>
                        <a:gd name="connsiteX5" fmla="*/ 398124 w 4158105"/>
                        <a:gd name="connsiteY5" fmla="*/ 919162 h 4110786"/>
                        <a:gd name="connsiteX6" fmla="*/ 399753 w 4158105"/>
                        <a:gd name="connsiteY6" fmla="*/ 920125 h 4110786"/>
                        <a:gd name="connsiteX7" fmla="*/ 308772 w 4158105"/>
                        <a:gd name="connsiteY7" fmla="*/ 1069886 h 4110786"/>
                        <a:gd name="connsiteX8" fmla="*/ 307636 w 4158105"/>
                        <a:gd name="connsiteY8" fmla="*/ 1069182 h 4110786"/>
                        <a:gd name="connsiteX9" fmla="*/ 398124 w 4158105"/>
                        <a:gd name="connsiteY9" fmla="*/ 919162 h 4110786"/>
                        <a:gd name="connsiteX10" fmla="*/ 2106264 w 4158105"/>
                        <a:gd name="connsiteY10" fmla="*/ 319178 h 4110786"/>
                        <a:gd name="connsiteX11" fmla="*/ 2198792 w 4158105"/>
                        <a:gd name="connsiteY11" fmla="*/ 323850 h 4110786"/>
                        <a:gd name="connsiteX12" fmla="*/ 2019755 w 4158105"/>
                        <a:gd name="connsiteY12" fmla="*/ 323850 h 4110786"/>
                        <a:gd name="connsiteX13" fmla="*/ 2019755 w 4158105"/>
                        <a:gd name="connsiteY13" fmla="*/ 323546 h 4110786"/>
                        <a:gd name="connsiteX14" fmla="*/ 2106264 w 4158105"/>
                        <a:gd name="connsiteY14" fmla="*/ 319178 h 4110786"/>
                        <a:gd name="connsiteX15" fmla="*/ 2224351 w 4158105"/>
                        <a:gd name="connsiteY15" fmla="*/ 13068 h 4110786"/>
                        <a:gd name="connsiteX16" fmla="*/ 4158105 w 4158105"/>
                        <a:gd name="connsiteY16" fmla="*/ 2058946 h 4110786"/>
                        <a:gd name="connsiteX17" fmla="*/ 2106265 w 4158105"/>
                        <a:gd name="connsiteY17" fmla="*/ 4110786 h 4110786"/>
                        <a:gd name="connsiteX18" fmla="*/ 54424 w 4158105"/>
                        <a:gd name="connsiteY18" fmla="*/ 2058946 h 4110786"/>
                        <a:gd name="connsiteX19" fmla="*/ 574232 w 4158105"/>
                        <a:gd name="connsiteY19" fmla="*/ 1234330 h 4110786"/>
                        <a:gd name="connsiteX20" fmla="*/ 366497 w 4158105"/>
                        <a:gd name="connsiteY20" fmla="*/ 2058945 h 4110786"/>
                        <a:gd name="connsiteX21" fmla="*/ 2106264 w 4158105"/>
                        <a:gd name="connsiteY21" fmla="*/ 3798712 h 4110786"/>
                        <a:gd name="connsiteX22" fmla="*/ 3846030 w 4158105"/>
                        <a:gd name="connsiteY22" fmla="*/ 2058945 h 4110786"/>
                        <a:gd name="connsiteX23" fmla="*/ 2198792 w 4158105"/>
                        <a:gd name="connsiteY23" fmla="*/ 323850 h 4110786"/>
                        <a:gd name="connsiteX24" fmla="*/ 2219780 w 4158105"/>
                        <a:gd name="connsiteY24" fmla="*/ 323850 h 4110786"/>
                        <a:gd name="connsiteX25" fmla="*/ 2224351 w 4158105"/>
                        <a:gd name="connsiteY25" fmla="*/ 13068 h 4110786"/>
                        <a:gd name="connsiteX26" fmla="*/ 2019755 w 4158105"/>
                        <a:gd name="connsiteY26" fmla="*/ 11473 h 4110786"/>
                        <a:gd name="connsiteX27" fmla="*/ 2019755 w 4158105"/>
                        <a:gd name="connsiteY27" fmla="*/ 323546 h 4110786"/>
                        <a:gd name="connsiteX28" fmla="*/ 668844 w 4158105"/>
                        <a:gd name="connsiteY28" fmla="*/ 1079241 h 4110786"/>
                        <a:gd name="connsiteX29" fmla="*/ 399753 w 4158105"/>
                        <a:gd name="connsiteY29" fmla="*/ 920125 h 4110786"/>
                        <a:gd name="connsiteX30" fmla="*/ 2019755 w 4158105"/>
                        <a:gd name="connsiteY30" fmla="*/ 11473 h 4110786"/>
                        <a:gd name="connsiteX31" fmla="*/ 2224543 w 4158105"/>
                        <a:gd name="connsiteY31" fmla="*/ 0 h 4110786"/>
                        <a:gd name="connsiteX32" fmla="*/ 2224351 w 4158105"/>
                        <a:gd name="connsiteY32" fmla="*/ 13068 h 4110786"/>
                        <a:gd name="connsiteX33" fmla="*/ 2106265 w 4158105"/>
                        <a:gd name="connsiteY33" fmla="*/ 7105 h 4110786"/>
                        <a:gd name="connsiteX34" fmla="*/ 2019755 w 4158105"/>
                        <a:gd name="connsiteY34" fmla="*/ 11473 h 4110786"/>
                        <a:gd name="connsiteX35" fmla="*/ 2019755 w 4158105"/>
                        <a:gd name="connsiteY35" fmla="*/ 2381 h 4110786"/>
                        <a:gd name="connsiteX36" fmla="*/ 2224543 w 4158105"/>
                        <a:gd name="connsiteY36" fmla="*/ 0 h 4110786"/>
                        <a:gd name="connsiteX0-1" fmla="*/ 668844 w 4158105"/>
                        <a:gd name="connsiteY0-2" fmla="*/ 1079241 h 4110786"/>
                        <a:gd name="connsiteX1-3" fmla="*/ 671967 w 4158105"/>
                        <a:gd name="connsiteY1-4" fmla="*/ 1081087 h 4110786"/>
                        <a:gd name="connsiteX2-5" fmla="*/ 576717 w 4158105"/>
                        <a:gd name="connsiteY2-6" fmla="*/ 1235869 h 4110786"/>
                        <a:gd name="connsiteX3-7" fmla="*/ 574232 w 4158105"/>
                        <a:gd name="connsiteY3-8" fmla="*/ 1234330 h 4110786"/>
                        <a:gd name="connsiteX4-9" fmla="*/ 668844 w 4158105"/>
                        <a:gd name="connsiteY4-10" fmla="*/ 1079241 h 4110786"/>
                        <a:gd name="connsiteX5-11" fmla="*/ 398124 w 4158105"/>
                        <a:gd name="connsiteY5-12" fmla="*/ 919162 h 4110786"/>
                        <a:gd name="connsiteX6-13" fmla="*/ 399753 w 4158105"/>
                        <a:gd name="connsiteY6-14" fmla="*/ 920125 h 4110786"/>
                        <a:gd name="connsiteX7-15" fmla="*/ 308772 w 4158105"/>
                        <a:gd name="connsiteY7-16" fmla="*/ 1069886 h 4110786"/>
                        <a:gd name="connsiteX8-17" fmla="*/ 398124 w 4158105"/>
                        <a:gd name="connsiteY8-18" fmla="*/ 919162 h 4110786"/>
                        <a:gd name="connsiteX9-19" fmla="*/ 2106264 w 4158105"/>
                        <a:gd name="connsiteY9-20" fmla="*/ 319178 h 4110786"/>
                        <a:gd name="connsiteX10-21" fmla="*/ 2198792 w 4158105"/>
                        <a:gd name="connsiteY10-22" fmla="*/ 323850 h 4110786"/>
                        <a:gd name="connsiteX11-23" fmla="*/ 2019755 w 4158105"/>
                        <a:gd name="connsiteY11-24" fmla="*/ 323850 h 4110786"/>
                        <a:gd name="connsiteX12-25" fmla="*/ 2019755 w 4158105"/>
                        <a:gd name="connsiteY12-26" fmla="*/ 323546 h 4110786"/>
                        <a:gd name="connsiteX13-27" fmla="*/ 2106264 w 4158105"/>
                        <a:gd name="connsiteY13-28" fmla="*/ 319178 h 4110786"/>
                        <a:gd name="connsiteX14-29" fmla="*/ 2224351 w 4158105"/>
                        <a:gd name="connsiteY14-30" fmla="*/ 13068 h 4110786"/>
                        <a:gd name="connsiteX15-31" fmla="*/ 4158105 w 4158105"/>
                        <a:gd name="connsiteY15-32" fmla="*/ 2058946 h 4110786"/>
                        <a:gd name="connsiteX16-33" fmla="*/ 2106265 w 4158105"/>
                        <a:gd name="connsiteY16-34" fmla="*/ 4110786 h 4110786"/>
                        <a:gd name="connsiteX17-35" fmla="*/ 54424 w 4158105"/>
                        <a:gd name="connsiteY17-36" fmla="*/ 2058946 h 4110786"/>
                        <a:gd name="connsiteX18-37" fmla="*/ 574232 w 4158105"/>
                        <a:gd name="connsiteY18-38" fmla="*/ 1234330 h 4110786"/>
                        <a:gd name="connsiteX19-39" fmla="*/ 366497 w 4158105"/>
                        <a:gd name="connsiteY19-40" fmla="*/ 2058945 h 4110786"/>
                        <a:gd name="connsiteX20-41" fmla="*/ 2106264 w 4158105"/>
                        <a:gd name="connsiteY20-42" fmla="*/ 3798712 h 4110786"/>
                        <a:gd name="connsiteX21-43" fmla="*/ 3846030 w 4158105"/>
                        <a:gd name="connsiteY21-44" fmla="*/ 2058945 h 4110786"/>
                        <a:gd name="connsiteX22-45" fmla="*/ 2198792 w 4158105"/>
                        <a:gd name="connsiteY22-46" fmla="*/ 323850 h 4110786"/>
                        <a:gd name="connsiteX23-47" fmla="*/ 2219780 w 4158105"/>
                        <a:gd name="connsiteY23-48" fmla="*/ 323850 h 4110786"/>
                        <a:gd name="connsiteX24-49" fmla="*/ 2224351 w 4158105"/>
                        <a:gd name="connsiteY24-50" fmla="*/ 13068 h 4110786"/>
                        <a:gd name="connsiteX25-51" fmla="*/ 2019755 w 4158105"/>
                        <a:gd name="connsiteY25-52" fmla="*/ 11473 h 4110786"/>
                        <a:gd name="connsiteX26-53" fmla="*/ 2019755 w 4158105"/>
                        <a:gd name="connsiteY26-54" fmla="*/ 323546 h 4110786"/>
                        <a:gd name="connsiteX27-55" fmla="*/ 668844 w 4158105"/>
                        <a:gd name="connsiteY27-56" fmla="*/ 1079241 h 4110786"/>
                        <a:gd name="connsiteX28-57" fmla="*/ 399753 w 4158105"/>
                        <a:gd name="connsiteY28-58" fmla="*/ 920125 h 4110786"/>
                        <a:gd name="connsiteX29-59" fmla="*/ 2019755 w 4158105"/>
                        <a:gd name="connsiteY29-60" fmla="*/ 11473 h 4110786"/>
                        <a:gd name="connsiteX30-61" fmla="*/ 2224543 w 4158105"/>
                        <a:gd name="connsiteY30-62" fmla="*/ 0 h 4110786"/>
                        <a:gd name="connsiteX31-63" fmla="*/ 2224351 w 4158105"/>
                        <a:gd name="connsiteY31-64" fmla="*/ 13068 h 4110786"/>
                        <a:gd name="connsiteX32-65" fmla="*/ 2106265 w 4158105"/>
                        <a:gd name="connsiteY32-66" fmla="*/ 7105 h 4110786"/>
                        <a:gd name="connsiteX33-67" fmla="*/ 2019755 w 4158105"/>
                        <a:gd name="connsiteY33-68" fmla="*/ 11473 h 4110786"/>
                        <a:gd name="connsiteX34-69" fmla="*/ 2019755 w 4158105"/>
                        <a:gd name="connsiteY34-70" fmla="*/ 2381 h 4110786"/>
                        <a:gd name="connsiteX35-71" fmla="*/ 2224543 w 4158105"/>
                        <a:gd name="connsiteY35-72" fmla="*/ 0 h 4110786"/>
                        <a:gd name="connsiteX0-73" fmla="*/ 668844 w 4158105"/>
                        <a:gd name="connsiteY0-74" fmla="*/ 1079241 h 4110786"/>
                        <a:gd name="connsiteX1-75" fmla="*/ 671967 w 4158105"/>
                        <a:gd name="connsiteY1-76" fmla="*/ 1081087 h 4110786"/>
                        <a:gd name="connsiteX2-77" fmla="*/ 576717 w 4158105"/>
                        <a:gd name="connsiteY2-78" fmla="*/ 1235869 h 4110786"/>
                        <a:gd name="connsiteX3-79" fmla="*/ 574232 w 4158105"/>
                        <a:gd name="connsiteY3-80" fmla="*/ 1234330 h 4110786"/>
                        <a:gd name="connsiteX4-81" fmla="*/ 668844 w 4158105"/>
                        <a:gd name="connsiteY4-82" fmla="*/ 1079241 h 4110786"/>
                        <a:gd name="connsiteX5-83" fmla="*/ 398124 w 4158105"/>
                        <a:gd name="connsiteY5-84" fmla="*/ 919162 h 4110786"/>
                        <a:gd name="connsiteX6-85" fmla="*/ 399753 w 4158105"/>
                        <a:gd name="connsiteY6-86" fmla="*/ 920125 h 4110786"/>
                        <a:gd name="connsiteX7-87" fmla="*/ 398124 w 4158105"/>
                        <a:gd name="connsiteY7-88" fmla="*/ 919162 h 4110786"/>
                        <a:gd name="connsiteX8-89" fmla="*/ 2106264 w 4158105"/>
                        <a:gd name="connsiteY8-90" fmla="*/ 319178 h 4110786"/>
                        <a:gd name="connsiteX9-91" fmla="*/ 2198792 w 4158105"/>
                        <a:gd name="connsiteY9-92" fmla="*/ 323850 h 4110786"/>
                        <a:gd name="connsiteX10-93" fmla="*/ 2019755 w 4158105"/>
                        <a:gd name="connsiteY10-94" fmla="*/ 323850 h 4110786"/>
                        <a:gd name="connsiteX11-95" fmla="*/ 2019755 w 4158105"/>
                        <a:gd name="connsiteY11-96" fmla="*/ 323546 h 4110786"/>
                        <a:gd name="connsiteX12-97" fmla="*/ 2106264 w 4158105"/>
                        <a:gd name="connsiteY12-98" fmla="*/ 319178 h 4110786"/>
                        <a:gd name="connsiteX13-99" fmla="*/ 2224351 w 4158105"/>
                        <a:gd name="connsiteY13-100" fmla="*/ 13068 h 4110786"/>
                        <a:gd name="connsiteX14-101" fmla="*/ 4158105 w 4158105"/>
                        <a:gd name="connsiteY14-102" fmla="*/ 2058946 h 4110786"/>
                        <a:gd name="connsiteX15-103" fmla="*/ 2106265 w 4158105"/>
                        <a:gd name="connsiteY15-104" fmla="*/ 4110786 h 4110786"/>
                        <a:gd name="connsiteX16-105" fmla="*/ 54424 w 4158105"/>
                        <a:gd name="connsiteY16-106" fmla="*/ 2058946 h 4110786"/>
                        <a:gd name="connsiteX17-107" fmla="*/ 574232 w 4158105"/>
                        <a:gd name="connsiteY17-108" fmla="*/ 1234330 h 4110786"/>
                        <a:gd name="connsiteX18-109" fmla="*/ 366497 w 4158105"/>
                        <a:gd name="connsiteY18-110" fmla="*/ 2058945 h 4110786"/>
                        <a:gd name="connsiteX19-111" fmla="*/ 2106264 w 4158105"/>
                        <a:gd name="connsiteY19-112" fmla="*/ 3798712 h 4110786"/>
                        <a:gd name="connsiteX20-113" fmla="*/ 3846030 w 4158105"/>
                        <a:gd name="connsiteY20-114" fmla="*/ 2058945 h 4110786"/>
                        <a:gd name="connsiteX21-115" fmla="*/ 2198792 w 4158105"/>
                        <a:gd name="connsiteY21-116" fmla="*/ 323850 h 4110786"/>
                        <a:gd name="connsiteX22-117" fmla="*/ 2219780 w 4158105"/>
                        <a:gd name="connsiteY22-118" fmla="*/ 323850 h 4110786"/>
                        <a:gd name="connsiteX23-119" fmla="*/ 2224351 w 4158105"/>
                        <a:gd name="connsiteY23-120" fmla="*/ 13068 h 4110786"/>
                        <a:gd name="connsiteX24-121" fmla="*/ 2019755 w 4158105"/>
                        <a:gd name="connsiteY24-122" fmla="*/ 11473 h 4110786"/>
                        <a:gd name="connsiteX25-123" fmla="*/ 2019755 w 4158105"/>
                        <a:gd name="connsiteY25-124" fmla="*/ 323546 h 4110786"/>
                        <a:gd name="connsiteX26-125" fmla="*/ 668844 w 4158105"/>
                        <a:gd name="connsiteY26-126" fmla="*/ 1079241 h 4110786"/>
                        <a:gd name="connsiteX27-127" fmla="*/ 399753 w 4158105"/>
                        <a:gd name="connsiteY27-128" fmla="*/ 920125 h 4110786"/>
                        <a:gd name="connsiteX28-129" fmla="*/ 2019755 w 4158105"/>
                        <a:gd name="connsiteY28-130" fmla="*/ 11473 h 4110786"/>
                        <a:gd name="connsiteX29-131" fmla="*/ 2224543 w 4158105"/>
                        <a:gd name="connsiteY29-132" fmla="*/ 0 h 4110786"/>
                        <a:gd name="connsiteX30-133" fmla="*/ 2224351 w 4158105"/>
                        <a:gd name="connsiteY30-134" fmla="*/ 13068 h 4110786"/>
                        <a:gd name="connsiteX31-135" fmla="*/ 2106265 w 4158105"/>
                        <a:gd name="connsiteY31-136" fmla="*/ 7105 h 4110786"/>
                        <a:gd name="connsiteX32-137" fmla="*/ 2019755 w 4158105"/>
                        <a:gd name="connsiteY32-138" fmla="*/ 11473 h 4110786"/>
                        <a:gd name="connsiteX33-139" fmla="*/ 2019755 w 4158105"/>
                        <a:gd name="connsiteY33-140" fmla="*/ 2381 h 4110786"/>
                        <a:gd name="connsiteX34-141" fmla="*/ 2224543 w 4158105"/>
                        <a:gd name="connsiteY34-142" fmla="*/ 0 h 4110786"/>
                        <a:gd name="connsiteX0-143" fmla="*/ 739525 w 4228786"/>
                        <a:gd name="connsiteY0-144" fmla="*/ 1079241 h 4110786"/>
                        <a:gd name="connsiteX1-145" fmla="*/ 742648 w 4228786"/>
                        <a:gd name="connsiteY1-146" fmla="*/ 1081087 h 4110786"/>
                        <a:gd name="connsiteX2-147" fmla="*/ 647398 w 4228786"/>
                        <a:gd name="connsiteY2-148" fmla="*/ 1235869 h 4110786"/>
                        <a:gd name="connsiteX3-149" fmla="*/ 644913 w 4228786"/>
                        <a:gd name="connsiteY3-150" fmla="*/ 1234330 h 4110786"/>
                        <a:gd name="connsiteX4-151" fmla="*/ 739525 w 4228786"/>
                        <a:gd name="connsiteY4-152" fmla="*/ 1079241 h 4110786"/>
                        <a:gd name="connsiteX5-153" fmla="*/ 468805 w 4228786"/>
                        <a:gd name="connsiteY5-154" fmla="*/ 919162 h 4110786"/>
                        <a:gd name="connsiteX6-155" fmla="*/ 470434 w 4228786"/>
                        <a:gd name="connsiteY6-156" fmla="*/ 920125 h 4110786"/>
                        <a:gd name="connsiteX7-157" fmla="*/ 468805 w 4228786"/>
                        <a:gd name="connsiteY7-158" fmla="*/ 919162 h 4110786"/>
                        <a:gd name="connsiteX8-159" fmla="*/ 2176945 w 4228786"/>
                        <a:gd name="connsiteY8-160" fmla="*/ 319178 h 4110786"/>
                        <a:gd name="connsiteX9-161" fmla="*/ 2269473 w 4228786"/>
                        <a:gd name="connsiteY9-162" fmla="*/ 323850 h 4110786"/>
                        <a:gd name="connsiteX10-163" fmla="*/ 2090436 w 4228786"/>
                        <a:gd name="connsiteY10-164" fmla="*/ 323850 h 4110786"/>
                        <a:gd name="connsiteX11-165" fmla="*/ 2090436 w 4228786"/>
                        <a:gd name="connsiteY11-166" fmla="*/ 323546 h 4110786"/>
                        <a:gd name="connsiteX12-167" fmla="*/ 2176945 w 4228786"/>
                        <a:gd name="connsiteY12-168" fmla="*/ 319178 h 4110786"/>
                        <a:gd name="connsiteX13-169" fmla="*/ 2295032 w 4228786"/>
                        <a:gd name="connsiteY13-170" fmla="*/ 13068 h 4110786"/>
                        <a:gd name="connsiteX14-171" fmla="*/ 4228786 w 4228786"/>
                        <a:gd name="connsiteY14-172" fmla="*/ 2058946 h 4110786"/>
                        <a:gd name="connsiteX15-173" fmla="*/ 2176946 w 4228786"/>
                        <a:gd name="connsiteY15-174" fmla="*/ 4110786 h 4110786"/>
                        <a:gd name="connsiteX16-175" fmla="*/ 125105 w 4228786"/>
                        <a:gd name="connsiteY16-176" fmla="*/ 2058946 h 4110786"/>
                        <a:gd name="connsiteX17-177" fmla="*/ 437178 w 4228786"/>
                        <a:gd name="connsiteY17-178" fmla="*/ 2058945 h 4110786"/>
                        <a:gd name="connsiteX18-179" fmla="*/ 2176945 w 4228786"/>
                        <a:gd name="connsiteY18-180" fmla="*/ 3798712 h 4110786"/>
                        <a:gd name="connsiteX19-181" fmla="*/ 3916711 w 4228786"/>
                        <a:gd name="connsiteY19-182" fmla="*/ 2058945 h 4110786"/>
                        <a:gd name="connsiteX20-183" fmla="*/ 2269473 w 4228786"/>
                        <a:gd name="connsiteY20-184" fmla="*/ 323850 h 4110786"/>
                        <a:gd name="connsiteX21-185" fmla="*/ 2290461 w 4228786"/>
                        <a:gd name="connsiteY21-186" fmla="*/ 323850 h 4110786"/>
                        <a:gd name="connsiteX22-187" fmla="*/ 2295032 w 4228786"/>
                        <a:gd name="connsiteY22-188" fmla="*/ 13068 h 4110786"/>
                        <a:gd name="connsiteX23-189" fmla="*/ 2090436 w 4228786"/>
                        <a:gd name="connsiteY23-190" fmla="*/ 11473 h 4110786"/>
                        <a:gd name="connsiteX24-191" fmla="*/ 2090436 w 4228786"/>
                        <a:gd name="connsiteY24-192" fmla="*/ 323546 h 4110786"/>
                        <a:gd name="connsiteX25-193" fmla="*/ 739525 w 4228786"/>
                        <a:gd name="connsiteY25-194" fmla="*/ 1079241 h 4110786"/>
                        <a:gd name="connsiteX26-195" fmla="*/ 470434 w 4228786"/>
                        <a:gd name="connsiteY26-196" fmla="*/ 920125 h 4110786"/>
                        <a:gd name="connsiteX27-197" fmla="*/ 2090436 w 4228786"/>
                        <a:gd name="connsiteY27-198" fmla="*/ 11473 h 4110786"/>
                        <a:gd name="connsiteX28-199" fmla="*/ 2295224 w 4228786"/>
                        <a:gd name="connsiteY28-200" fmla="*/ 0 h 4110786"/>
                        <a:gd name="connsiteX29-201" fmla="*/ 2295032 w 4228786"/>
                        <a:gd name="connsiteY29-202" fmla="*/ 13068 h 4110786"/>
                        <a:gd name="connsiteX30-203" fmla="*/ 2176946 w 4228786"/>
                        <a:gd name="connsiteY30-204" fmla="*/ 7105 h 4110786"/>
                        <a:gd name="connsiteX31-205" fmla="*/ 2090436 w 4228786"/>
                        <a:gd name="connsiteY31-206" fmla="*/ 11473 h 4110786"/>
                        <a:gd name="connsiteX32-207" fmla="*/ 2090436 w 4228786"/>
                        <a:gd name="connsiteY32-208" fmla="*/ 2381 h 4110786"/>
                        <a:gd name="connsiteX33-209" fmla="*/ 2295224 w 4228786"/>
                        <a:gd name="connsiteY33-210" fmla="*/ 0 h 4110786"/>
                        <a:gd name="connsiteX0-211" fmla="*/ 739525 w 4228786"/>
                        <a:gd name="connsiteY0-212" fmla="*/ 1079241 h 4110786"/>
                        <a:gd name="connsiteX1-213" fmla="*/ 742648 w 4228786"/>
                        <a:gd name="connsiteY1-214" fmla="*/ 1081087 h 4110786"/>
                        <a:gd name="connsiteX2-215" fmla="*/ 647398 w 4228786"/>
                        <a:gd name="connsiteY2-216" fmla="*/ 1235869 h 4110786"/>
                        <a:gd name="connsiteX3-217" fmla="*/ 739525 w 4228786"/>
                        <a:gd name="connsiteY3-218" fmla="*/ 1079241 h 4110786"/>
                        <a:gd name="connsiteX4-219" fmla="*/ 468805 w 4228786"/>
                        <a:gd name="connsiteY4-220" fmla="*/ 919162 h 4110786"/>
                        <a:gd name="connsiteX5-221" fmla="*/ 470434 w 4228786"/>
                        <a:gd name="connsiteY5-222" fmla="*/ 920125 h 4110786"/>
                        <a:gd name="connsiteX6-223" fmla="*/ 468805 w 4228786"/>
                        <a:gd name="connsiteY6-224" fmla="*/ 919162 h 4110786"/>
                        <a:gd name="connsiteX7-225" fmla="*/ 2176945 w 4228786"/>
                        <a:gd name="connsiteY7-226" fmla="*/ 319178 h 4110786"/>
                        <a:gd name="connsiteX8-227" fmla="*/ 2269473 w 4228786"/>
                        <a:gd name="connsiteY8-228" fmla="*/ 323850 h 4110786"/>
                        <a:gd name="connsiteX9-229" fmla="*/ 2090436 w 4228786"/>
                        <a:gd name="connsiteY9-230" fmla="*/ 323850 h 4110786"/>
                        <a:gd name="connsiteX10-231" fmla="*/ 2090436 w 4228786"/>
                        <a:gd name="connsiteY10-232" fmla="*/ 323546 h 4110786"/>
                        <a:gd name="connsiteX11-233" fmla="*/ 2176945 w 4228786"/>
                        <a:gd name="connsiteY11-234" fmla="*/ 319178 h 4110786"/>
                        <a:gd name="connsiteX12-235" fmla="*/ 2295032 w 4228786"/>
                        <a:gd name="connsiteY12-236" fmla="*/ 13068 h 4110786"/>
                        <a:gd name="connsiteX13-237" fmla="*/ 4228786 w 4228786"/>
                        <a:gd name="connsiteY13-238" fmla="*/ 2058946 h 4110786"/>
                        <a:gd name="connsiteX14-239" fmla="*/ 2176946 w 4228786"/>
                        <a:gd name="connsiteY14-240" fmla="*/ 4110786 h 4110786"/>
                        <a:gd name="connsiteX15-241" fmla="*/ 125105 w 4228786"/>
                        <a:gd name="connsiteY15-242" fmla="*/ 2058946 h 4110786"/>
                        <a:gd name="connsiteX16-243" fmla="*/ 437178 w 4228786"/>
                        <a:gd name="connsiteY16-244" fmla="*/ 2058945 h 4110786"/>
                        <a:gd name="connsiteX17-245" fmla="*/ 2176945 w 4228786"/>
                        <a:gd name="connsiteY17-246" fmla="*/ 3798712 h 4110786"/>
                        <a:gd name="connsiteX18-247" fmla="*/ 3916711 w 4228786"/>
                        <a:gd name="connsiteY18-248" fmla="*/ 2058945 h 4110786"/>
                        <a:gd name="connsiteX19-249" fmla="*/ 2269473 w 4228786"/>
                        <a:gd name="connsiteY19-250" fmla="*/ 323850 h 4110786"/>
                        <a:gd name="connsiteX20-251" fmla="*/ 2290461 w 4228786"/>
                        <a:gd name="connsiteY20-252" fmla="*/ 323850 h 4110786"/>
                        <a:gd name="connsiteX21-253" fmla="*/ 2295032 w 4228786"/>
                        <a:gd name="connsiteY21-254" fmla="*/ 13068 h 4110786"/>
                        <a:gd name="connsiteX22-255" fmla="*/ 2090436 w 4228786"/>
                        <a:gd name="connsiteY22-256" fmla="*/ 11473 h 4110786"/>
                        <a:gd name="connsiteX23-257" fmla="*/ 2090436 w 4228786"/>
                        <a:gd name="connsiteY23-258" fmla="*/ 323546 h 4110786"/>
                        <a:gd name="connsiteX24-259" fmla="*/ 739525 w 4228786"/>
                        <a:gd name="connsiteY24-260" fmla="*/ 1079241 h 4110786"/>
                        <a:gd name="connsiteX25-261" fmla="*/ 470434 w 4228786"/>
                        <a:gd name="connsiteY25-262" fmla="*/ 920125 h 4110786"/>
                        <a:gd name="connsiteX26-263" fmla="*/ 2090436 w 4228786"/>
                        <a:gd name="connsiteY26-264" fmla="*/ 11473 h 4110786"/>
                        <a:gd name="connsiteX27-265" fmla="*/ 2295224 w 4228786"/>
                        <a:gd name="connsiteY27-266" fmla="*/ 0 h 4110786"/>
                        <a:gd name="connsiteX28-267" fmla="*/ 2295032 w 4228786"/>
                        <a:gd name="connsiteY28-268" fmla="*/ 13068 h 4110786"/>
                        <a:gd name="connsiteX29-269" fmla="*/ 2176946 w 4228786"/>
                        <a:gd name="connsiteY29-270" fmla="*/ 7105 h 4110786"/>
                        <a:gd name="connsiteX30-271" fmla="*/ 2090436 w 4228786"/>
                        <a:gd name="connsiteY30-272" fmla="*/ 11473 h 4110786"/>
                        <a:gd name="connsiteX31-273" fmla="*/ 2090436 w 4228786"/>
                        <a:gd name="connsiteY31-274" fmla="*/ 2381 h 4110786"/>
                        <a:gd name="connsiteX32-275" fmla="*/ 2295224 w 4228786"/>
                        <a:gd name="connsiteY32-276" fmla="*/ 0 h 4110786"/>
                        <a:gd name="connsiteX0-277" fmla="*/ 739525 w 4228786"/>
                        <a:gd name="connsiteY0-278" fmla="*/ 1079241 h 4110786"/>
                        <a:gd name="connsiteX1-279" fmla="*/ 742648 w 4228786"/>
                        <a:gd name="connsiteY1-280" fmla="*/ 1081087 h 4110786"/>
                        <a:gd name="connsiteX2-281" fmla="*/ 739525 w 4228786"/>
                        <a:gd name="connsiteY2-282" fmla="*/ 1079241 h 4110786"/>
                        <a:gd name="connsiteX3-283" fmla="*/ 468805 w 4228786"/>
                        <a:gd name="connsiteY3-284" fmla="*/ 919162 h 4110786"/>
                        <a:gd name="connsiteX4-285" fmla="*/ 470434 w 4228786"/>
                        <a:gd name="connsiteY4-286" fmla="*/ 920125 h 4110786"/>
                        <a:gd name="connsiteX5-287" fmla="*/ 468805 w 4228786"/>
                        <a:gd name="connsiteY5-288" fmla="*/ 919162 h 4110786"/>
                        <a:gd name="connsiteX6-289" fmla="*/ 2176945 w 4228786"/>
                        <a:gd name="connsiteY6-290" fmla="*/ 319178 h 4110786"/>
                        <a:gd name="connsiteX7-291" fmla="*/ 2269473 w 4228786"/>
                        <a:gd name="connsiteY7-292" fmla="*/ 323850 h 4110786"/>
                        <a:gd name="connsiteX8-293" fmla="*/ 2090436 w 4228786"/>
                        <a:gd name="connsiteY8-294" fmla="*/ 323850 h 4110786"/>
                        <a:gd name="connsiteX9-295" fmla="*/ 2090436 w 4228786"/>
                        <a:gd name="connsiteY9-296" fmla="*/ 323546 h 4110786"/>
                        <a:gd name="connsiteX10-297" fmla="*/ 2176945 w 4228786"/>
                        <a:gd name="connsiteY10-298" fmla="*/ 319178 h 4110786"/>
                        <a:gd name="connsiteX11-299" fmla="*/ 2295032 w 4228786"/>
                        <a:gd name="connsiteY11-300" fmla="*/ 13068 h 4110786"/>
                        <a:gd name="connsiteX12-301" fmla="*/ 4228786 w 4228786"/>
                        <a:gd name="connsiteY12-302" fmla="*/ 2058946 h 4110786"/>
                        <a:gd name="connsiteX13-303" fmla="*/ 2176946 w 4228786"/>
                        <a:gd name="connsiteY13-304" fmla="*/ 4110786 h 4110786"/>
                        <a:gd name="connsiteX14-305" fmla="*/ 125105 w 4228786"/>
                        <a:gd name="connsiteY14-306" fmla="*/ 2058946 h 4110786"/>
                        <a:gd name="connsiteX15-307" fmla="*/ 437178 w 4228786"/>
                        <a:gd name="connsiteY15-308" fmla="*/ 2058945 h 4110786"/>
                        <a:gd name="connsiteX16-309" fmla="*/ 2176945 w 4228786"/>
                        <a:gd name="connsiteY16-310" fmla="*/ 3798712 h 4110786"/>
                        <a:gd name="connsiteX17-311" fmla="*/ 3916711 w 4228786"/>
                        <a:gd name="connsiteY17-312" fmla="*/ 2058945 h 4110786"/>
                        <a:gd name="connsiteX18-313" fmla="*/ 2269473 w 4228786"/>
                        <a:gd name="connsiteY18-314" fmla="*/ 323850 h 4110786"/>
                        <a:gd name="connsiteX19-315" fmla="*/ 2290461 w 4228786"/>
                        <a:gd name="connsiteY19-316" fmla="*/ 323850 h 4110786"/>
                        <a:gd name="connsiteX20-317" fmla="*/ 2295032 w 4228786"/>
                        <a:gd name="connsiteY20-318" fmla="*/ 13068 h 4110786"/>
                        <a:gd name="connsiteX21-319" fmla="*/ 2090436 w 4228786"/>
                        <a:gd name="connsiteY21-320" fmla="*/ 11473 h 4110786"/>
                        <a:gd name="connsiteX22-321" fmla="*/ 2090436 w 4228786"/>
                        <a:gd name="connsiteY22-322" fmla="*/ 323546 h 4110786"/>
                        <a:gd name="connsiteX23-323" fmla="*/ 739525 w 4228786"/>
                        <a:gd name="connsiteY23-324" fmla="*/ 1079241 h 4110786"/>
                        <a:gd name="connsiteX24-325" fmla="*/ 470434 w 4228786"/>
                        <a:gd name="connsiteY24-326" fmla="*/ 920125 h 4110786"/>
                        <a:gd name="connsiteX25-327" fmla="*/ 2090436 w 4228786"/>
                        <a:gd name="connsiteY25-328" fmla="*/ 11473 h 4110786"/>
                        <a:gd name="connsiteX26-329" fmla="*/ 2295224 w 4228786"/>
                        <a:gd name="connsiteY26-330" fmla="*/ 0 h 4110786"/>
                        <a:gd name="connsiteX27-331" fmla="*/ 2295032 w 4228786"/>
                        <a:gd name="connsiteY27-332" fmla="*/ 13068 h 4110786"/>
                        <a:gd name="connsiteX28-333" fmla="*/ 2176946 w 4228786"/>
                        <a:gd name="connsiteY28-334" fmla="*/ 7105 h 4110786"/>
                        <a:gd name="connsiteX29-335" fmla="*/ 2090436 w 4228786"/>
                        <a:gd name="connsiteY29-336" fmla="*/ 11473 h 4110786"/>
                        <a:gd name="connsiteX30-337" fmla="*/ 2090436 w 4228786"/>
                        <a:gd name="connsiteY30-338" fmla="*/ 2381 h 4110786"/>
                        <a:gd name="connsiteX31-339" fmla="*/ 2295224 w 4228786"/>
                        <a:gd name="connsiteY31-340" fmla="*/ 0 h 4110786"/>
                        <a:gd name="connsiteX0-341" fmla="*/ 739525 w 4228786"/>
                        <a:gd name="connsiteY0-342" fmla="*/ 1079241 h 4110786"/>
                        <a:gd name="connsiteX1-343" fmla="*/ 742648 w 4228786"/>
                        <a:gd name="connsiteY1-344" fmla="*/ 1081087 h 4110786"/>
                        <a:gd name="connsiteX2-345" fmla="*/ 739525 w 4228786"/>
                        <a:gd name="connsiteY2-346" fmla="*/ 1079241 h 4110786"/>
                        <a:gd name="connsiteX3-347" fmla="*/ 468805 w 4228786"/>
                        <a:gd name="connsiteY3-348" fmla="*/ 919162 h 4110786"/>
                        <a:gd name="connsiteX4-349" fmla="*/ 470434 w 4228786"/>
                        <a:gd name="connsiteY4-350" fmla="*/ 920125 h 4110786"/>
                        <a:gd name="connsiteX5-351" fmla="*/ 468805 w 4228786"/>
                        <a:gd name="connsiteY5-352" fmla="*/ 919162 h 4110786"/>
                        <a:gd name="connsiteX6-353" fmla="*/ 2176945 w 4228786"/>
                        <a:gd name="connsiteY6-354" fmla="*/ 319178 h 4110786"/>
                        <a:gd name="connsiteX7-355" fmla="*/ 2269473 w 4228786"/>
                        <a:gd name="connsiteY7-356" fmla="*/ 323850 h 4110786"/>
                        <a:gd name="connsiteX8-357" fmla="*/ 2090436 w 4228786"/>
                        <a:gd name="connsiteY8-358" fmla="*/ 323850 h 4110786"/>
                        <a:gd name="connsiteX9-359" fmla="*/ 2090436 w 4228786"/>
                        <a:gd name="connsiteY9-360" fmla="*/ 323546 h 4110786"/>
                        <a:gd name="connsiteX10-361" fmla="*/ 2176945 w 4228786"/>
                        <a:gd name="connsiteY10-362" fmla="*/ 319178 h 4110786"/>
                        <a:gd name="connsiteX11-363" fmla="*/ 2295032 w 4228786"/>
                        <a:gd name="connsiteY11-364" fmla="*/ 13068 h 4110786"/>
                        <a:gd name="connsiteX12-365" fmla="*/ 4228786 w 4228786"/>
                        <a:gd name="connsiteY12-366" fmla="*/ 2058946 h 4110786"/>
                        <a:gd name="connsiteX13-367" fmla="*/ 2176946 w 4228786"/>
                        <a:gd name="connsiteY13-368" fmla="*/ 4110786 h 4110786"/>
                        <a:gd name="connsiteX14-369" fmla="*/ 125105 w 4228786"/>
                        <a:gd name="connsiteY14-370" fmla="*/ 2058946 h 4110786"/>
                        <a:gd name="connsiteX15-371" fmla="*/ 437178 w 4228786"/>
                        <a:gd name="connsiteY15-372" fmla="*/ 2058945 h 4110786"/>
                        <a:gd name="connsiteX16-373" fmla="*/ 2176945 w 4228786"/>
                        <a:gd name="connsiteY16-374" fmla="*/ 3798712 h 4110786"/>
                        <a:gd name="connsiteX17-375" fmla="*/ 3916711 w 4228786"/>
                        <a:gd name="connsiteY17-376" fmla="*/ 2058945 h 4110786"/>
                        <a:gd name="connsiteX18-377" fmla="*/ 2269473 w 4228786"/>
                        <a:gd name="connsiteY18-378" fmla="*/ 323850 h 4110786"/>
                        <a:gd name="connsiteX19-379" fmla="*/ 2290461 w 4228786"/>
                        <a:gd name="connsiteY19-380" fmla="*/ 323850 h 4110786"/>
                        <a:gd name="connsiteX20-381" fmla="*/ 2295032 w 4228786"/>
                        <a:gd name="connsiteY20-382" fmla="*/ 13068 h 4110786"/>
                        <a:gd name="connsiteX21-383" fmla="*/ 2090436 w 4228786"/>
                        <a:gd name="connsiteY21-384" fmla="*/ 11473 h 4110786"/>
                        <a:gd name="connsiteX22-385" fmla="*/ 2090436 w 4228786"/>
                        <a:gd name="connsiteY22-386" fmla="*/ 323546 h 4110786"/>
                        <a:gd name="connsiteX23-387" fmla="*/ 739525 w 4228786"/>
                        <a:gd name="connsiteY23-388" fmla="*/ 1079241 h 4110786"/>
                        <a:gd name="connsiteX24-389" fmla="*/ 470434 w 4228786"/>
                        <a:gd name="connsiteY24-390" fmla="*/ 920125 h 4110786"/>
                        <a:gd name="connsiteX25-391" fmla="*/ 2090436 w 4228786"/>
                        <a:gd name="connsiteY25-392" fmla="*/ 11473 h 4110786"/>
                        <a:gd name="connsiteX26-393" fmla="*/ 2295224 w 4228786"/>
                        <a:gd name="connsiteY26-394" fmla="*/ 0 h 4110786"/>
                        <a:gd name="connsiteX27-395" fmla="*/ 2176946 w 4228786"/>
                        <a:gd name="connsiteY27-396" fmla="*/ 7105 h 4110786"/>
                        <a:gd name="connsiteX28-397" fmla="*/ 2090436 w 4228786"/>
                        <a:gd name="connsiteY28-398" fmla="*/ 11473 h 4110786"/>
                        <a:gd name="connsiteX29-399" fmla="*/ 2090436 w 4228786"/>
                        <a:gd name="connsiteY29-400" fmla="*/ 2381 h 4110786"/>
                        <a:gd name="connsiteX30-401" fmla="*/ 2295224 w 4228786"/>
                        <a:gd name="connsiteY30-402" fmla="*/ 0 h 4110786"/>
                        <a:gd name="connsiteX0-403" fmla="*/ 739525 w 4228949"/>
                        <a:gd name="connsiteY0-404" fmla="*/ 1079241 h 4110786"/>
                        <a:gd name="connsiteX1-405" fmla="*/ 742648 w 4228949"/>
                        <a:gd name="connsiteY1-406" fmla="*/ 1081087 h 4110786"/>
                        <a:gd name="connsiteX2-407" fmla="*/ 739525 w 4228949"/>
                        <a:gd name="connsiteY2-408" fmla="*/ 1079241 h 4110786"/>
                        <a:gd name="connsiteX3-409" fmla="*/ 468805 w 4228949"/>
                        <a:gd name="connsiteY3-410" fmla="*/ 919162 h 4110786"/>
                        <a:gd name="connsiteX4-411" fmla="*/ 470434 w 4228949"/>
                        <a:gd name="connsiteY4-412" fmla="*/ 920125 h 4110786"/>
                        <a:gd name="connsiteX5-413" fmla="*/ 468805 w 4228949"/>
                        <a:gd name="connsiteY5-414" fmla="*/ 919162 h 4110786"/>
                        <a:gd name="connsiteX6-415" fmla="*/ 2176945 w 4228949"/>
                        <a:gd name="connsiteY6-416" fmla="*/ 319178 h 4110786"/>
                        <a:gd name="connsiteX7-417" fmla="*/ 2269473 w 4228949"/>
                        <a:gd name="connsiteY7-418" fmla="*/ 323850 h 4110786"/>
                        <a:gd name="connsiteX8-419" fmla="*/ 2090436 w 4228949"/>
                        <a:gd name="connsiteY8-420" fmla="*/ 323850 h 4110786"/>
                        <a:gd name="connsiteX9-421" fmla="*/ 2090436 w 4228949"/>
                        <a:gd name="connsiteY9-422" fmla="*/ 323546 h 4110786"/>
                        <a:gd name="connsiteX10-423" fmla="*/ 2176945 w 4228949"/>
                        <a:gd name="connsiteY10-424" fmla="*/ 319178 h 4110786"/>
                        <a:gd name="connsiteX11-425" fmla="*/ 2290461 w 4228949"/>
                        <a:gd name="connsiteY11-426" fmla="*/ 323850 h 4110786"/>
                        <a:gd name="connsiteX12-427" fmla="*/ 4228786 w 4228949"/>
                        <a:gd name="connsiteY12-428" fmla="*/ 2058946 h 4110786"/>
                        <a:gd name="connsiteX13-429" fmla="*/ 2176946 w 4228949"/>
                        <a:gd name="connsiteY13-430" fmla="*/ 4110786 h 4110786"/>
                        <a:gd name="connsiteX14-431" fmla="*/ 125105 w 4228949"/>
                        <a:gd name="connsiteY14-432" fmla="*/ 2058946 h 4110786"/>
                        <a:gd name="connsiteX15-433" fmla="*/ 437178 w 4228949"/>
                        <a:gd name="connsiteY15-434" fmla="*/ 2058945 h 4110786"/>
                        <a:gd name="connsiteX16-435" fmla="*/ 2176945 w 4228949"/>
                        <a:gd name="connsiteY16-436" fmla="*/ 3798712 h 4110786"/>
                        <a:gd name="connsiteX17-437" fmla="*/ 3916711 w 4228949"/>
                        <a:gd name="connsiteY17-438" fmla="*/ 2058945 h 4110786"/>
                        <a:gd name="connsiteX18-439" fmla="*/ 2269473 w 4228949"/>
                        <a:gd name="connsiteY18-440" fmla="*/ 323850 h 4110786"/>
                        <a:gd name="connsiteX19-441" fmla="*/ 2290461 w 4228949"/>
                        <a:gd name="connsiteY19-442" fmla="*/ 323850 h 4110786"/>
                        <a:gd name="connsiteX20-443" fmla="*/ 2090436 w 4228949"/>
                        <a:gd name="connsiteY20-444" fmla="*/ 11473 h 4110786"/>
                        <a:gd name="connsiteX21-445" fmla="*/ 2090436 w 4228949"/>
                        <a:gd name="connsiteY21-446" fmla="*/ 323546 h 4110786"/>
                        <a:gd name="connsiteX22-447" fmla="*/ 739525 w 4228949"/>
                        <a:gd name="connsiteY22-448" fmla="*/ 1079241 h 4110786"/>
                        <a:gd name="connsiteX23-449" fmla="*/ 470434 w 4228949"/>
                        <a:gd name="connsiteY23-450" fmla="*/ 920125 h 4110786"/>
                        <a:gd name="connsiteX24-451" fmla="*/ 2090436 w 4228949"/>
                        <a:gd name="connsiteY24-452" fmla="*/ 11473 h 4110786"/>
                        <a:gd name="connsiteX25-453" fmla="*/ 2295224 w 4228949"/>
                        <a:gd name="connsiteY25-454" fmla="*/ 0 h 4110786"/>
                        <a:gd name="connsiteX26-455" fmla="*/ 2176946 w 4228949"/>
                        <a:gd name="connsiteY26-456" fmla="*/ 7105 h 4110786"/>
                        <a:gd name="connsiteX27-457" fmla="*/ 2090436 w 4228949"/>
                        <a:gd name="connsiteY27-458" fmla="*/ 11473 h 4110786"/>
                        <a:gd name="connsiteX28-459" fmla="*/ 2090436 w 4228949"/>
                        <a:gd name="connsiteY28-460" fmla="*/ 2381 h 4110786"/>
                        <a:gd name="connsiteX29-461" fmla="*/ 2295224 w 4228949"/>
                        <a:gd name="connsiteY29-462" fmla="*/ 0 h 4110786"/>
                        <a:gd name="connsiteX0-463" fmla="*/ 739525 w 4228949"/>
                        <a:gd name="connsiteY0-464" fmla="*/ 1076860 h 4108405"/>
                        <a:gd name="connsiteX1-465" fmla="*/ 742648 w 4228949"/>
                        <a:gd name="connsiteY1-466" fmla="*/ 1078706 h 4108405"/>
                        <a:gd name="connsiteX2-467" fmla="*/ 739525 w 4228949"/>
                        <a:gd name="connsiteY2-468" fmla="*/ 1076860 h 4108405"/>
                        <a:gd name="connsiteX3-469" fmla="*/ 468805 w 4228949"/>
                        <a:gd name="connsiteY3-470" fmla="*/ 916781 h 4108405"/>
                        <a:gd name="connsiteX4-471" fmla="*/ 470434 w 4228949"/>
                        <a:gd name="connsiteY4-472" fmla="*/ 917744 h 4108405"/>
                        <a:gd name="connsiteX5-473" fmla="*/ 468805 w 4228949"/>
                        <a:gd name="connsiteY5-474" fmla="*/ 916781 h 4108405"/>
                        <a:gd name="connsiteX6-475" fmla="*/ 2176945 w 4228949"/>
                        <a:gd name="connsiteY6-476" fmla="*/ 316797 h 4108405"/>
                        <a:gd name="connsiteX7-477" fmla="*/ 2269473 w 4228949"/>
                        <a:gd name="connsiteY7-478" fmla="*/ 321469 h 4108405"/>
                        <a:gd name="connsiteX8-479" fmla="*/ 2090436 w 4228949"/>
                        <a:gd name="connsiteY8-480" fmla="*/ 321469 h 4108405"/>
                        <a:gd name="connsiteX9-481" fmla="*/ 2090436 w 4228949"/>
                        <a:gd name="connsiteY9-482" fmla="*/ 321165 h 4108405"/>
                        <a:gd name="connsiteX10-483" fmla="*/ 2176945 w 4228949"/>
                        <a:gd name="connsiteY10-484" fmla="*/ 316797 h 4108405"/>
                        <a:gd name="connsiteX11-485" fmla="*/ 2290461 w 4228949"/>
                        <a:gd name="connsiteY11-486" fmla="*/ 321469 h 4108405"/>
                        <a:gd name="connsiteX12-487" fmla="*/ 4228786 w 4228949"/>
                        <a:gd name="connsiteY12-488" fmla="*/ 2056565 h 4108405"/>
                        <a:gd name="connsiteX13-489" fmla="*/ 2176946 w 4228949"/>
                        <a:gd name="connsiteY13-490" fmla="*/ 4108405 h 4108405"/>
                        <a:gd name="connsiteX14-491" fmla="*/ 125105 w 4228949"/>
                        <a:gd name="connsiteY14-492" fmla="*/ 2056565 h 4108405"/>
                        <a:gd name="connsiteX15-493" fmla="*/ 437178 w 4228949"/>
                        <a:gd name="connsiteY15-494" fmla="*/ 2056564 h 4108405"/>
                        <a:gd name="connsiteX16-495" fmla="*/ 2176945 w 4228949"/>
                        <a:gd name="connsiteY16-496" fmla="*/ 3796331 h 4108405"/>
                        <a:gd name="connsiteX17-497" fmla="*/ 3916711 w 4228949"/>
                        <a:gd name="connsiteY17-498" fmla="*/ 2056564 h 4108405"/>
                        <a:gd name="connsiteX18-499" fmla="*/ 2269473 w 4228949"/>
                        <a:gd name="connsiteY18-500" fmla="*/ 321469 h 4108405"/>
                        <a:gd name="connsiteX19-501" fmla="*/ 2290461 w 4228949"/>
                        <a:gd name="connsiteY19-502" fmla="*/ 321469 h 4108405"/>
                        <a:gd name="connsiteX20-503" fmla="*/ 2090436 w 4228949"/>
                        <a:gd name="connsiteY20-504" fmla="*/ 9092 h 4108405"/>
                        <a:gd name="connsiteX21-505" fmla="*/ 2090436 w 4228949"/>
                        <a:gd name="connsiteY21-506" fmla="*/ 321165 h 4108405"/>
                        <a:gd name="connsiteX22-507" fmla="*/ 739525 w 4228949"/>
                        <a:gd name="connsiteY22-508" fmla="*/ 1076860 h 4108405"/>
                        <a:gd name="connsiteX23-509" fmla="*/ 470434 w 4228949"/>
                        <a:gd name="connsiteY23-510" fmla="*/ 917744 h 4108405"/>
                        <a:gd name="connsiteX24-511" fmla="*/ 2090436 w 4228949"/>
                        <a:gd name="connsiteY24-512" fmla="*/ 9092 h 4108405"/>
                        <a:gd name="connsiteX25-513" fmla="*/ 2090436 w 4228949"/>
                        <a:gd name="connsiteY25-514" fmla="*/ 0 h 4108405"/>
                        <a:gd name="connsiteX26-515" fmla="*/ 2176946 w 4228949"/>
                        <a:gd name="connsiteY26-516" fmla="*/ 4724 h 4108405"/>
                        <a:gd name="connsiteX27-517" fmla="*/ 2090436 w 4228949"/>
                        <a:gd name="connsiteY27-518" fmla="*/ 9092 h 4108405"/>
                        <a:gd name="connsiteX28-519" fmla="*/ 2090436 w 4228949"/>
                        <a:gd name="connsiteY28-520" fmla="*/ 0 h 4108405"/>
                        <a:gd name="connsiteX0-521" fmla="*/ 739525 w 4228949"/>
                        <a:gd name="connsiteY0-522" fmla="*/ 1076860 h 4108405"/>
                        <a:gd name="connsiteX1-523" fmla="*/ 742648 w 4228949"/>
                        <a:gd name="connsiteY1-524" fmla="*/ 1078706 h 4108405"/>
                        <a:gd name="connsiteX2-525" fmla="*/ 739525 w 4228949"/>
                        <a:gd name="connsiteY2-526" fmla="*/ 1076860 h 4108405"/>
                        <a:gd name="connsiteX3-527" fmla="*/ 468805 w 4228949"/>
                        <a:gd name="connsiteY3-528" fmla="*/ 916781 h 4108405"/>
                        <a:gd name="connsiteX4-529" fmla="*/ 470434 w 4228949"/>
                        <a:gd name="connsiteY4-530" fmla="*/ 917744 h 4108405"/>
                        <a:gd name="connsiteX5-531" fmla="*/ 468805 w 4228949"/>
                        <a:gd name="connsiteY5-532" fmla="*/ 916781 h 4108405"/>
                        <a:gd name="connsiteX6-533" fmla="*/ 2176945 w 4228949"/>
                        <a:gd name="connsiteY6-534" fmla="*/ 316797 h 4108405"/>
                        <a:gd name="connsiteX7-535" fmla="*/ 2269473 w 4228949"/>
                        <a:gd name="connsiteY7-536" fmla="*/ 321469 h 4108405"/>
                        <a:gd name="connsiteX8-537" fmla="*/ 2090436 w 4228949"/>
                        <a:gd name="connsiteY8-538" fmla="*/ 321469 h 4108405"/>
                        <a:gd name="connsiteX9-539" fmla="*/ 2090436 w 4228949"/>
                        <a:gd name="connsiteY9-540" fmla="*/ 321165 h 4108405"/>
                        <a:gd name="connsiteX10-541" fmla="*/ 2176945 w 4228949"/>
                        <a:gd name="connsiteY10-542" fmla="*/ 316797 h 4108405"/>
                        <a:gd name="connsiteX11-543" fmla="*/ 2290461 w 4228949"/>
                        <a:gd name="connsiteY11-544" fmla="*/ 321469 h 4108405"/>
                        <a:gd name="connsiteX12-545" fmla="*/ 4228786 w 4228949"/>
                        <a:gd name="connsiteY12-546" fmla="*/ 2056565 h 4108405"/>
                        <a:gd name="connsiteX13-547" fmla="*/ 2176946 w 4228949"/>
                        <a:gd name="connsiteY13-548" fmla="*/ 4108405 h 4108405"/>
                        <a:gd name="connsiteX14-549" fmla="*/ 125105 w 4228949"/>
                        <a:gd name="connsiteY14-550" fmla="*/ 2056565 h 4108405"/>
                        <a:gd name="connsiteX15-551" fmla="*/ 437178 w 4228949"/>
                        <a:gd name="connsiteY15-552" fmla="*/ 2056564 h 4108405"/>
                        <a:gd name="connsiteX16-553" fmla="*/ 2176945 w 4228949"/>
                        <a:gd name="connsiteY16-554" fmla="*/ 3796331 h 4108405"/>
                        <a:gd name="connsiteX17-555" fmla="*/ 3916711 w 4228949"/>
                        <a:gd name="connsiteY17-556" fmla="*/ 2056564 h 4108405"/>
                        <a:gd name="connsiteX18-557" fmla="*/ 2269473 w 4228949"/>
                        <a:gd name="connsiteY18-558" fmla="*/ 321469 h 4108405"/>
                        <a:gd name="connsiteX19-559" fmla="*/ 2290461 w 4228949"/>
                        <a:gd name="connsiteY19-560" fmla="*/ 321469 h 4108405"/>
                        <a:gd name="connsiteX20-561" fmla="*/ 2090436 w 4228949"/>
                        <a:gd name="connsiteY20-562" fmla="*/ 9092 h 4108405"/>
                        <a:gd name="connsiteX21-563" fmla="*/ 2090436 w 4228949"/>
                        <a:gd name="connsiteY21-564" fmla="*/ 321165 h 4108405"/>
                        <a:gd name="connsiteX22-565" fmla="*/ 739525 w 4228949"/>
                        <a:gd name="connsiteY22-566" fmla="*/ 1076860 h 4108405"/>
                        <a:gd name="connsiteX23-567" fmla="*/ 470434 w 4228949"/>
                        <a:gd name="connsiteY23-568" fmla="*/ 917744 h 4108405"/>
                        <a:gd name="connsiteX24-569" fmla="*/ 2090436 w 4228949"/>
                        <a:gd name="connsiteY24-570" fmla="*/ 9092 h 4108405"/>
                        <a:gd name="connsiteX25-571" fmla="*/ 2090436 w 4228949"/>
                        <a:gd name="connsiteY25-572" fmla="*/ 0 h 4108405"/>
                        <a:gd name="connsiteX26-573" fmla="*/ 2090436 w 4228949"/>
                        <a:gd name="connsiteY26-574" fmla="*/ 9092 h 4108405"/>
                        <a:gd name="connsiteX27-575" fmla="*/ 2090436 w 4228949"/>
                        <a:gd name="connsiteY27-576" fmla="*/ 0 h 4108405"/>
                        <a:gd name="connsiteX0-577" fmla="*/ 739525 w 4228925"/>
                        <a:gd name="connsiteY0-578" fmla="*/ 1076860 h 4108405"/>
                        <a:gd name="connsiteX1-579" fmla="*/ 742648 w 4228925"/>
                        <a:gd name="connsiteY1-580" fmla="*/ 1078706 h 4108405"/>
                        <a:gd name="connsiteX2-581" fmla="*/ 739525 w 4228925"/>
                        <a:gd name="connsiteY2-582" fmla="*/ 1076860 h 4108405"/>
                        <a:gd name="connsiteX3-583" fmla="*/ 468805 w 4228925"/>
                        <a:gd name="connsiteY3-584" fmla="*/ 916781 h 4108405"/>
                        <a:gd name="connsiteX4-585" fmla="*/ 470434 w 4228925"/>
                        <a:gd name="connsiteY4-586" fmla="*/ 917744 h 4108405"/>
                        <a:gd name="connsiteX5-587" fmla="*/ 468805 w 4228925"/>
                        <a:gd name="connsiteY5-588" fmla="*/ 916781 h 4108405"/>
                        <a:gd name="connsiteX6-589" fmla="*/ 2176945 w 4228925"/>
                        <a:gd name="connsiteY6-590" fmla="*/ 316797 h 4108405"/>
                        <a:gd name="connsiteX7-591" fmla="*/ 2269473 w 4228925"/>
                        <a:gd name="connsiteY7-592" fmla="*/ 321469 h 4108405"/>
                        <a:gd name="connsiteX8-593" fmla="*/ 2090436 w 4228925"/>
                        <a:gd name="connsiteY8-594" fmla="*/ 321469 h 4108405"/>
                        <a:gd name="connsiteX9-595" fmla="*/ 2090436 w 4228925"/>
                        <a:gd name="connsiteY9-596" fmla="*/ 321165 h 4108405"/>
                        <a:gd name="connsiteX10-597" fmla="*/ 2176945 w 4228925"/>
                        <a:gd name="connsiteY10-598" fmla="*/ 316797 h 4108405"/>
                        <a:gd name="connsiteX11-599" fmla="*/ 2290461 w 4228925"/>
                        <a:gd name="connsiteY11-600" fmla="*/ 321469 h 4108405"/>
                        <a:gd name="connsiteX12-601" fmla="*/ 4228786 w 4228925"/>
                        <a:gd name="connsiteY12-602" fmla="*/ 2056565 h 4108405"/>
                        <a:gd name="connsiteX13-603" fmla="*/ 2176946 w 4228925"/>
                        <a:gd name="connsiteY13-604" fmla="*/ 4108405 h 4108405"/>
                        <a:gd name="connsiteX14-605" fmla="*/ 125105 w 4228925"/>
                        <a:gd name="connsiteY14-606" fmla="*/ 2056565 h 4108405"/>
                        <a:gd name="connsiteX15-607" fmla="*/ 437178 w 4228925"/>
                        <a:gd name="connsiteY15-608" fmla="*/ 2056564 h 4108405"/>
                        <a:gd name="connsiteX16-609" fmla="*/ 2176945 w 4228925"/>
                        <a:gd name="connsiteY16-610" fmla="*/ 3796331 h 4108405"/>
                        <a:gd name="connsiteX17-611" fmla="*/ 3916711 w 4228925"/>
                        <a:gd name="connsiteY17-612" fmla="*/ 2056564 h 4108405"/>
                        <a:gd name="connsiteX18-613" fmla="*/ 2290461 w 4228925"/>
                        <a:gd name="connsiteY18-614" fmla="*/ 321469 h 4108405"/>
                        <a:gd name="connsiteX19-615" fmla="*/ 2090436 w 4228925"/>
                        <a:gd name="connsiteY19-616" fmla="*/ 9092 h 4108405"/>
                        <a:gd name="connsiteX20-617" fmla="*/ 2090436 w 4228925"/>
                        <a:gd name="connsiteY20-618" fmla="*/ 321165 h 4108405"/>
                        <a:gd name="connsiteX21-619" fmla="*/ 739525 w 4228925"/>
                        <a:gd name="connsiteY21-620" fmla="*/ 1076860 h 4108405"/>
                        <a:gd name="connsiteX22-621" fmla="*/ 470434 w 4228925"/>
                        <a:gd name="connsiteY22-622" fmla="*/ 917744 h 4108405"/>
                        <a:gd name="connsiteX23-623" fmla="*/ 2090436 w 4228925"/>
                        <a:gd name="connsiteY23-624" fmla="*/ 9092 h 4108405"/>
                        <a:gd name="connsiteX24-625" fmla="*/ 2090436 w 4228925"/>
                        <a:gd name="connsiteY24-626" fmla="*/ 0 h 4108405"/>
                        <a:gd name="connsiteX25-627" fmla="*/ 2090436 w 4228925"/>
                        <a:gd name="connsiteY25-628" fmla="*/ 9092 h 4108405"/>
                        <a:gd name="connsiteX26-629" fmla="*/ 2090436 w 4228925"/>
                        <a:gd name="connsiteY26-630" fmla="*/ 0 h 4108405"/>
                        <a:gd name="connsiteX0-631" fmla="*/ 739525 w 4228925"/>
                        <a:gd name="connsiteY0-632" fmla="*/ 1076860 h 4108405"/>
                        <a:gd name="connsiteX1-633" fmla="*/ 742648 w 4228925"/>
                        <a:gd name="connsiteY1-634" fmla="*/ 1078706 h 4108405"/>
                        <a:gd name="connsiteX2-635" fmla="*/ 739525 w 4228925"/>
                        <a:gd name="connsiteY2-636" fmla="*/ 1076860 h 4108405"/>
                        <a:gd name="connsiteX3-637" fmla="*/ 468805 w 4228925"/>
                        <a:gd name="connsiteY3-638" fmla="*/ 916781 h 4108405"/>
                        <a:gd name="connsiteX4-639" fmla="*/ 470434 w 4228925"/>
                        <a:gd name="connsiteY4-640" fmla="*/ 917744 h 4108405"/>
                        <a:gd name="connsiteX5-641" fmla="*/ 468805 w 4228925"/>
                        <a:gd name="connsiteY5-642" fmla="*/ 916781 h 4108405"/>
                        <a:gd name="connsiteX6-643" fmla="*/ 2176945 w 4228925"/>
                        <a:gd name="connsiteY6-644" fmla="*/ 316797 h 4108405"/>
                        <a:gd name="connsiteX7-645" fmla="*/ 2090436 w 4228925"/>
                        <a:gd name="connsiteY7-646" fmla="*/ 321469 h 4108405"/>
                        <a:gd name="connsiteX8-647" fmla="*/ 2090436 w 4228925"/>
                        <a:gd name="connsiteY8-648" fmla="*/ 321165 h 4108405"/>
                        <a:gd name="connsiteX9-649" fmla="*/ 2176945 w 4228925"/>
                        <a:gd name="connsiteY9-650" fmla="*/ 316797 h 4108405"/>
                        <a:gd name="connsiteX10-651" fmla="*/ 2290461 w 4228925"/>
                        <a:gd name="connsiteY10-652" fmla="*/ 321469 h 4108405"/>
                        <a:gd name="connsiteX11-653" fmla="*/ 4228786 w 4228925"/>
                        <a:gd name="connsiteY11-654" fmla="*/ 2056565 h 4108405"/>
                        <a:gd name="connsiteX12-655" fmla="*/ 2176946 w 4228925"/>
                        <a:gd name="connsiteY12-656" fmla="*/ 4108405 h 4108405"/>
                        <a:gd name="connsiteX13-657" fmla="*/ 125105 w 4228925"/>
                        <a:gd name="connsiteY13-658" fmla="*/ 2056565 h 4108405"/>
                        <a:gd name="connsiteX14-659" fmla="*/ 437178 w 4228925"/>
                        <a:gd name="connsiteY14-660" fmla="*/ 2056564 h 4108405"/>
                        <a:gd name="connsiteX15-661" fmla="*/ 2176945 w 4228925"/>
                        <a:gd name="connsiteY15-662" fmla="*/ 3796331 h 4108405"/>
                        <a:gd name="connsiteX16-663" fmla="*/ 3916711 w 4228925"/>
                        <a:gd name="connsiteY16-664" fmla="*/ 2056564 h 4108405"/>
                        <a:gd name="connsiteX17-665" fmla="*/ 2290461 w 4228925"/>
                        <a:gd name="connsiteY17-666" fmla="*/ 321469 h 4108405"/>
                        <a:gd name="connsiteX18-667" fmla="*/ 2090436 w 4228925"/>
                        <a:gd name="connsiteY18-668" fmla="*/ 9092 h 4108405"/>
                        <a:gd name="connsiteX19-669" fmla="*/ 2090436 w 4228925"/>
                        <a:gd name="connsiteY19-670" fmla="*/ 321165 h 4108405"/>
                        <a:gd name="connsiteX20-671" fmla="*/ 739525 w 4228925"/>
                        <a:gd name="connsiteY20-672" fmla="*/ 1076860 h 4108405"/>
                        <a:gd name="connsiteX21-673" fmla="*/ 470434 w 4228925"/>
                        <a:gd name="connsiteY21-674" fmla="*/ 917744 h 4108405"/>
                        <a:gd name="connsiteX22-675" fmla="*/ 2090436 w 4228925"/>
                        <a:gd name="connsiteY22-676" fmla="*/ 9092 h 4108405"/>
                        <a:gd name="connsiteX23-677" fmla="*/ 2090436 w 4228925"/>
                        <a:gd name="connsiteY23-678" fmla="*/ 0 h 4108405"/>
                        <a:gd name="connsiteX24-679" fmla="*/ 2090436 w 4228925"/>
                        <a:gd name="connsiteY24-680" fmla="*/ 9092 h 4108405"/>
                        <a:gd name="connsiteX25-681" fmla="*/ 2090436 w 4228925"/>
                        <a:gd name="connsiteY25-682" fmla="*/ 0 h 4108405"/>
                        <a:gd name="connsiteX0-683" fmla="*/ 739525 w 4228925"/>
                        <a:gd name="connsiteY0-684" fmla="*/ 1076860 h 4108405"/>
                        <a:gd name="connsiteX1-685" fmla="*/ 742648 w 4228925"/>
                        <a:gd name="connsiteY1-686" fmla="*/ 1078706 h 4108405"/>
                        <a:gd name="connsiteX2-687" fmla="*/ 739525 w 4228925"/>
                        <a:gd name="connsiteY2-688" fmla="*/ 1076860 h 4108405"/>
                        <a:gd name="connsiteX3-689" fmla="*/ 468805 w 4228925"/>
                        <a:gd name="connsiteY3-690" fmla="*/ 916781 h 4108405"/>
                        <a:gd name="connsiteX4-691" fmla="*/ 470434 w 4228925"/>
                        <a:gd name="connsiteY4-692" fmla="*/ 917744 h 4108405"/>
                        <a:gd name="connsiteX5-693" fmla="*/ 468805 w 4228925"/>
                        <a:gd name="connsiteY5-694" fmla="*/ 916781 h 4108405"/>
                        <a:gd name="connsiteX6-695" fmla="*/ 2090436 w 4228925"/>
                        <a:gd name="connsiteY6-696" fmla="*/ 321165 h 4108405"/>
                        <a:gd name="connsiteX7-697" fmla="*/ 2090436 w 4228925"/>
                        <a:gd name="connsiteY7-698" fmla="*/ 321469 h 4108405"/>
                        <a:gd name="connsiteX8-699" fmla="*/ 2090436 w 4228925"/>
                        <a:gd name="connsiteY8-700" fmla="*/ 321165 h 4108405"/>
                        <a:gd name="connsiteX9-701" fmla="*/ 2290461 w 4228925"/>
                        <a:gd name="connsiteY9-702" fmla="*/ 321469 h 4108405"/>
                        <a:gd name="connsiteX10-703" fmla="*/ 4228786 w 4228925"/>
                        <a:gd name="connsiteY10-704" fmla="*/ 2056565 h 4108405"/>
                        <a:gd name="connsiteX11-705" fmla="*/ 2176946 w 4228925"/>
                        <a:gd name="connsiteY11-706" fmla="*/ 4108405 h 4108405"/>
                        <a:gd name="connsiteX12-707" fmla="*/ 125105 w 4228925"/>
                        <a:gd name="connsiteY12-708" fmla="*/ 2056565 h 4108405"/>
                        <a:gd name="connsiteX13-709" fmla="*/ 437178 w 4228925"/>
                        <a:gd name="connsiteY13-710" fmla="*/ 2056564 h 4108405"/>
                        <a:gd name="connsiteX14-711" fmla="*/ 2176945 w 4228925"/>
                        <a:gd name="connsiteY14-712" fmla="*/ 3796331 h 4108405"/>
                        <a:gd name="connsiteX15-713" fmla="*/ 3916711 w 4228925"/>
                        <a:gd name="connsiteY15-714" fmla="*/ 2056564 h 4108405"/>
                        <a:gd name="connsiteX16-715" fmla="*/ 2290461 w 4228925"/>
                        <a:gd name="connsiteY16-716" fmla="*/ 321469 h 4108405"/>
                        <a:gd name="connsiteX17-717" fmla="*/ 2090436 w 4228925"/>
                        <a:gd name="connsiteY17-718" fmla="*/ 9092 h 4108405"/>
                        <a:gd name="connsiteX18-719" fmla="*/ 2090436 w 4228925"/>
                        <a:gd name="connsiteY18-720" fmla="*/ 321165 h 4108405"/>
                        <a:gd name="connsiteX19-721" fmla="*/ 739525 w 4228925"/>
                        <a:gd name="connsiteY19-722" fmla="*/ 1076860 h 4108405"/>
                        <a:gd name="connsiteX20-723" fmla="*/ 470434 w 4228925"/>
                        <a:gd name="connsiteY20-724" fmla="*/ 917744 h 4108405"/>
                        <a:gd name="connsiteX21-725" fmla="*/ 2090436 w 4228925"/>
                        <a:gd name="connsiteY21-726" fmla="*/ 9092 h 4108405"/>
                        <a:gd name="connsiteX22-727" fmla="*/ 2090436 w 4228925"/>
                        <a:gd name="connsiteY22-728" fmla="*/ 0 h 4108405"/>
                        <a:gd name="connsiteX23-729" fmla="*/ 2090436 w 4228925"/>
                        <a:gd name="connsiteY23-730" fmla="*/ 9092 h 4108405"/>
                        <a:gd name="connsiteX24-731" fmla="*/ 2090436 w 4228925"/>
                        <a:gd name="connsiteY24-732" fmla="*/ 0 h 4108405"/>
                        <a:gd name="connsiteX0-733" fmla="*/ 739525 w 4228925"/>
                        <a:gd name="connsiteY0-734" fmla="*/ 1067768 h 4099313"/>
                        <a:gd name="connsiteX1-735" fmla="*/ 742648 w 4228925"/>
                        <a:gd name="connsiteY1-736" fmla="*/ 1069614 h 4099313"/>
                        <a:gd name="connsiteX2-737" fmla="*/ 739525 w 4228925"/>
                        <a:gd name="connsiteY2-738" fmla="*/ 1067768 h 4099313"/>
                        <a:gd name="connsiteX3-739" fmla="*/ 468805 w 4228925"/>
                        <a:gd name="connsiteY3-740" fmla="*/ 907689 h 4099313"/>
                        <a:gd name="connsiteX4-741" fmla="*/ 470434 w 4228925"/>
                        <a:gd name="connsiteY4-742" fmla="*/ 908652 h 4099313"/>
                        <a:gd name="connsiteX5-743" fmla="*/ 468805 w 4228925"/>
                        <a:gd name="connsiteY5-744" fmla="*/ 907689 h 4099313"/>
                        <a:gd name="connsiteX6-745" fmla="*/ 2090436 w 4228925"/>
                        <a:gd name="connsiteY6-746" fmla="*/ 312073 h 4099313"/>
                        <a:gd name="connsiteX7-747" fmla="*/ 2090436 w 4228925"/>
                        <a:gd name="connsiteY7-748" fmla="*/ 312377 h 4099313"/>
                        <a:gd name="connsiteX8-749" fmla="*/ 2090436 w 4228925"/>
                        <a:gd name="connsiteY8-750" fmla="*/ 312073 h 4099313"/>
                        <a:gd name="connsiteX9-751" fmla="*/ 2290461 w 4228925"/>
                        <a:gd name="connsiteY9-752" fmla="*/ 312377 h 4099313"/>
                        <a:gd name="connsiteX10-753" fmla="*/ 4228786 w 4228925"/>
                        <a:gd name="connsiteY10-754" fmla="*/ 2047473 h 4099313"/>
                        <a:gd name="connsiteX11-755" fmla="*/ 2176946 w 4228925"/>
                        <a:gd name="connsiteY11-756" fmla="*/ 4099313 h 4099313"/>
                        <a:gd name="connsiteX12-757" fmla="*/ 125105 w 4228925"/>
                        <a:gd name="connsiteY12-758" fmla="*/ 2047473 h 4099313"/>
                        <a:gd name="connsiteX13-759" fmla="*/ 437178 w 4228925"/>
                        <a:gd name="connsiteY13-760" fmla="*/ 2047472 h 4099313"/>
                        <a:gd name="connsiteX14-761" fmla="*/ 2176945 w 4228925"/>
                        <a:gd name="connsiteY14-762" fmla="*/ 3787239 h 4099313"/>
                        <a:gd name="connsiteX15-763" fmla="*/ 3916711 w 4228925"/>
                        <a:gd name="connsiteY15-764" fmla="*/ 2047472 h 4099313"/>
                        <a:gd name="connsiteX16-765" fmla="*/ 2290461 w 4228925"/>
                        <a:gd name="connsiteY16-766" fmla="*/ 312377 h 4099313"/>
                        <a:gd name="connsiteX17-767" fmla="*/ 2090436 w 4228925"/>
                        <a:gd name="connsiteY17-768" fmla="*/ 0 h 4099313"/>
                        <a:gd name="connsiteX18-769" fmla="*/ 2090436 w 4228925"/>
                        <a:gd name="connsiteY18-770" fmla="*/ 312073 h 4099313"/>
                        <a:gd name="connsiteX19-771" fmla="*/ 739525 w 4228925"/>
                        <a:gd name="connsiteY19-772" fmla="*/ 1067768 h 4099313"/>
                        <a:gd name="connsiteX20-773" fmla="*/ 470434 w 4228925"/>
                        <a:gd name="connsiteY20-774" fmla="*/ 908652 h 4099313"/>
                        <a:gd name="connsiteX21-775" fmla="*/ 2090436 w 4228925"/>
                        <a:gd name="connsiteY21-776" fmla="*/ 0 h 4099313"/>
                        <a:gd name="connsiteX0-777" fmla="*/ 739525 w 4353891"/>
                        <a:gd name="connsiteY0-778" fmla="*/ 1067768 h 4099313"/>
                        <a:gd name="connsiteX1-779" fmla="*/ 742648 w 4353891"/>
                        <a:gd name="connsiteY1-780" fmla="*/ 1069614 h 4099313"/>
                        <a:gd name="connsiteX2-781" fmla="*/ 739525 w 4353891"/>
                        <a:gd name="connsiteY2-782" fmla="*/ 1067768 h 4099313"/>
                        <a:gd name="connsiteX3-783" fmla="*/ 468805 w 4353891"/>
                        <a:gd name="connsiteY3-784" fmla="*/ 907689 h 4099313"/>
                        <a:gd name="connsiteX4-785" fmla="*/ 470434 w 4353891"/>
                        <a:gd name="connsiteY4-786" fmla="*/ 908652 h 4099313"/>
                        <a:gd name="connsiteX5-787" fmla="*/ 468805 w 4353891"/>
                        <a:gd name="connsiteY5-788" fmla="*/ 907689 h 4099313"/>
                        <a:gd name="connsiteX6-789" fmla="*/ 2090436 w 4353891"/>
                        <a:gd name="connsiteY6-790" fmla="*/ 312073 h 4099313"/>
                        <a:gd name="connsiteX7-791" fmla="*/ 2090436 w 4353891"/>
                        <a:gd name="connsiteY7-792" fmla="*/ 312377 h 4099313"/>
                        <a:gd name="connsiteX8-793" fmla="*/ 2090436 w 4353891"/>
                        <a:gd name="connsiteY8-794" fmla="*/ 312073 h 4099313"/>
                        <a:gd name="connsiteX9-795" fmla="*/ 3916711 w 4353891"/>
                        <a:gd name="connsiteY9-796" fmla="*/ 2047472 h 4099313"/>
                        <a:gd name="connsiteX10-797" fmla="*/ 4228786 w 4353891"/>
                        <a:gd name="connsiteY10-798" fmla="*/ 2047473 h 4099313"/>
                        <a:gd name="connsiteX11-799" fmla="*/ 2176946 w 4353891"/>
                        <a:gd name="connsiteY11-800" fmla="*/ 4099313 h 4099313"/>
                        <a:gd name="connsiteX12-801" fmla="*/ 125105 w 4353891"/>
                        <a:gd name="connsiteY12-802" fmla="*/ 2047473 h 4099313"/>
                        <a:gd name="connsiteX13-803" fmla="*/ 437178 w 4353891"/>
                        <a:gd name="connsiteY13-804" fmla="*/ 2047472 h 4099313"/>
                        <a:gd name="connsiteX14-805" fmla="*/ 2176945 w 4353891"/>
                        <a:gd name="connsiteY14-806" fmla="*/ 3787239 h 4099313"/>
                        <a:gd name="connsiteX15-807" fmla="*/ 3916711 w 4353891"/>
                        <a:gd name="connsiteY15-808" fmla="*/ 2047472 h 4099313"/>
                        <a:gd name="connsiteX16-809" fmla="*/ 2090436 w 4353891"/>
                        <a:gd name="connsiteY16-810" fmla="*/ 0 h 4099313"/>
                        <a:gd name="connsiteX17-811" fmla="*/ 2090436 w 4353891"/>
                        <a:gd name="connsiteY17-812" fmla="*/ 312073 h 4099313"/>
                        <a:gd name="connsiteX18-813" fmla="*/ 739525 w 4353891"/>
                        <a:gd name="connsiteY18-814" fmla="*/ 1067768 h 4099313"/>
                        <a:gd name="connsiteX19-815" fmla="*/ 470434 w 4353891"/>
                        <a:gd name="connsiteY19-816" fmla="*/ 908652 h 4099313"/>
                        <a:gd name="connsiteX20-817" fmla="*/ 2090436 w 4353891"/>
                        <a:gd name="connsiteY20-818" fmla="*/ 0 h 4099313"/>
                        <a:gd name="connsiteX0-819" fmla="*/ 614420 w 4228786"/>
                        <a:gd name="connsiteY0-820" fmla="*/ 1067768 h 4099313"/>
                        <a:gd name="connsiteX1-821" fmla="*/ 617543 w 4228786"/>
                        <a:gd name="connsiteY1-822" fmla="*/ 1069614 h 4099313"/>
                        <a:gd name="connsiteX2-823" fmla="*/ 614420 w 4228786"/>
                        <a:gd name="connsiteY2-824" fmla="*/ 1067768 h 4099313"/>
                        <a:gd name="connsiteX3-825" fmla="*/ 343700 w 4228786"/>
                        <a:gd name="connsiteY3-826" fmla="*/ 907689 h 4099313"/>
                        <a:gd name="connsiteX4-827" fmla="*/ 345329 w 4228786"/>
                        <a:gd name="connsiteY4-828" fmla="*/ 908652 h 4099313"/>
                        <a:gd name="connsiteX5-829" fmla="*/ 343700 w 4228786"/>
                        <a:gd name="connsiteY5-830" fmla="*/ 907689 h 4099313"/>
                        <a:gd name="connsiteX6-831" fmla="*/ 1965331 w 4228786"/>
                        <a:gd name="connsiteY6-832" fmla="*/ 312073 h 4099313"/>
                        <a:gd name="connsiteX7-833" fmla="*/ 1965331 w 4228786"/>
                        <a:gd name="connsiteY7-834" fmla="*/ 312377 h 4099313"/>
                        <a:gd name="connsiteX8-835" fmla="*/ 1965331 w 4228786"/>
                        <a:gd name="connsiteY8-836" fmla="*/ 312073 h 4099313"/>
                        <a:gd name="connsiteX9-837" fmla="*/ 3791606 w 4228786"/>
                        <a:gd name="connsiteY9-838" fmla="*/ 2047472 h 4099313"/>
                        <a:gd name="connsiteX10-839" fmla="*/ 4103681 w 4228786"/>
                        <a:gd name="connsiteY10-840" fmla="*/ 2047473 h 4099313"/>
                        <a:gd name="connsiteX11-841" fmla="*/ 2051841 w 4228786"/>
                        <a:gd name="connsiteY11-842" fmla="*/ 4099313 h 4099313"/>
                        <a:gd name="connsiteX12-843" fmla="*/ 0 w 4228786"/>
                        <a:gd name="connsiteY12-844" fmla="*/ 2047473 h 4099313"/>
                        <a:gd name="connsiteX13-845" fmla="*/ 2051840 w 4228786"/>
                        <a:gd name="connsiteY13-846" fmla="*/ 3787239 h 4099313"/>
                        <a:gd name="connsiteX14-847" fmla="*/ 3791606 w 4228786"/>
                        <a:gd name="connsiteY14-848" fmla="*/ 2047472 h 4099313"/>
                        <a:gd name="connsiteX15-849" fmla="*/ 1965331 w 4228786"/>
                        <a:gd name="connsiteY15-850" fmla="*/ 0 h 4099313"/>
                        <a:gd name="connsiteX16-851" fmla="*/ 1965331 w 4228786"/>
                        <a:gd name="connsiteY16-852" fmla="*/ 312073 h 4099313"/>
                        <a:gd name="connsiteX17-853" fmla="*/ 614420 w 4228786"/>
                        <a:gd name="connsiteY17-854" fmla="*/ 1067768 h 4099313"/>
                        <a:gd name="connsiteX18-855" fmla="*/ 345329 w 4228786"/>
                        <a:gd name="connsiteY18-856" fmla="*/ 908652 h 4099313"/>
                        <a:gd name="connsiteX19-857" fmla="*/ 1965331 w 4228786"/>
                        <a:gd name="connsiteY19-858" fmla="*/ 0 h 4099313"/>
                        <a:gd name="connsiteX0-859" fmla="*/ 270720 w 3885086"/>
                        <a:gd name="connsiteY0-860" fmla="*/ 1067768 h 4224418"/>
                        <a:gd name="connsiteX1-861" fmla="*/ 273843 w 3885086"/>
                        <a:gd name="connsiteY1-862" fmla="*/ 1069614 h 4224418"/>
                        <a:gd name="connsiteX2-863" fmla="*/ 270720 w 3885086"/>
                        <a:gd name="connsiteY2-864" fmla="*/ 1067768 h 4224418"/>
                        <a:gd name="connsiteX3-865" fmla="*/ 0 w 3885086"/>
                        <a:gd name="connsiteY3-866" fmla="*/ 907689 h 4224418"/>
                        <a:gd name="connsiteX4-867" fmla="*/ 1629 w 3885086"/>
                        <a:gd name="connsiteY4-868" fmla="*/ 908652 h 4224418"/>
                        <a:gd name="connsiteX5-869" fmla="*/ 0 w 3885086"/>
                        <a:gd name="connsiteY5-870" fmla="*/ 907689 h 4224418"/>
                        <a:gd name="connsiteX6-871" fmla="*/ 1621631 w 3885086"/>
                        <a:gd name="connsiteY6-872" fmla="*/ 312073 h 4224418"/>
                        <a:gd name="connsiteX7-873" fmla="*/ 1621631 w 3885086"/>
                        <a:gd name="connsiteY7-874" fmla="*/ 312377 h 4224418"/>
                        <a:gd name="connsiteX8-875" fmla="*/ 1621631 w 3885086"/>
                        <a:gd name="connsiteY8-876" fmla="*/ 312073 h 4224418"/>
                        <a:gd name="connsiteX9-877" fmla="*/ 3447906 w 3885086"/>
                        <a:gd name="connsiteY9-878" fmla="*/ 2047472 h 4224418"/>
                        <a:gd name="connsiteX10-879" fmla="*/ 3759981 w 3885086"/>
                        <a:gd name="connsiteY10-880" fmla="*/ 2047473 h 4224418"/>
                        <a:gd name="connsiteX11-881" fmla="*/ 1708141 w 3885086"/>
                        <a:gd name="connsiteY11-882" fmla="*/ 4099313 h 4224418"/>
                        <a:gd name="connsiteX12-883" fmla="*/ 1708140 w 3885086"/>
                        <a:gd name="connsiteY12-884" fmla="*/ 3787239 h 4224418"/>
                        <a:gd name="connsiteX13-885" fmla="*/ 3447906 w 3885086"/>
                        <a:gd name="connsiteY13-886" fmla="*/ 2047472 h 4224418"/>
                        <a:gd name="connsiteX14-887" fmla="*/ 1621631 w 3885086"/>
                        <a:gd name="connsiteY14-888" fmla="*/ 0 h 4224418"/>
                        <a:gd name="connsiteX15-889" fmla="*/ 1621631 w 3885086"/>
                        <a:gd name="connsiteY15-890" fmla="*/ 312073 h 4224418"/>
                        <a:gd name="connsiteX16-891" fmla="*/ 270720 w 3885086"/>
                        <a:gd name="connsiteY16-892" fmla="*/ 1067768 h 4224418"/>
                        <a:gd name="connsiteX17-893" fmla="*/ 1629 w 3885086"/>
                        <a:gd name="connsiteY17-894" fmla="*/ 908652 h 4224418"/>
                        <a:gd name="connsiteX18-895" fmla="*/ 1621631 w 3885086"/>
                        <a:gd name="connsiteY18-896" fmla="*/ 0 h 4224418"/>
                        <a:gd name="connsiteX0-897" fmla="*/ 270720 w 3885086"/>
                        <a:gd name="connsiteY0-898" fmla="*/ 1067768 h 4099313"/>
                        <a:gd name="connsiteX1-899" fmla="*/ 273843 w 3885086"/>
                        <a:gd name="connsiteY1-900" fmla="*/ 1069614 h 4099313"/>
                        <a:gd name="connsiteX2-901" fmla="*/ 270720 w 3885086"/>
                        <a:gd name="connsiteY2-902" fmla="*/ 1067768 h 4099313"/>
                        <a:gd name="connsiteX3-903" fmla="*/ 0 w 3885086"/>
                        <a:gd name="connsiteY3-904" fmla="*/ 907689 h 4099313"/>
                        <a:gd name="connsiteX4-905" fmla="*/ 1629 w 3885086"/>
                        <a:gd name="connsiteY4-906" fmla="*/ 908652 h 4099313"/>
                        <a:gd name="connsiteX5-907" fmla="*/ 0 w 3885086"/>
                        <a:gd name="connsiteY5-908" fmla="*/ 907689 h 4099313"/>
                        <a:gd name="connsiteX6-909" fmla="*/ 1621631 w 3885086"/>
                        <a:gd name="connsiteY6-910" fmla="*/ 312073 h 4099313"/>
                        <a:gd name="connsiteX7-911" fmla="*/ 1621631 w 3885086"/>
                        <a:gd name="connsiteY7-912" fmla="*/ 312377 h 4099313"/>
                        <a:gd name="connsiteX8-913" fmla="*/ 1621631 w 3885086"/>
                        <a:gd name="connsiteY8-914" fmla="*/ 312073 h 4099313"/>
                        <a:gd name="connsiteX9-915" fmla="*/ 3447906 w 3885086"/>
                        <a:gd name="connsiteY9-916" fmla="*/ 2047472 h 4099313"/>
                        <a:gd name="connsiteX10-917" fmla="*/ 3759981 w 3885086"/>
                        <a:gd name="connsiteY10-918" fmla="*/ 2047473 h 4099313"/>
                        <a:gd name="connsiteX11-919" fmla="*/ 1708141 w 3885086"/>
                        <a:gd name="connsiteY11-920" fmla="*/ 4099313 h 4099313"/>
                        <a:gd name="connsiteX12-921" fmla="*/ 3447906 w 3885086"/>
                        <a:gd name="connsiteY12-922" fmla="*/ 2047472 h 4099313"/>
                        <a:gd name="connsiteX13-923" fmla="*/ 1621631 w 3885086"/>
                        <a:gd name="connsiteY13-924" fmla="*/ 0 h 4099313"/>
                        <a:gd name="connsiteX14-925" fmla="*/ 1621631 w 3885086"/>
                        <a:gd name="connsiteY14-926" fmla="*/ 312073 h 4099313"/>
                        <a:gd name="connsiteX15-927" fmla="*/ 270720 w 3885086"/>
                        <a:gd name="connsiteY15-928" fmla="*/ 1067768 h 4099313"/>
                        <a:gd name="connsiteX16-929" fmla="*/ 1629 w 3885086"/>
                        <a:gd name="connsiteY16-930" fmla="*/ 908652 h 4099313"/>
                        <a:gd name="connsiteX17-931" fmla="*/ 1621631 w 3885086"/>
                        <a:gd name="connsiteY17-932" fmla="*/ 0 h 4099313"/>
                        <a:gd name="connsiteX0-933" fmla="*/ 270720 w 3760643"/>
                        <a:gd name="connsiteY0-934" fmla="*/ 1067768 h 2047473"/>
                        <a:gd name="connsiteX1-935" fmla="*/ 273843 w 3760643"/>
                        <a:gd name="connsiteY1-936" fmla="*/ 1069614 h 2047473"/>
                        <a:gd name="connsiteX2-937" fmla="*/ 270720 w 3760643"/>
                        <a:gd name="connsiteY2-938" fmla="*/ 1067768 h 2047473"/>
                        <a:gd name="connsiteX3-939" fmla="*/ 0 w 3760643"/>
                        <a:gd name="connsiteY3-940" fmla="*/ 907689 h 2047473"/>
                        <a:gd name="connsiteX4-941" fmla="*/ 1629 w 3760643"/>
                        <a:gd name="connsiteY4-942" fmla="*/ 908652 h 2047473"/>
                        <a:gd name="connsiteX5-943" fmla="*/ 0 w 3760643"/>
                        <a:gd name="connsiteY5-944" fmla="*/ 907689 h 2047473"/>
                        <a:gd name="connsiteX6-945" fmla="*/ 1621631 w 3760643"/>
                        <a:gd name="connsiteY6-946" fmla="*/ 312073 h 2047473"/>
                        <a:gd name="connsiteX7-947" fmla="*/ 1621631 w 3760643"/>
                        <a:gd name="connsiteY7-948" fmla="*/ 312377 h 2047473"/>
                        <a:gd name="connsiteX8-949" fmla="*/ 1621631 w 3760643"/>
                        <a:gd name="connsiteY8-950" fmla="*/ 312073 h 2047473"/>
                        <a:gd name="connsiteX9-951" fmla="*/ 3447906 w 3760643"/>
                        <a:gd name="connsiteY9-952" fmla="*/ 2047472 h 2047473"/>
                        <a:gd name="connsiteX10-953" fmla="*/ 3759981 w 3760643"/>
                        <a:gd name="connsiteY10-954" fmla="*/ 2047473 h 2047473"/>
                        <a:gd name="connsiteX11-955" fmla="*/ 3447906 w 3760643"/>
                        <a:gd name="connsiteY11-956" fmla="*/ 2047472 h 2047473"/>
                        <a:gd name="connsiteX12-957" fmla="*/ 1621631 w 3760643"/>
                        <a:gd name="connsiteY12-958" fmla="*/ 0 h 2047473"/>
                        <a:gd name="connsiteX13-959" fmla="*/ 1621631 w 3760643"/>
                        <a:gd name="connsiteY13-960" fmla="*/ 312073 h 2047473"/>
                        <a:gd name="connsiteX14-961" fmla="*/ 270720 w 3760643"/>
                        <a:gd name="connsiteY14-962" fmla="*/ 1067768 h 2047473"/>
                        <a:gd name="connsiteX15-963" fmla="*/ 1629 w 3760643"/>
                        <a:gd name="connsiteY15-964" fmla="*/ 908652 h 2047473"/>
                        <a:gd name="connsiteX16-965" fmla="*/ 1621631 w 3760643"/>
                        <a:gd name="connsiteY16-966" fmla="*/ 0 h 2047473"/>
                        <a:gd name="connsiteX0-967" fmla="*/ 270720 w 1621631"/>
                        <a:gd name="connsiteY0-968" fmla="*/ 1067768 h 1069614"/>
                        <a:gd name="connsiteX1-969" fmla="*/ 273843 w 1621631"/>
                        <a:gd name="connsiteY1-970" fmla="*/ 1069614 h 1069614"/>
                        <a:gd name="connsiteX2-971" fmla="*/ 270720 w 1621631"/>
                        <a:gd name="connsiteY2-972" fmla="*/ 1067768 h 1069614"/>
                        <a:gd name="connsiteX3-973" fmla="*/ 0 w 1621631"/>
                        <a:gd name="connsiteY3-974" fmla="*/ 907689 h 1069614"/>
                        <a:gd name="connsiteX4-975" fmla="*/ 1629 w 1621631"/>
                        <a:gd name="connsiteY4-976" fmla="*/ 908652 h 1069614"/>
                        <a:gd name="connsiteX5-977" fmla="*/ 0 w 1621631"/>
                        <a:gd name="connsiteY5-978" fmla="*/ 907689 h 1069614"/>
                        <a:gd name="connsiteX6-979" fmla="*/ 1621631 w 1621631"/>
                        <a:gd name="connsiteY6-980" fmla="*/ 312073 h 1069614"/>
                        <a:gd name="connsiteX7-981" fmla="*/ 1621631 w 1621631"/>
                        <a:gd name="connsiteY7-982" fmla="*/ 312377 h 1069614"/>
                        <a:gd name="connsiteX8-983" fmla="*/ 1621631 w 1621631"/>
                        <a:gd name="connsiteY8-984" fmla="*/ 312073 h 1069614"/>
                        <a:gd name="connsiteX9-985" fmla="*/ 1621631 w 1621631"/>
                        <a:gd name="connsiteY9-986" fmla="*/ 0 h 1069614"/>
                        <a:gd name="connsiteX10-987" fmla="*/ 1621631 w 1621631"/>
                        <a:gd name="connsiteY10-988" fmla="*/ 312073 h 1069614"/>
                        <a:gd name="connsiteX11-989" fmla="*/ 270720 w 1621631"/>
                        <a:gd name="connsiteY11-990" fmla="*/ 1067768 h 1069614"/>
                        <a:gd name="connsiteX12-991" fmla="*/ 1629 w 1621631"/>
                        <a:gd name="connsiteY12-992" fmla="*/ 908652 h 1069614"/>
                        <a:gd name="connsiteX13-993" fmla="*/ 1621631 w 1621631"/>
                        <a:gd name="connsiteY13-994" fmla="*/ 0 h 1069614"/>
                      </a:gdLst>
                      <a:ahLst/>
                      <a:cxnLst>
                        <a:cxn ang="0">
                          <a:pos x="connsiteX0-1" y="connsiteY0-2"/>
                        </a:cxn>
                        <a:cxn ang="0">
                          <a:pos x="connsiteX1-3" y="connsiteY1-4"/>
                        </a:cxn>
                        <a:cxn ang="0">
                          <a:pos x="connsiteX2-5" y="connsiteY2-6"/>
                        </a:cxn>
                        <a:cxn ang="0">
                          <a:pos x="connsiteX3-7" y="connsiteY3-8"/>
                        </a:cxn>
                        <a:cxn ang="0">
                          <a:pos x="connsiteX4-9" y="connsiteY4-10"/>
                        </a:cxn>
                        <a:cxn ang="0">
                          <a:pos x="connsiteX5-11" y="connsiteY5-12"/>
                        </a:cxn>
                        <a:cxn ang="0">
                          <a:pos x="connsiteX6-13" y="connsiteY6-14"/>
                        </a:cxn>
                        <a:cxn ang="0">
                          <a:pos x="connsiteX7-15" y="connsiteY7-16"/>
                        </a:cxn>
                        <a:cxn ang="0">
                          <a:pos x="connsiteX8-17" y="connsiteY8-18"/>
                        </a:cxn>
                        <a:cxn ang="0">
                          <a:pos x="connsiteX9-19" y="connsiteY9-20"/>
                        </a:cxn>
                        <a:cxn ang="0">
                          <a:pos x="connsiteX10-21" y="connsiteY10-22"/>
                        </a:cxn>
                        <a:cxn ang="0">
                          <a:pos x="connsiteX11-23" y="connsiteY11-24"/>
                        </a:cxn>
                        <a:cxn ang="0">
                          <a:pos x="connsiteX12-25" y="connsiteY12-26"/>
                        </a:cxn>
                        <a:cxn ang="0">
                          <a:pos x="connsiteX13-27" y="connsiteY13-28"/>
                        </a:cxn>
                      </a:cxnLst>
                      <a:rect l="l" t="t" r="r" b="b"/>
                      <a:pathLst>
                        <a:path w="1621631" h="1069614">
                          <a:moveTo>
                            <a:pt x="270720" y="1067768"/>
                          </a:moveTo>
                          <a:lnTo>
                            <a:pt x="273843" y="1069614"/>
                          </a:lnTo>
                          <a:lnTo>
                            <a:pt x="270720" y="1067768"/>
                          </a:lnTo>
                          <a:close/>
                          <a:moveTo>
                            <a:pt x="0" y="907689"/>
                          </a:moveTo>
                          <a:lnTo>
                            <a:pt x="1629" y="908652"/>
                          </a:lnTo>
                          <a:lnTo>
                            <a:pt x="0" y="907689"/>
                          </a:lnTo>
                          <a:close/>
                          <a:moveTo>
                            <a:pt x="1621631" y="312073"/>
                          </a:moveTo>
                          <a:lnTo>
                            <a:pt x="1621631" y="312377"/>
                          </a:lnTo>
                          <a:lnTo>
                            <a:pt x="1621631" y="312073"/>
                          </a:lnTo>
                          <a:close/>
                          <a:moveTo>
                            <a:pt x="1621631" y="0"/>
                          </a:moveTo>
                          <a:lnTo>
                            <a:pt x="1621631" y="312073"/>
                          </a:lnTo>
                          <a:cubicBezTo>
                            <a:pt x="1059988" y="337356"/>
                            <a:pt x="568425" y="631117"/>
                            <a:pt x="270720" y="1067768"/>
                          </a:cubicBezTo>
                          <a:lnTo>
                            <a:pt x="1629" y="908652"/>
                          </a:lnTo>
                          <a:cubicBezTo>
                            <a:pt x="354259" y="380480"/>
                            <a:pt x="945677" y="25494"/>
                            <a:pt x="1621631" y="0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lIns="93247" tIns="46623" rIns="46623" bIns="93247" anchor="b"/>
                    <a:lstStyle/>
                    <a:p>
                      <a:pPr algn="ctr" defTabSz="931545" eaLnBrk="1" hangingPunct="1">
                        <a:defRPr/>
                      </a:pPr>
                      <a:endParaRPr lang="en-US" spc="-51" dirty="0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p:txBody>
                </p:sp>
              </p:grpSp>
              <p:sp>
                <p:nvSpPr>
                  <p:cNvPr id="78" name="Freeform 84"/>
                  <p:cNvSpPr/>
                  <p:nvPr/>
                </p:nvSpPr>
                <p:spPr bwMode="auto">
                  <a:xfrm rot="17954294">
                    <a:off x="5349785" y="3127550"/>
                    <a:ext cx="1621631" cy="1069614"/>
                  </a:xfrm>
                  <a:custGeom>
                    <a:avLst/>
                    <a:gdLst>
                      <a:gd name="connsiteX0" fmla="*/ 668844 w 4158105"/>
                      <a:gd name="connsiteY0" fmla="*/ 1079241 h 4110786"/>
                      <a:gd name="connsiteX1" fmla="*/ 671967 w 4158105"/>
                      <a:gd name="connsiteY1" fmla="*/ 1081087 h 4110786"/>
                      <a:gd name="connsiteX2" fmla="*/ 576717 w 4158105"/>
                      <a:gd name="connsiteY2" fmla="*/ 1235869 h 4110786"/>
                      <a:gd name="connsiteX3" fmla="*/ 574232 w 4158105"/>
                      <a:gd name="connsiteY3" fmla="*/ 1234330 h 4110786"/>
                      <a:gd name="connsiteX4" fmla="*/ 668844 w 4158105"/>
                      <a:gd name="connsiteY4" fmla="*/ 1079241 h 4110786"/>
                      <a:gd name="connsiteX5" fmla="*/ 398124 w 4158105"/>
                      <a:gd name="connsiteY5" fmla="*/ 919162 h 4110786"/>
                      <a:gd name="connsiteX6" fmla="*/ 399753 w 4158105"/>
                      <a:gd name="connsiteY6" fmla="*/ 920125 h 4110786"/>
                      <a:gd name="connsiteX7" fmla="*/ 308772 w 4158105"/>
                      <a:gd name="connsiteY7" fmla="*/ 1069886 h 4110786"/>
                      <a:gd name="connsiteX8" fmla="*/ 307636 w 4158105"/>
                      <a:gd name="connsiteY8" fmla="*/ 1069182 h 4110786"/>
                      <a:gd name="connsiteX9" fmla="*/ 398124 w 4158105"/>
                      <a:gd name="connsiteY9" fmla="*/ 919162 h 4110786"/>
                      <a:gd name="connsiteX10" fmla="*/ 2106264 w 4158105"/>
                      <a:gd name="connsiteY10" fmla="*/ 319178 h 4110786"/>
                      <a:gd name="connsiteX11" fmla="*/ 2198792 w 4158105"/>
                      <a:gd name="connsiteY11" fmla="*/ 323850 h 4110786"/>
                      <a:gd name="connsiteX12" fmla="*/ 2019755 w 4158105"/>
                      <a:gd name="connsiteY12" fmla="*/ 323850 h 4110786"/>
                      <a:gd name="connsiteX13" fmla="*/ 2019755 w 4158105"/>
                      <a:gd name="connsiteY13" fmla="*/ 323546 h 4110786"/>
                      <a:gd name="connsiteX14" fmla="*/ 2106264 w 4158105"/>
                      <a:gd name="connsiteY14" fmla="*/ 319178 h 4110786"/>
                      <a:gd name="connsiteX15" fmla="*/ 2224351 w 4158105"/>
                      <a:gd name="connsiteY15" fmla="*/ 13068 h 4110786"/>
                      <a:gd name="connsiteX16" fmla="*/ 4158105 w 4158105"/>
                      <a:gd name="connsiteY16" fmla="*/ 2058946 h 4110786"/>
                      <a:gd name="connsiteX17" fmla="*/ 2106265 w 4158105"/>
                      <a:gd name="connsiteY17" fmla="*/ 4110786 h 4110786"/>
                      <a:gd name="connsiteX18" fmla="*/ 54424 w 4158105"/>
                      <a:gd name="connsiteY18" fmla="*/ 2058946 h 4110786"/>
                      <a:gd name="connsiteX19" fmla="*/ 574232 w 4158105"/>
                      <a:gd name="connsiteY19" fmla="*/ 1234330 h 4110786"/>
                      <a:gd name="connsiteX20" fmla="*/ 366497 w 4158105"/>
                      <a:gd name="connsiteY20" fmla="*/ 2058945 h 4110786"/>
                      <a:gd name="connsiteX21" fmla="*/ 2106264 w 4158105"/>
                      <a:gd name="connsiteY21" fmla="*/ 3798712 h 4110786"/>
                      <a:gd name="connsiteX22" fmla="*/ 3846030 w 4158105"/>
                      <a:gd name="connsiteY22" fmla="*/ 2058945 h 4110786"/>
                      <a:gd name="connsiteX23" fmla="*/ 2198792 w 4158105"/>
                      <a:gd name="connsiteY23" fmla="*/ 323850 h 4110786"/>
                      <a:gd name="connsiteX24" fmla="*/ 2219780 w 4158105"/>
                      <a:gd name="connsiteY24" fmla="*/ 323850 h 4110786"/>
                      <a:gd name="connsiteX25" fmla="*/ 2224351 w 4158105"/>
                      <a:gd name="connsiteY25" fmla="*/ 13068 h 4110786"/>
                      <a:gd name="connsiteX26" fmla="*/ 2019755 w 4158105"/>
                      <a:gd name="connsiteY26" fmla="*/ 11473 h 4110786"/>
                      <a:gd name="connsiteX27" fmla="*/ 2019755 w 4158105"/>
                      <a:gd name="connsiteY27" fmla="*/ 323546 h 4110786"/>
                      <a:gd name="connsiteX28" fmla="*/ 668844 w 4158105"/>
                      <a:gd name="connsiteY28" fmla="*/ 1079241 h 4110786"/>
                      <a:gd name="connsiteX29" fmla="*/ 399753 w 4158105"/>
                      <a:gd name="connsiteY29" fmla="*/ 920125 h 4110786"/>
                      <a:gd name="connsiteX30" fmla="*/ 2019755 w 4158105"/>
                      <a:gd name="connsiteY30" fmla="*/ 11473 h 4110786"/>
                      <a:gd name="connsiteX31" fmla="*/ 2224543 w 4158105"/>
                      <a:gd name="connsiteY31" fmla="*/ 0 h 4110786"/>
                      <a:gd name="connsiteX32" fmla="*/ 2224351 w 4158105"/>
                      <a:gd name="connsiteY32" fmla="*/ 13068 h 4110786"/>
                      <a:gd name="connsiteX33" fmla="*/ 2106265 w 4158105"/>
                      <a:gd name="connsiteY33" fmla="*/ 7105 h 4110786"/>
                      <a:gd name="connsiteX34" fmla="*/ 2019755 w 4158105"/>
                      <a:gd name="connsiteY34" fmla="*/ 11473 h 4110786"/>
                      <a:gd name="connsiteX35" fmla="*/ 2019755 w 4158105"/>
                      <a:gd name="connsiteY35" fmla="*/ 2381 h 4110786"/>
                      <a:gd name="connsiteX36" fmla="*/ 2224543 w 4158105"/>
                      <a:gd name="connsiteY36" fmla="*/ 0 h 4110786"/>
                      <a:gd name="connsiteX0-1" fmla="*/ 668844 w 4158105"/>
                      <a:gd name="connsiteY0-2" fmla="*/ 1079241 h 4110786"/>
                      <a:gd name="connsiteX1-3" fmla="*/ 671967 w 4158105"/>
                      <a:gd name="connsiteY1-4" fmla="*/ 1081087 h 4110786"/>
                      <a:gd name="connsiteX2-5" fmla="*/ 576717 w 4158105"/>
                      <a:gd name="connsiteY2-6" fmla="*/ 1235869 h 4110786"/>
                      <a:gd name="connsiteX3-7" fmla="*/ 574232 w 4158105"/>
                      <a:gd name="connsiteY3-8" fmla="*/ 1234330 h 4110786"/>
                      <a:gd name="connsiteX4-9" fmla="*/ 668844 w 4158105"/>
                      <a:gd name="connsiteY4-10" fmla="*/ 1079241 h 4110786"/>
                      <a:gd name="connsiteX5-11" fmla="*/ 398124 w 4158105"/>
                      <a:gd name="connsiteY5-12" fmla="*/ 919162 h 4110786"/>
                      <a:gd name="connsiteX6-13" fmla="*/ 399753 w 4158105"/>
                      <a:gd name="connsiteY6-14" fmla="*/ 920125 h 4110786"/>
                      <a:gd name="connsiteX7-15" fmla="*/ 308772 w 4158105"/>
                      <a:gd name="connsiteY7-16" fmla="*/ 1069886 h 4110786"/>
                      <a:gd name="connsiteX8-17" fmla="*/ 398124 w 4158105"/>
                      <a:gd name="connsiteY8-18" fmla="*/ 919162 h 4110786"/>
                      <a:gd name="connsiteX9-19" fmla="*/ 2106264 w 4158105"/>
                      <a:gd name="connsiteY9-20" fmla="*/ 319178 h 4110786"/>
                      <a:gd name="connsiteX10-21" fmla="*/ 2198792 w 4158105"/>
                      <a:gd name="connsiteY10-22" fmla="*/ 323850 h 4110786"/>
                      <a:gd name="connsiteX11-23" fmla="*/ 2019755 w 4158105"/>
                      <a:gd name="connsiteY11-24" fmla="*/ 323850 h 4110786"/>
                      <a:gd name="connsiteX12-25" fmla="*/ 2019755 w 4158105"/>
                      <a:gd name="connsiteY12-26" fmla="*/ 323546 h 4110786"/>
                      <a:gd name="connsiteX13-27" fmla="*/ 2106264 w 4158105"/>
                      <a:gd name="connsiteY13-28" fmla="*/ 319178 h 4110786"/>
                      <a:gd name="connsiteX14-29" fmla="*/ 2224351 w 4158105"/>
                      <a:gd name="connsiteY14-30" fmla="*/ 13068 h 4110786"/>
                      <a:gd name="connsiteX15-31" fmla="*/ 4158105 w 4158105"/>
                      <a:gd name="connsiteY15-32" fmla="*/ 2058946 h 4110786"/>
                      <a:gd name="connsiteX16-33" fmla="*/ 2106265 w 4158105"/>
                      <a:gd name="connsiteY16-34" fmla="*/ 4110786 h 4110786"/>
                      <a:gd name="connsiteX17-35" fmla="*/ 54424 w 4158105"/>
                      <a:gd name="connsiteY17-36" fmla="*/ 2058946 h 4110786"/>
                      <a:gd name="connsiteX18-37" fmla="*/ 574232 w 4158105"/>
                      <a:gd name="connsiteY18-38" fmla="*/ 1234330 h 4110786"/>
                      <a:gd name="connsiteX19-39" fmla="*/ 366497 w 4158105"/>
                      <a:gd name="connsiteY19-40" fmla="*/ 2058945 h 4110786"/>
                      <a:gd name="connsiteX20-41" fmla="*/ 2106264 w 4158105"/>
                      <a:gd name="connsiteY20-42" fmla="*/ 3798712 h 4110786"/>
                      <a:gd name="connsiteX21-43" fmla="*/ 3846030 w 4158105"/>
                      <a:gd name="connsiteY21-44" fmla="*/ 2058945 h 4110786"/>
                      <a:gd name="connsiteX22-45" fmla="*/ 2198792 w 4158105"/>
                      <a:gd name="connsiteY22-46" fmla="*/ 323850 h 4110786"/>
                      <a:gd name="connsiteX23-47" fmla="*/ 2219780 w 4158105"/>
                      <a:gd name="connsiteY23-48" fmla="*/ 323850 h 4110786"/>
                      <a:gd name="connsiteX24-49" fmla="*/ 2224351 w 4158105"/>
                      <a:gd name="connsiteY24-50" fmla="*/ 13068 h 4110786"/>
                      <a:gd name="connsiteX25-51" fmla="*/ 2019755 w 4158105"/>
                      <a:gd name="connsiteY25-52" fmla="*/ 11473 h 4110786"/>
                      <a:gd name="connsiteX26-53" fmla="*/ 2019755 w 4158105"/>
                      <a:gd name="connsiteY26-54" fmla="*/ 323546 h 4110786"/>
                      <a:gd name="connsiteX27-55" fmla="*/ 668844 w 4158105"/>
                      <a:gd name="connsiteY27-56" fmla="*/ 1079241 h 4110786"/>
                      <a:gd name="connsiteX28-57" fmla="*/ 399753 w 4158105"/>
                      <a:gd name="connsiteY28-58" fmla="*/ 920125 h 4110786"/>
                      <a:gd name="connsiteX29-59" fmla="*/ 2019755 w 4158105"/>
                      <a:gd name="connsiteY29-60" fmla="*/ 11473 h 4110786"/>
                      <a:gd name="connsiteX30-61" fmla="*/ 2224543 w 4158105"/>
                      <a:gd name="connsiteY30-62" fmla="*/ 0 h 4110786"/>
                      <a:gd name="connsiteX31-63" fmla="*/ 2224351 w 4158105"/>
                      <a:gd name="connsiteY31-64" fmla="*/ 13068 h 4110786"/>
                      <a:gd name="connsiteX32-65" fmla="*/ 2106265 w 4158105"/>
                      <a:gd name="connsiteY32-66" fmla="*/ 7105 h 4110786"/>
                      <a:gd name="connsiteX33-67" fmla="*/ 2019755 w 4158105"/>
                      <a:gd name="connsiteY33-68" fmla="*/ 11473 h 4110786"/>
                      <a:gd name="connsiteX34-69" fmla="*/ 2019755 w 4158105"/>
                      <a:gd name="connsiteY34-70" fmla="*/ 2381 h 4110786"/>
                      <a:gd name="connsiteX35-71" fmla="*/ 2224543 w 4158105"/>
                      <a:gd name="connsiteY35-72" fmla="*/ 0 h 4110786"/>
                      <a:gd name="connsiteX0-73" fmla="*/ 668844 w 4158105"/>
                      <a:gd name="connsiteY0-74" fmla="*/ 1079241 h 4110786"/>
                      <a:gd name="connsiteX1-75" fmla="*/ 671967 w 4158105"/>
                      <a:gd name="connsiteY1-76" fmla="*/ 1081087 h 4110786"/>
                      <a:gd name="connsiteX2-77" fmla="*/ 576717 w 4158105"/>
                      <a:gd name="connsiteY2-78" fmla="*/ 1235869 h 4110786"/>
                      <a:gd name="connsiteX3-79" fmla="*/ 574232 w 4158105"/>
                      <a:gd name="connsiteY3-80" fmla="*/ 1234330 h 4110786"/>
                      <a:gd name="connsiteX4-81" fmla="*/ 668844 w 4158105"/>
                      <a:gd name="connsiteY4-82" fmla="*/ 1079241 h 4110786"/>
                      <a:gd name="connsiteX5-83" fmla="*/ 398124 w 4158105"/>
                      <a:gd name="connsiteY5-84" fmla="*/ 919162 h 4110786"/>
                      <a:gd name="connsiteX6-85" fmla="*/ 399753 w 4158105"/>
                      <a:gd name="connsiteY6-86" fmla="*/ 920125 h 4110786"/>
                      <a:gd name="connsiteX7-87" fmla="*/ 398124 w 4158105"/>
                      <a:gd name="connsiteY7-88" fmla="*/ 919162 h 4110786"/>
                      <a:gd name="connsiteX8-89" fmla="*/ 2106264 w 4158105"/>
                      <a:gd name="connsiteY8-90" fmla="*/ 319178 h 4110786"/>
                      <a:gd name="connsiteX9-91" fmla="*/ 2198792 w 4158105"/>
                      <a:gd name="connsiteY9-92" fmla="*/ 323850 h 4110786"/>
                      <a:gd name="connsiteX10-93" fmla="*/ 2019755 w 4158105"/>
                      <a:gd name="connsiteY10-94" fmla="*/ 323850 h 4110786"/>
                      <a:gd name="connsiteX11-95" fmla="*/ 2019755 w 4158105"/>
                      <a:gd name="connsiteY11-96" fmla="*/ 323546 h 4110786"/>
                      <a:gd name="connsiteX12-97" fmla="*/ 2106264 w 4158105"/>
                      <a:gd name="connsiteY12-98" fmla="*/ 319178 h 4110786"/>
                      <a:gd name="connsiteX13-99" fmla="*/ 2224351 w 4158105"/>
                      <a:gd name="connsiteY13-100" fmla="*/ 13068 h 4110786"/>
                      <a:gd name="connsiteX14-101" fmla="*/ 4158105 w 4158105"/>
                      <a:gd name="connsiteY14-102" fmla="*/ 2058946 h 4110786"/>
                      <a:gd name="connsiteX15-103" fmla="*/ 2106265 w 4158105"/>
                      <a:gd name="connsiteY15-104" fmla="*/ 4110786 h 4110786"/>
                      <a:gd name="connsiteX16-105" fmla="*/ 54424 w 4158105"/>
                      <a:gd name="connsiteY16-106" fmla="*/ 2058946 h 4110786"/>
                      <a:gd name="connsiteX17-107" fmla="*/ 574232 w 4158105"/>
                      <a:gd name="connsiteY17-108" fmla="*/ 1234330 h 4110786"/>
                      <a:gd name="connsiteX18-109" fmla="*/ 366497 w 4158105"/>
                      <a:gd name="connsiteY18-110" fmla="*/ 2058945 h 4110786"/>
                      <a:gd name="connsiteX19-111" fmla="*/ 2106264 w 4158105"/>
                      <a:gd name="connsiteY19-112" fmla="*/ 3798712 h 4110786"/>
                      <a:gd name="connsiteX20-113" fmla="*/ 3846030 w 4158105"/>
                      <a:gd name="connsiteY20-114" fmla="*/ 2058945 h 4110786"/>
                      <a:gd name="connsiteX21-115" fmla="*/ 2198792 w 4158105"/>
                      <a:gd name="connsiteY21-116" fmla="*/ 323850 h 4110786"/>
                      <a:gd name="connsiteX22-117" fmla="*/ 2219780 w 4158105"/>
                      <a:gd name="connsiteY22-118" fmla="*/ 323850 h 4110786"/>
                      <a:gd name="connsiteX23-119" fmla="*/ 2224351 w 4158105"/>
                      <a:gd name="connsiteY23-120" fmla="*/ 13068 h 4110786"/>
                      <a:gd name="connsiteX24-121" fmla="*/ 2019755 w 4158105"/>
                      <a:gd name="connsiteY24-122" fmla="*/ 11473 h 4110786"/>
                      <a:gd name="connsiteX25-123" fmla="*/ 2019755 w 4158105"/>
                      <a:gd name="connsiteY25-124" fmla="*/ 323546 h 4110786"/>
                      <a:gd name="connsiteX26-125" fmla="*/ 668844 w 4158105"/>
                      <a:gd name="connsiteY26-126" fmla="*/ 1079241 h 4110786"/>
                      <a:gd name="connsiteX27-127" fmla="*/ 399753 w 4158105"/>
                      <a:gd name="connsiteY27-128" fmla="*/ 920125 h 4110786"/>
                      <a:gd name="connsiteX28-129" fmla="*/ 2019755 w 4158105"/>
                      <a:gd name="connsiteY28-130" fmla="*/ 11473 h 4110786"/>
                      <a:gd name="connsiteX29-131" fmla="*/ 2224543 w 4158105"/>
                      <a:gd name="connsiteY29-132" fmla="*/ 0 h 4110786"/>
                      <a:gd name="connsiteX30-133" fmla="*/ 2224351 w 4158105"/>
                      <a:gd name="connsiteY30-134" fmla="*/ 13068 h 4110786"/>
                      <a:gd name="connsiteX31-135" fmla="*/ 2106265 w 4158105"/>
                      <a:gd name="connsiteY31-136" fmla="*/ 7105 h 4110786"/>
                      <a:gd name="connsiteX32-137" fmla="*/ 2019755 w 4158105"/>
                      <a:gd name="connsiteY32-138" fmla="*/ 11473 h 4110786"/>
                      <a:gd name="connsiteX33-139" fmla="*/ 2019755 w 4158105"/>
                      <a:gd name="connsiteY33-140" fmla="*/ 2381 h 4110786"/>
                      <a:gd name="connsiteX34-141" fmla="*/ 2224543 w 4158105"/>
                      <a:gd name="connsiteY34-142" fmla="*/ 0 h 4110786"/>
                      <a:gd name="connsiteX0-143" fmla="*/ 739525 w 4228786"/>
                      <a:gd name="connsiteY0-144" fmla="*/ 1079241 h 4110786"/>
                      <a:gd name="connsiteX1-145" fmla="*/ 742648 w 4228786"/>
                      <a:gd name="connsiteY1-146" fmla="*/ 1081087 h 4110786"/>
                      <a:gd name="connsiteX2-147" fmla="*/ 647398 w 4228786"/>
                      <a:gd name="connsiteY2-148" fmla="*/ 1235869 h 4110786"/>
                      <a:gd name="connsiteX3-149" fmla="*/ 644913 w 4228786"/>
                      <a:gd name="connsiteY3-150" fmla="*/ 1234330 h 4110786"/>
                      <a:gd name="connsiteX4-151" fmla="*/ 739525 w 4228786"/>
                      <a:gd name="connsiteY4-152" fmla="*/ 1079241 h 4110786"/>
                      <a:gd name="connsiteX5-153" fmla="*/ 468805 w 4228786"/>
                      <a:gd name="connsiteY5-154" fmla="*/ 919162 h 4110786"/>
                      <a:gd name="connsiteX6-155" fmla="*/ 470434 w 4228786"/>
                      <a:gd name="connsiteY6-156" fmla="*/ 920125 h 4110786"/>
                      <a:gd name="connsiteX7-157" fmla="*/ 468805 w 4228786"/>
                      <a:gd name="connsiteY7-158" fmla="*/ 919162 h 4110786"/>
                      <a:gd name="connsiteX8-159" fmla="*/ 2176945 w 4228786"/>
                      <a:gd name="connsiteY8-160" fmla="*/ 319178 h 4110786"/>
                      <a:gd name="connsiteX9-161" fmla="*/ 2269473 w 4228786"/>
                      <a:gd name="connsiteY9-162" fmla="*/ 323850 h 4110786"/>
                      <a:gd name="connsiteX10-163" fmla="*/ 2090436 w 4228786"/>
                      <a:gd name="connsiteY10-164" fmla="*/ 323850 h 4110786"/>
                      <a:gd name="connsiteX11-165" fmla="*/ 2090436 w 4228786"/>
                      <a:gd name="connsiteY11-166" fmla="*/ 323546 h 4110786"/>
                      <a:gd name="connsiteX12-167" fmla="*/ 2176945 w 4228786"/>
                      <a:gd name="connsiteY12-168" fmla="*/ 319178 h 4110786"/>
                      <a:gd name="connsiteX13-169" fmla="*/ 2295032 w 4228786"/>
                      <a:gd name="connsiteY13-170" fmla="*/ 13068 h 4110786"/>
                      <a:gd name="connsiteX14-171" fmla="*/ 4228786 w 4228786"/>
                      <a:gd name="connsiteY14-172" fmla="*/ 2058946 h 4110786"/>
                      <a:gd name="connsiteX15-173" fmla="*/ 2176946 w 4228786"/>
                      <a:gd name="connsiteY15-174" fmla="*/ 4110786 h 4110786"/>
                      <a:gd name="connsiteX16-175" fmla="*/ 125105 w 4228786"/>
                      <a:gd name="connsiteY16-176" fmla="*/ 2058946 h 4110786"/>
                      <a:gd name="connsiteX17-177" fmla="*/ 437178 w 4228786"/>
                      <a:gd name="connsiteY17-178" fmla="*/ 2058945 h 4110786"/>
                      <a:gd name="connsiteX18-179" fmla="*/ 2176945 w 4228786"/>
                      <a:gd name="connsiteY18-180" fmla="*/ 3798712 h 4110786"/>
                      <a:gd name="connsiteX19-181" fmla="*/ 3916711 w 4228786"/>
                      <a:gd name="connsiteY19-182" fmla="*/ 2058945 h 4110786"/>
                      <a:gd name="connsiteX20-183" fmla="*/ 2269473 w 4228786"/>
                      <a:gd name="connsiteY20-184" fmla="*/ 323850 h 4110786"/>
                      <a:gd name="connsiteX21-185" fmla="*/ 2290461 w 4228786"/>
                      <a:gd name="connsiteY21-186" fmla="*/ 323850 h 4110786"/>
                      <a:gd name="connsiteX22-187" fmla="*/ 2295032 w 4228786"/>
                      <a:gd name="connsiteY22-188" fmla="*/ 13068 h 4110786"/>
                      <a:gd name="connsiteX23-189" fmla="*/ 2090436 w 4228786"/>
                      <a:gd name="connsiteY23-190" fmla="*/ 11473 h 4110786"/>
                      <a:gd name="connsiteX24-191" fmla="*/ 2090436 w 4228786"/>
                      <a:gd name="connsiteY24-192" fmla="*/ 323546 h 4110786"/>
                      <a:gd name="connsiteX25-193" fmla="*/ 739525 w 4228786"/>
                      <a:gd name="connsiteY25-194" fmla="*/ 1079241 h 4110786"/>
                      <a:gd name="connsiteX26-195" fmla="*/ 470434 w 4228786"/>
                      <a:gd name="connsiteY26-196" fmla="*/ 920125 h 4110786"/>
                      <a:gd name="connsiteX27-197" fmla="*/ 2090436 w 4228786"/>
                      <a:gd name="connsiteY27-198" fmla="*/ 11473 h 4110786"/>
                      <a:gd name="connsiteX28-199" fmla="*/ 2295224 w 4228786"/>
                      <a:gd name="connsiteY28-200" fmla="*/ 0 h 4110786"/>
                      <a:gd name="connsiteX29-201" fmla="*/ 2295032 w 4228786"/>
                      <a:gd name="connsiteY29-202" fmla="*/ 13068 h 4110786"/>
                      <a:gd name="connsiteX30-203" fmla="*/ 2176946 w 4228786"/>
                      <a:gd name="connsiteY30-204" fmla="*/ 7105 h 4110786"/>
                      <a:gd name="connsiteX31-205" fmla="*/ 2090436 w 4228786"/>
                      <a:gd name="connsiteY31-206" fmla="*/ 11473 h 4110786"/>
                      <a:gd name="connsiteX32-207" fmla="*/ 2090436 w 4228786"/>
                      <a:gd name="connsiteY32-208" fmla="*/ 2381 h 4110786"/>
                      <a:gd name="connsiteX33-209" fmla="*/ 2295224 w 4228786"/>
                      <a:gd name="connsiteY33-210" fmla="*/ 0 h 4110786"/>
                      <a:gd name="connsiteX0-211" fmla="*/ 739525 w 4228786"/>
                      <a:gd name="connsiteY0-212" fmla="*/ 1079241 h 4110786"/>
                      <a:gd name="connsiteX1-213" fmla="*/ 742648 w 4228786"/>
                      <a:gd name="connsiteY1-214" fmla="*/ 1081087 h 4110786"/>
                      <a:gd name="connsiteX2-215" fmla="*/ 647398 w 4228786"/>
                      <a:gd name="connsiteY2-216" fmla="*/ 1235869 h 4110786"/>
                      <a:gd name="connsiteX3-217" fmla="*/ 739525 w 4228786"/>
                      <a:gd name="connsiteY3-218" fmla="*/ 1079241 h 4110786"/>
                      <a:gd name="connsiteX4-219" fmla="*/ 468805 w 4228786"/>
                      <a:gd name="connsiteY4-220" fmla="*/ 919162 h 4110786"/>
                      <a:gd name="connsiteX5-221" fmla="*/ 470434 w 4228786"/>
                      <a:gd name="connsiteY5-222" fmla="*/ 920125 h 4110786"/>
                      <a:gd name="connsiteX6-223" fmla="*/ 468805 w 4228786"/>
                      <a:gd name="connsiteY6-224" fmla="*/ 919162 h 4110786"/>
                      <a:gd name="connsiteX7-225" fmla="*/ 2176945 w 4228786"/>
                      <a:gd name="connsiteY7-226" fmla="*/ 319178 h 4110786"/>
                      <a:gd name="connsiteX8-227" fmla="*/ 2269473 w 4228786"/>
                      <a:gd name="connsiteY8-228" fmla="*/ 323850 h 4110786"/>
                      <a:gd name="connsiteX9-229" fmla="*/ 2090436 w 4228786"/>
                      <a:gd name="connsiteY9-230" fmla="*/ 323850 h 4110786"/>
                      <a:gd name="connsiteX10-231" fmla="*/ 2090436 w 4228786"/>
                      <a:gd name="connsiteY10-232" fmla="*/ 323546 h 4110786"/>
                      <a:gd name="connsiteX11-233" fmla="*/ 2176945 w 4228786"/>
                      <a:gd name="connsiteY11-234" fmla="*/ 319178 h 4110786"/>
                      <a:gd name="connsiteX12-235" fmla="*/ 2295032 w 4228786"/>
                      <a:gd name="connsiteY12-236" fmla="*/ 13068 h 4110786"/>
                      <a:gd name="connsiteX13-237" fmla="*/ 4228786 w 4228786"/>
                      <a:gd name="connsiteY13-238" fmla="*/ 2058946 h 4110786"/>
                      <a:gd name="connsiteX14-239" fmla="*/ 2176946 w 4228786"/>
                      <a:gd name="connsiteY14-240" fmla="*/ 4110786 h 4110786"/>
                      <a:gd name="connsiteX15-241" fmla="*/ 125105 w 4228786"/>
                      <a:gd name="connsiteY15-242" fmla="*/ 2058946 h 4110786"/>
                      <a:gd name="connsiteX16-243" fmla="*/ 437178 w 4228786"/>
                      <a:gd name="connsiteY16-244" fmla="*/ 2058945 h 4110786"/>
                      <a:gd name="connsiteX17-245" fmla="*/ 2176945 w 4228786"/>
                      <a:gd name="connsiteY17-246" fmla="*/ 3798712 h 4110786"/>
                      <a:gd name="connsiteX18-247" fmla="*/ 3916711 w 4228786"/>
                      <a:gd name="connsiteY18-248" fmla="*/ 2058945 h 4110786"/>
                      <a:gd name="connsiteX19-249" fmla="*/ 2269473 w 4228786"/>
                      <a:gd name="connsiteY19-250" fmla="*/ 323850 h 4110786"/>
                      <a:gd name="connsiteX20-251" fmla="*/ 2290461 w 4228786"/>
                      <a:gd name="connsiteY20-252" fmla="*/ 323850 h 4110786"/>
                      <a:gd name="connsiteX21-253" fmla="*/ 2295032 w 4228786"/>
                      <a:gd name="connsiteY21-254" fmla="*/ 13068 h 4110786"/>
                      <a:gd name="connsiteX22-255" fmla="*/ 2090436 w 4228786"/>
                      <a:gd name="connsiteY22-256" fmla="*/ 11473 h 4110786"/>
                      <a:gd name="connsiteX23-257" fmla="*/ 2090436 w 4228786"/>
                      <a:gd name="connsiteY23-258" fmla="*/ 323546 h 4110786"/>
                      <a:gd name="connsiteX24-259" fmla="*/ 739525 w 4228786"/>
                      <a:gd name="connsiteY24-260" fmla="*/ 1079241 h 4110786"/>
                      <a:gd name="connsiteX25-261" fmla="*/ 470434 w 4228786"/>
                      <a:gd name="connsiteY25-262" fmla="*/ 920125 h 4110786"/>
                      <a:gd name="connsiteX26-263" fmla="*/ 2090436 w 4228786"/>
                      <a:gd name="connsiteY26-264" fmla="*/ 11473 h 4110786"/>
                      <a:gd name="connsiteX27-265" fmla="*/ 2295224 w 4228786"/>
                      <a:gd name="connsiteY27-266" fmla="*/ 0 h 4110786"/>
                      <a:gd name="connsiteX28-267" fmla="*/ 2295032 w 4228786"/>
                      <a:gd name="connsiteY28-268" fmla="*/ 13068 h 4110786"/>
                      <a:gd name="connsiteX29-269" fmla="*/ 2176946 w 4228786"/>
                      <a:gd name="connsiteY29-270" fmla="*/ 7105 h 4110786"/>
                      <a:gd name="connsiteX30-271" fmla="*/ 2090436 w 4228786"/>
                      <a:gd name="connsiteY30-272" fmla="*/ 11473 h 4110786"/>
                      <a:gd name="connsiteX31-273" fmla="*/ 2090436 w 4228786"/>
                      <a:gd name="connsiteY31-274" fmla="*/ 2381 h 4110786"/>
                      <a:gd name="connsiteX32-275" fmla="*/ 2295224 w 4228786"/>
                      <a:gd name="connsiteY32-276" fmla="*/ 0 h 4110786"/>
                      <a:gd name="connsiteX0-277" fmla="*/ 739525 w 4228786"/>
                      <a:gd name="connsiteY0-278" fmla="*/ 1079241 h 4110786"/>
                      <a:gd name="connsiteX1-279" fmla="*/ 742648 w 4228786"/>
                      <a:gd name="connsiteY1-280" fmla="*/ 1081087 h 4110786"/>
                      <a:gd name="connsiteX2-281" fmla="*/ 739525 w 4228786"/>
                      <a:gd name="connsiteY2-282" fmla="*/ 1079241 h 4110786"/>
                      <a:gd name="connsiteX3-283" fmla="*/ 468805 w 4228786"/>
                      <a:gd name="connsiteY3-284" fmla="*/ 919162 h 4110786"/>
                      <a:gd name="connsiteX4-285" fmla="*/ 470434 w 4228786"/>
                      <a:gd name="connsiteY4-286" fmla="*/ 920125 h 4110786"/>
                      <a:gd name="connsiteX5-287" fmla="*/ 468805 w 4228786"/>
                      <a:gd name="connsiteY5-288" fmla="*/ 919162 h 4110786"/>
                      <a:gd name="connsiteX6-289" fmla="*/ 2176945 w 4228786"/>
                      <a:gd name="connsiteY6-290" fmla="*/ 319178 h 4110786"/>
                      <a:gd name="connsiteX7-291" fmla="*/ 2269473 w 4228786"/>
                      <a:gd name="connsiteY7-292" fmla="*/ 323850 h 4110786"/>
                      <a:gd name="connsiteX8-293" fmla="*/ 2090436 w 4228786"/>
                      <a:gd name="connsiteY8-294" fmla="*/ 323850 h 4110786"/>
                      <a:gd name="connsiteX9-295" fmla="*/ 2090436 w 4228786"/>
                      <a:gd name="connsiteY9-296" fmla="*/ 323546 h 4110786"/>
                      <a:gd name="connsiteX10-297" fmla="*/ 2176945 w 4228786"/>
                      <a:gd name="connsiteY10-298" fmla="*/ 319178 h 4110786"/>
                      <a:gd name="connsiteX11-299" fmla="*/ 2295032 w 4228786"/>
                      <a:gd name="connsiteY11-300" fmla="*/ 13068 h 4110786"/>
                      <a:gd name="connsiteX12-301" fmla="*/ 4228786 w 4228786"/>
                      <a:gd name="connsiteY12-302" fmla="*/ 2058946 h 4110786"/>
                      <a:gd name="connsiteX13-303" fmla="*/ 2176946 w 4228786"/>
                      <a:gd name="connsiteY13-304" fmla="*/ 4110786 h 4110786"/>
                      <a:gd name="connsiteX14-305" fmla="*/ 125105 w 4228786"/>
                      <a:gd name="connsiteY14-306" fmla="*/ 2058946 h 4110786"/>
                      <a:gd name="connsiteX15-307" fmla="*/ 437178 w 4228786"/>
                      <a:gd name="connsiteY15-308" fmla="*/ 2058945 h 4110786"/>
                      <a:gd name="connsiteX16-309" fmla="*/ 2176945 w 4228786"/>
                      <a:gd name="connsiteY16-310" fmla="*/ 3798712 h 4110786"/>
                      <a:gd name="connsiteX17-311" fmla="*/ 3916711 w 4228786"/>
                      <a:gd name="connsiteY17-312" fmla="*/ 2058945 h 4110786"/>
                      <a:gd name="connsiteX18-313" fmla="*/ 2269473 w 4228786"/>
                      <a:gd name="connsiteY18-314" fmla="*/ 323850 h 4110786"/>
                      <a:gd name="connsiteX19-315" fmla="*/ 2290461 w 4228786"/>
                      <a:gd name="connsiteY19-316" fmla="*/ 323850 h 4110786"/>
                      <a:gd name="connsiteX20-317" fmla="*/ 2295032 w 4228786"/>
                      <a:gd name="connsiteY20-318" fmla="*/ 13068 h 4110786"/>
                      <a:gd name="connsiteX21-319" fmla="*/ 2090436 w 4228786"/>
                      <a:gd name="connsiteY21-320" fmla="*/ 11473 h 4110786"/>
                      <a:gd name="connsiteX22-321" fmla="*/ 2090436 w 4228786"/>
                      <a:gd name="connsiteY22-322" fmla="*/ 323546 h 4110786"/>
                      <a:gd name="connsiteX23-323" fmla="*/ 739525 w 4228786"/>
                      <a:gd name="connsiteY23-324" fmla="*/ 1079241 h 4110786"/>
                      <a:gd name="connsiteX24-325" fmla="*/ 470434 w 4228786"/>
                      <a:gd name="connsiteY24-326" fmla="*/ 920125 h 4110786"/>
                      <a:gd name="connsiteX25-327" fmla="*/ 2090436 w 4228786"/>
                      <a:gd name="connsiteY25-328" fmla="*/ 11473 h 4110786"/>
                      <a:gd name="connsiteX26-329" fmla="*/ 2295224 w 4228786"/>
                      <a:gd name="connsiteY26-330" fmla="*/ 0 h 4110786"/>
                      <a:gd name="connsiteX27-331" fmla="*/ 2295032 w 4228786"/>
                      <a:gd name="connsiteY27-332" fmla="*/ 13068 h 4110786"/>
                      <a:gd name="connsiteX28-333" fmla="*/ 2176946 w 4228786"/>
                      <a:gd name="connsiteY28-334" fmla="*/ 7105 h 4110786"/>
                      <a:gd name="connsiteX29-335" fmla="*/ 2090436 w 4228786"/>
                      <a:gd name="connsiteY29-336" fmla="*/ 11473 h 4110786"/>
                      <a:gd name="connsiteX30-337" fmla="*/ 2090436 w 4228786"/>
                      <a:gd name="connsiteY30-338" fmla="*/ 2381 h 4110786"/>
                      <a:gd name="connsiteX31-339" fmla="*/ 2295224 w 4228786"/>
                      <a:gd name="connsiteY31-340" fmla="*/ 0 h 4110786"/>
                      <a:gd name="connsiteX0-341" fmla="*/ 739525 w 4228786"/>
                      <a:gd name="connsiteY0-342" fmla="*/ 1079241 h 4110786"/>
                      <a:gd name="connsiteX1-343" fmla="*/ 742648 w 4228786"/>
                      <a:gd name="connsiteY1-344" fmla="*/ 1081087 h 4110786"/>
                      <a:gd name="connsiteX2-345" fmla="*/ 739525 w 4228786"/>
                      <a:gd name="connsiteY2-346" fmla="*/ 1079241 h 4110786"/>
                      <a:gd name="connsiteX3-347" fmla="*/ 468805 w 4228786"/>
                      <a:gd name="connsiteY3-348" fmla="*/ 919162 h 4110786"/>
                      <a:gd name="connsiteX4-349" fmla="*/ 470434 w 4228786"/>
                      <a:gd name="connsiteY4-350" fmla="*/ 920125 h 4110786"/>
                      <a:gd name="connsiteX5-351" fmla="*/ 468805 w 4228786"/>
                      <a:gd name="connsiteY5-352" fmla="*/ 919162 h 4110786"/>
                      <a:gd name="connsiteX6-353" fmla="*/ 2176945 w 4228786"/>
                      <a:gd name="connsiteY6-354" fmla="*/ 319178 h 4110786"/>
                      <a:gd name="connsiteX7-355" fmla="*/ 2269473 w 4228786"/>
                      <a:gd name="connsiteY7-356" fmla="*/ 323850 h 4110786"/>
                      <a:gd name="connsiteX8-357" fmla="*/ 2090436 w 4228786"/>
                      <a:gd name="connsiteY8-358" fmla="*/ 323850 h 4110786"/>
                      <a:gd name="connsiteX9-359" fmla="*/ 2090436 w 4228786"/>
                      <a:gd name="connsiteY9-360" fmla="*/ 323546 h 4110786"/>
                      <a:gd name="connsiteX10-361" fmla="*/ 2176945 w 4228786"/>
                      <a:gd name="connsiteY10-362" fmla="*/ 319178 h 4110786"/>
                      <a:gd name="connsiteX11-363" fmla="*/ 2295032 w 4228786"/>
                      <a:gd name="connsiteY11-364" fmla="*/ 13068 h 4110786"/>
                      <a:gd name="connsiteX12-365" fmla="*/ 4228786 w 4228786"/>
                      <a:gd name="connsiteY12-366" fmla="*/ 2058946 h 4110786"/>
                      <a:gd name="connsiteX13-367" fmla="*/ 2176946 w 4228786"/>
                      <a:gd name="connsiteY13-368" fmla="*/ 4110786 h 4110786"/>
                      <a:gd name="connsiteX14-369" fmla="*/ 125105 w 4228786"/>
                      <a:gd name="connsiteY14-370" fmla="*/ 2058946 h 4110786"/>
                      <a:gd name="connsiteX15-371" fmla="*/ 437178 w 4228786"/>
                      <a:gd name="connsiteY15-372" fmla="*/ 2058945 h 4110786"/>
                      <a:gd name="connsiteX16-373" fmla="*/ 2176945 w 4228786"/>
                      <a:gd name="connsiteY16-374" fmla="*/ 3798712 h 4110786"/>
                      <a:gd name="connsiteX17-375" fmla="*/ 3916711 w 4228786"/>
                      <a:gd name="connsiteY17-376" fmla="*/ 2058945 h 4110786"/>
                      <a:gd name="connsiteX18-377" fmla="*/ 2269473 w 4228786"/>
                      <a:gd name="connsiteY18-378" fmla="*/ 323850 h 4110786"/>
                      <a:gd name="connsiteX19-379" fmla="*/ 2290461 w 4228786"/>
                      <a:gd name="connsiteY19-380" fmla="*/ 323850 h 4110786"/>
                      <a:gd name="connsiteX20-381" fmla="*/ 2295032 w 4228786"/>
                      <a:gd name="connsiteY20-382" fmla="*/ 13068 h 4110786"/>
                      <a:gd name="connsiteX21-383" fmla="*/ 2090436 w 4228786"/>
                      <a:gd name="connsiteY21-384" fmla="*/ 11473 h 4110786"/>
                      <a:gd name="connsiteX22-385" fmla="*/ 2090436 w 4228786"/>
                      <a:gd name="connsiteY22-386" fmla="*/ 323546 h 4110786"/>
                      <a:gd name="connsiteX23-387" fmla="*/ 739525 w 4228786"/>
                      <a:gd name="connsiteY23-388" fmla="*/ 1079241 h 4110786"/>
                      <a:gd name="connsiteX24-389" fmla="*/ 470434 w 4228786"/>
                      <a:gd name="connsiteY24-390" fmla="*/ 920125 h 4110786"/>
                      <a:gd name="connsiteX25-391" fmla="*/ 2090436 w 4228786"/>
                      <a:gd name="connsiteY25-392" fmla="*/ 11473 h 4110786"/>
                      <a:gd name="connsiteX26-393" fmla="*/ 2295224 w 4228786"/>
                      <a:gd name="connsiteY26-394" fmla="*/ 0 h 4110786"/>
                      <a:gd name="connsiteX27-395" fmla="*/ 2176946 w 4228786"/>
                      <a:gd name="connsiteY27-396" fmla="*/ 7105 h 4110786"/>
                      <a:gd name="connsiteX28-397" fmla="*/ 2090436 w 4228786"/>
                      <a:gd name="connsiteY28-398" fmla="*/ 11473 h 4110786"/>
                      <a:gd name="connsiteX29-399" fmla="*/ 2090436 w 4228786"/>
                      <a:gd name="connsiteY29-400" fmla="*/ 2381 h 4110786"/>
                      <a:gd name="connsiteX30-401" fmla="*/ 2295224 w 4228786"/>
                      <a:gd name="connsiteY30-402" fmla="*/ 0 h 4110786"/>
                      <a:gd name="connsiteX0-403" fmla="*/ 739525 w 4228949"/>
                      <a:gd name="connsiteY0-404" fmla="*/ 1079241 h 4110786"/>
                      <a:gd name="connsiteX1-405" fmla="*/ 742648 w 4228949"/>
                      <a:gd name="connsiteY1-406" fmla="*/ 1081087 h 4110786"/>
                      <a:gd name="connsiteX2-407" fmla="*/ 739525 w 4228949"/>
                      <a:gd name="connsiteY2-408" fmla="*/ 1079241 h 4110786"/>
                      <a:gd name="connsiteX3-409" fmla="*/ 468805 w 4228949"/>
                      <a:gd name="connsiteY3-410" fmla="*/ 919162 h 4110786"/>
                      <a:gd name="connsiteX4-411" fmla="*/ 470434 w 4228949"/>
                      <a:gd name="connsiteY4-412" fmla="*/ 920125 h 4110786"/>
                      <a:gd name="connsiteX5-413" fmla="*/ 468805 w 4228949"/>
                      <a:gd name="connsiteY5-414" fmla="*/ 919162 h 4110786"/>
                      <a:gd name="connsiteX6-415" fmla="*/ 2176945 w 4228949"/>
                      <a:gd name="connsiteY6-416" fmla="*/ 319178 h 4110786"/>
                      <a:gd name="connsiteX7-417" fmla="*/ 2269473 w 4228949"/>
                      <a:gd name="connsiteY7-418" fmla="*/ 323850 h 4110786"/>
                      <a:gd name="connsiteX8-419" fmla="*/ 2090436 w 4228949"/>
                      <a:gd name="connsiteY8-420" fmla="*/ 323850 h 4110786"/>
                      <a:gd name="connsiteX9-421" fmla="*/ 2090436 w 4228949"/>
                      <a:gd name="connsiteY9-422" fmla="*/ 323546 h 4110786"/>
                      <a:gd name="connsiteX10-423" fmla="*/ 2176945 w 4228949"/>
                      <a:gd name="connsiteY10-424" fmla="*/ 319178 h 4110786"/>
                      <a:gd name="connsiteX11-425" fmla="*/ 2290461 w 4228949"/>
                      <a:gd name="connsiteY11-426" fmla="*/ 323850 h 4110786"/>
                      <a:gd name="connsiteX12-427" fmla="*/ 4228786 w 4228949"/>
                      <a:gd name="connsiteY12-428" fmla="*/ 2058946 h 4110786"/>
                      <a:gd name="connsiteX13-429" fmla="*/ 2176946 w 4228949"/>
                      <a:gd name="connsiteY13-430" fmla="*/ 4110786 h 4110786"/>
                      <a:gd name="connsiteX14-431" fmla="*/ 125105 w 4228949"/>
                      <a:gd name="connsiteY14-432" fmla="*/ 2058946 h 4110786"/>
                      <a:gd name="connsiteX15-433" fmla="*/ 437178 w 4228949"/>
                      <a:gd name="connsiteY15-434" fmla="*/ 2058945 h 4110786"/>
                      <a:gd name="connsiteX16-435" fmla="*/ 2176945 w 4228949"/>
                      <a:gd name="connsiteY16-436" fmla="*/ 3798712 h 4110786"/>
                      <a:gd name="connsiteX17-437" fmla="*/ 3916711 w 4228949"/>
                      <a:gd name="connsiteY17-438" fmla="*/ 2058945 h 4110786"/>
                      <a:gd name="connsiteX18-439" fmla="*/ 2269473 w 4228949"/>
                      <a:gd name="connsiteY18-440" fmla="*/ 323850 h 4110786"/>
                      <a:gd name="connsiteX19-441" fmla="*/ 2290461 w 4228949"/>
                      <a:gd name="connsiteY19-442" fmla="*/ 323850 h 4110786"/>
                      <a:gd name="connsiteX20-443" fmla="*/ 2090436 w 4228949"/>
                      <a:gd name="connsiteY20-444" fmla="*/ 11473 h 4110786"/>
                      <a:gd name="connsiteX21-445" fmla="*/ 2090436 w 4228949"/>
                      <a:gd name="connsiteY21-446" fmla="*/ 323546 h 4110786"/>
                      <a:gd name="connsiteX22-447" fmla="*/ 739525 w 4228949"/>
                      <a:gd name="connsiteY22-448" fmla="*/ 1079241 h 4110786"/>
                      <a:gd name="connsiteX23-449" fmla="*/ 470434 w 4228949"/>
                      <a:gd name="connsiteY23-450" fmla="*/ 920125 h 4110786"/>
                      <a:gd name="connsiteX24-451" fmla="*/ 2090436 w 4228949"/>
                      <a:gd name="connsiteY24-452" fmla="*/ 11473 h 4110786"/>
                      <a:gd name="connsiteX25-453" fmla="*/ 2295224 w 4228949"/>
                      <a:gd name="connsiteY25-454" fmla="*/ 0 h 4110786"/>
                      <a:gd name="connsiteX26-455" fmla="*/ 2176946 w 4228949"/>
                      <a:gd name="connsiteY26-456" fmla="*/ 7105 h 4110786"/>
                      <a:gd name="connsiteX27-457" fmla="*/ 2090436 w 4228949"/>
                      <a:gd name="connsiteY27-458" fmla="*/ 11473 h 4110786"/>
                      <a:gd name="connsiteX28-459" fmla="*/ 2090436 w 4228949"/>
                      <a:gd name="connsiteY28-460" fmla="*/ 2381 h 4110786"/>
                      <a:gd name="connsiteX29-461" fmla="*/ 2295224 w 4228949"/>
                      <a:gd name="connsiteY29-462" fmla="*/ 0 h 4110786"/>
                      <a:gd name="connsiteX0-463" fmla="*/ 739525 w 4228949"/>
                      <a:gd name="connsiteY0-464" fmla="*/ 1076860 h 4108405"/>
                      <a:gd name="connsiteX1-465" fmla="*/ 742648 w 4228949"/>
                      <a:gd name="connsiteY1-466" fmla="*/ 1078706 h 4108405"/>
                      <a:gd name="connsiteX2-467" fmla="*/ 739525 w 4228949"/>
                      <a:gd name="connsiteY2-468" fmla="*/ 1076860 h 4108405"/>
                      <a:gd name="connsiteX3-469" fmla="*/ 468805 w 4228949"/>
                      <a:gd name="connsiteY3-470" fmla="*/ 916781 h 4108405"/>
                      <a:gd name="connsiteX4-471" fmla="*/ 470434 w 4228949"/>
                      <a:gd name="connsiteY4-472" fmla="*/ 917744 h 4108405"/>
                      <a:gd name="connsiteX5-473" fmla="*/ 468805 w 4228949"/>
                      <a:gd name="connsiteY5-474" fmla="*/ 916781 h 4108405"/>
                      <a:gd name="connsiteX6-475" fmla="*/ 2176945 w 4228949"/>
                      <a:gd name="connsiteY6-476" fmla="*/ 316797 h 4108405"/>
                      <a:gd name="connsiteX7-477" fmla="*/ 2269473 w 4228949"/>
                      <a:gd name="connsiteY7-478" fmla="*/ 321469 h 4108405"/>
                      <a:gd name="connsiteX8-479" fmla="*/ 2090436 w 4228949"/>
                      <a:gd name="connsiteY8-480" fmla="*/ 321469 h 4108405"/>
                      <a:gd name="connsiteX9-481" fmla="*/ 2090436 w 4228949"/>
                      <a:gd name="connsiteY9-482" fmla="*/ 321165 h 4108405"/>
                      <a:gd name="connsiteX10-483" fmla="*/ 2176945 w 4228949"/>
                      <a:gd name="connsiteY10-484" fmla="*/ 316797 h 4108405"/>
                      <a:gd name="connsiteX11-485" fmla="*/ 2290461 w 4228949"/>
                      <a:gd name="connsiteY11-486" fmla="*/ 321469 h 4108405"/>
                      <a:gd name="connsiteX12-487" fmla="*/ 4228786 w 4228949"/>
                      <a:gd name="connsiteY12-488" fmla="*/ 2056565 h 4108405"/>
                      <a:gd name="connsiteX13-489" fmla="*/ 2176946 w 4228949"/>
                      <a:gd name="connsiteY13-490" fmla="*/ 4108405 h 4108405"/>
                      <a:gd name="connsiteX14-491" fmla="*/ 125105 w 4228949"/>
                      <a:gd name="connsiteY14-492" fmla="*/ 2056565 h 4108405"/>
                      <a:gd name="connsiteX15-493" fmla="*/ 437178 w 4228949"/>
                      <a:gd name="connsiteY15-494" fmla="*/ 2056564 h 4108405"/>
                      <a:gd name="connsiteX16-495" fmla="*/ 2176945 w 4228949"/>
                      <a:gd name="connsiteY16-496" fmla="*/ 3796331 h 4108405"/>
                      <a:gd name="connsiteX17-497" fmla="*/ 3916711 w 4228949"/>
                      <a:gd name="connsiteY17-498" fmla="*/ 2056564 h 4108405"/>
                      <a:gd name="connsiteX18-499" fmla="*/ 2269473 w 4228949"/>
                      <a:gd name="connsiteY18-500" fmla="*/ 321469 h 4108405"/>
                      <a:gd name="connsiteX19-501" fmla="*/ 2290461 w 4228949"/>
                      <a:gd name="connsiteY19-502" fmla="*/ 321469 h 4108405"/>
                      <a:gd name="connsiteX20-503" fmla="*/ 2090436 w 4228949"/>
                      <a:gd name="connsiteY20-504" fmla="*/ 9092 h 4108405"/>
                      <a:gd name="connsiteX21-505" fmla="*/ 2090436 w 4228949"/>
                      <a:gd name="connsiteY21-506" fmla="*/ 321165 h 4108405"/>
                      <a:gd name="connsiteX22-507" fmla="*/ 739525 w 4228949"/>
                      <a:gd name="connsiteY22-508" fmla="*/ 1076860 h 4108405"/>
                      <a:gd name="connsiteX23-509" fmla="*/ 470434 w 4228949"/>
                      <a:gd name="connsiteY23-510" fmla="*/ 917744 h 4108405"/>
                      <a:gd name="connsiteX24-511" fmla="*/ 2090436 w 4228949"/>
                      <a:gd name="connsiteY24-512" fmla="*/ 9092 h 4108405"/>
                      <a:gd name="connsiteX25-513" fmla="*/ 2090436 w 4228949"/>
                      <a:gd name="connsiteY25-514" fmla="*/ 0 h 4108405"/>
                      <a:gd name="connsiteX26-515" fmla="*/ 2176946 w 4228949"/>
                      <a:gd name="connsiteY26-516" fmla="*/ 4724 h 4108405"/>
                      <a:gd name="connsiteX27-517" fmla="*/ 2090436 w 4228949"/>
                      <a:gd name="connsiteY27-518" fmla="*/ 9092 h 4108405"/>
                      <a:gd name="connsiteX28-519" fmla="*/ 2090436 w 4228949"/>
                      <a:gd name="connsiteY28-520" fmla="*/ 0 h 4108405"/>
                      <a:gd name="connsiteX0-521" fmla="*/ 739525 w 4228949"/>
                      <a:gd name="connsiteY0-522" fmla="*/ 1076860 h 4108405"/>
                      <a:gd name="connsiteX1-523" fmla="*/ 742648 w 4228949"/>
                      <a:gd name="connsiteY1-524" fmla="*/ 1078706 h 4108405"/>
                      <a:gd name="connsiteX2-525" fmla="*/ 739525 w 4228949"/>
                      <a:gd name="connsiteY2-526" fmla="*/ 1076860 h 4108405"/>
                      <a:gd name="connsiteX3-527" fmla="*/ 468805 w 4228949"/>
                      <a:gd name="connsiteY3-528" fmla="*/ 916781 h 4108405"/>
                      <a:gd name="connsiteX4-529" fmla="*/ 470434 w 4228949"/>
                      <a:gd name="connsiteY4-530" fmla="*/ 917744 h 4108405"/>
                      <a:gd name="connsiteX5-531" fmla="*/ 468805 w 4228949"/>
                      <a:gd name="connsiteY5-532" fmla="*/ 916781 h 4108405"/>
                      <a:gd name="connsiteX6-533" fmla="*/ 2176945 w 4228949"/>
                      <a:gd name="connsiteY6-534" fmla="*/ 316797 h 4108405"/>
                      <a:gd name="connsiteX7-535" fmla="*/ 2269473 w 4228949"/>
                      <a:gd name="connsiteY7-536" fmla="*/ 321469 h 4108405"/>
                      <a:gd name="connsiteX8-537" fmla="*/ 2090436 w 4228949"/>
                      <a:gd name="connsiteY8-538" fmla="*/ 321469 h 4108405"/>
                      <a:gd name="connsiteX9-539" fmla="*/ 2090436 w 4228949"/>
                      <a:gd name="connsiteY9-540" fmla="*/ 321165 h 4108405"/>
                      <a:gd name="connsiteX10-541" fmla="*/ 2176945 w 4228949"/>
                      <a:gd name="connsiteY10-542" fmla="*/ 316797 h 4108405"/>
                      <a:gd name="connsiteX11-543" fmla="*/ 2290461 w 4228949"/>
                      <a:gd name="connsiteY11-544" fmla="*/ 321469 h 4108405"/>
                      <a:gd name="connsiteX12-545" fmla="*/ 4228786 w 4228949"/>
                      <a:gd name="connsiteY12-546" fmla="*/ 2056565 h 4108405"/>
                      <a:gd name="connsiteX13-547" fmla="*/ 2176946 w 4228949"/>
                      <a:gd name="connsiteY13-548" fmla="*/ 4108405 h 4108405"/>
                      <a:gd name="connsiteX14-549" fmla="*/ 125105 w 4228949"/>
                      <a:gd name="connsiteY14-550" fmla="*/ 2056565 h 4108405"/>
                      <a:gd name="connsiteX15-551" fmla="*/ 437178 w 4228949"/>
                      <a:gd name="connsiteY15-552" fmla="*/ 2056564 h 4108405"/>
                      <a:gd name="connsiteX16-553" fmla="*/ 2176945 w 4228949"/>
                      <a:gd name="connsiteY16-554" fmla="*/ 3796331 h 4108405"/>
                      <a:gd name="connsiteX17-555" fmla="*/ 3916711 w 4228949"/>
                      <a:gd name="connsiteY17-556" fmla="*/ 2056564 h 4108405"/>
                      <a:gd name="connsiteX18-557" fmla="*/ 2269473 w 4228949"/>
                      <a:gd name="connsiteY18-558" fmla="*/ 321469 h 4108405"/>
                      <a:gd name="connsiteX19-559" fmla="*/ 2290461 w 4228949"/>
                      <a:gd name="connsiteY19-560" fmla="*/ 321469 h 4108405"/>
                      <a:gd name="connsiteX20-561" fmla="*/ 2090436 w 4228949"/>
                      <a:gd name="connsiteY20-562" fmla="*/ 9092 h 4108405"/>
                      <a:gd name="connsiteX21-563" fmla="*/ 2090436 w 4228949"/>
                      <a:gd name="connsiteY21-564" fmla="*/ 321165 h 4108405"/>
                      <a:gd name="connsiteX22-565" fmla="*/ 739525 w 4228949"/>
                      <a:gd name="connsiteY22-566" fmla="*/ 1076860 h 4108405"/>
                      <a:gd name="connsiteX23-567" fmla="*/ 470434 w 4228949"/>
                      <a:gd name="connsiteY23-568" fmla="*/ 917744 h 4108405"/>
                      <a:gd name="connsiteX24-569" fmla="*/ 2090436 w 4228949"/>
                      <a:gd name="connsiteY24-570" fmla="*/ 9092 h 4108405"/>
                      <a:gd name="connsiteX25-571" fmla="*/ 2090436 w 4228949"/>
                      <a:gd name="connsiteY25-572" fmla="*/ 0 h 4108405"/>
                      <a:gd name="connsiteX26-573" fmla="*/ 2090436 w 4228949"/>
                      <a:gd name="connsiteY26-574" fmla="*/ 9092 h 4108405"/>
                      <a:gd name="connsiteX27-575" fmla="*/ 2090436 w 4228949"/>
                      <a:gd name="connsiteY27-576" fmla="*/ 0 h 4108405"/>
                      <a:gd name="connsiteX0-577" fmla="*/ 739525 w 4228925"/>
                      <a:gd name="connsiteY0-578" fmla="*/ 1076860 h 4108405"/>
                      <a:gd name="connsiteX1-579" fmla="*/ 742648 w 4228925"/>
                      <a:gd name="connsiteY1-580" fmla="*/ 1078706 h 4108405"/>
                      <a:gd name="connsiteX2-581" fmla="*/ 739525 w 4228925"/>
                      <a:gd name="connsiteY2-582" fmla="*/ 1076860 h 4108405"/>
                      <a:gd name="connsiteX3-583" fmla="*/ 468805 w 4228925"/>
                      <a:gd name="connsiteY3-584" fmla="*/ 916781 h 4108405"/>
                      <a:gd name="connsiteX4-585" fmla="*/ 470434 w 4228925"/>
                      <a:gd name="connsiteY4-586" fmla="*/ 917744 h 4108405"/>
                      <a:gd name="connsiteX5-587" fmla="*/ 468805 w 4228925"/>
                      <a:gd name="connsiteY5-588" fmla="*/ 916781 h 4108405"/>
                      <a:gd name="connsiteX6-589" fmla="*/ 2176945 w 4228925"/>
                      <a:gd name="connsiteY6-590" fmla="*/ 316797 h 4108405"/>
                      <a:gd name="connsiteX7-591" fmla="*/ 2269473 w 4228925"/>
                      <a:gd name="connsiteY7-592" fmla="*/ 321469 h 4108405"/>
                      <a:gd name="connsiteX8-593" fmla="*/ 2090436 w 4228925"/>
                      <a:gd name="connsiteY8-594" fmla="*/ 321469 h 4108405"/>
                      <a:gd name="connsiteX9-595" fmla="*/ 2090436 w 4228925"/>
                      <a:gd name="connsiteY9-596" fmla="*/ 321165 h 4108405"/>
                      <a:gd name="connsiteX10-597" fmla="*/ 2176945 w 4228925"/>
                      <a:gd name="connsiteY10-598" fmla="*/ 316797 h 4108405"/>
                      <a:gd name="connsiteX11-599" fmla="*/ 2290461 w 4228925"/>
                      <a:gd name="connsiteY11-600" fmla="*/ 321469 h 4108405"/>
                      <a:gd name="connsiteX12-601" fmla="*/ 4228786 w 4228925"/>
                      <a:gd name="connsiteY12-602" fmla="*/ 2056565 h 4108405"/>
                      <a:gd name="connsiteX13-603" fmla="*/ 2176946 w 4228925"/>
                      <a:gd name="connsiteY13-604" fmla="*/ 4108405 h 4108405"/>
                      <a:gd name="connsiteX14-605" fmla="*/ 125105 w 4228925"/>
                      <a:gd name="connsiteY14-606" fmla="*/ 2056565 h 4108405"/>
                      <a:gd name="connsiteX15-607" fmla="*/ 437178 w 4228925"/>
                      <a:gd name="connsiteY15-608" fmla="*/ 2056564 h 4108405"/>
                      <a:gd name="connsiteX16-609" fmla="*/ 2176945 w 4228925"/>
                      <a:gd name="connsiteY16-610" fmla="*/ 3796331 h 4108405"/>
                      <a:gd name="connsiteX17-611" fmla="*/ 3916711 w 4228925"/>
                      <a:gd name="connsiteY17-612" fmla="*/ 2056564 h 4108405"/>
                      <a:gd name="connsiteX18-613" fmla="*/ 2290461 w 4228925"/>
                      <a:gd name="connsiteY18-614" fmla="*/ 321469 h 4108405"/>
                      <a:gd name="connsiteX19-615" fmla="*/ 2090436 w 4228925"/>
                      <a:gd name="connsiteY19-616" fmla="*/ 9092 h 4108405"/>
                      <a:gd name="connsiteX20-617" fmla="*/ 2090436 w 4228925"/>
                      <a:gd name="connsiteY20-618" fmla="*/ 321165 h 4108405"/>
                      <a:gd name="connsiteX21-619" fmla="*/ 739525 w 4228925"/>
                      <a:gd name="connsiteY21-620" fmla="*/ 1076860 h 4108405"/>
                      <a:gd name="connsiteX22-621" fmla="*/ 470434 w 4228925"/>
                      <a:gd name="connsiteY22-622" fmla="*/ 917744 h 4108405"/>
                      <a:gd name="connsiteX23-623" fmla="*/ 2090436 w 4228925"/>
                      <a:gd name="connsiteY23-624" fmla="*/ 9092 h 4108405"/>
                      <a:gd name="connsiteX24-625" fmla="*/ 2090436 w 4228925"/>
                      <a:gd name="connsiteY24-626" fmla="*/ 0 h 4108405"/>
                      <a:gd name="connsiteX25-627" fmla="*/ 2090436 w 4228925"/>
                      <a:gd name="connsiteY25-628" fmla="*/ 9092 h 4108405"/>
                      <a:gd name="connsiteX26-629" fmla="*/ 2090436 w 4228925"/>
                      <a:gd name="connsiteY26-630" fmla="*/ 0 h 4108405"/>
                      <a:gd name="connsiteX0-631" fmla="*/ 739525 w 4228925"/>
                      <a:gd name="connsiteY0-632" fmla="*/ 1076860 h 4108405"/>
                      <a:gd name="connsiteX1-633" fmla="*/ 742648 w 4228925"/>
                      <a:gd name="connsiteY1-634" fmla="*/ 1078706 h 4108405"/>
                      <a:gd name="connsiteX2-635" fmla="*/ 739525 w 4228925"/>
                      <a:gd name="connsiteY2-636" fmla="*/ 1076860 h 4108405"/>
                      <a:gd name="connsiteX3-637" fmla="*/ 468805 w 4228925"/>
                      <a:gd name="connsiteY3-638" fmla="*/ 916781 h 4108405"/>
                      <a:gd name="connsiteX4-639" fmla="*/ 470434 w 4228925"/>
                      <a:gd name="connsiteY4-640" fmla="*/ 917744 h 4108405"/>
                      <a:gd name="connsiteX5-641" fmla="*/ 468805 w 4228925"/>
                      <a:gd name="connsiteY5-642" fmla="*/ 916781 h 4108405"/>
                      <a:gd name="connsiteX6-643" fmla="*/ 2176945 w 4228925"/>
                      <a:gd name="connsiteY6-644" fmla="*/ 316797 h 4108405"/>
                      <a:gd name="connsiteX7-645" fmla="*/ 2090436 w 4228925"/>
                      <a:gd name="connsiteY7-646" fmla="*/ 321469 h 4108405"/>
                      <a:gd name="connsiteX8-647" fmla="*/ 2090436 w 4228925"/>
                      <a:gd name="connsiteY8-648" fmla="*/ 321165 h 4108405"/>
                      <a:gd name="connsiteX9-649" fmla="*/ 2176945 w 4228925"/>
                      <a:gd name="connsiteY9-650" fmla="*/ 316797 h 4108405"/>
                      <a:gd name="connsiteX10-651" fmla="*/ 2290461 w 4228925"/>
                      <a:gd name="connsiteY10-652" fmla="*/ 321469 h 4108405"/>
                      <a:gd name="connsiteX11-653" fmla="*/ 4228786 w 4228925"/>
                      <a:gd name="connsiteY11-654" fmla="*/ 2056565 h 4108405"/>
                      <a:gd name="connsiteX12-655" fmla="*/ 2176946 w 4228925"/>
                      <a:gd name="connsiteY12-656" fmla="*/ 4108405 h 4108405"/>
                      <a:gd name="connsiteX13-657" fmla="*/ 125105 w 4228925"/>
                      <a:gd name="connsiteY13-658" fmla="*/ 2056565 h 4108405"/>
                      <a:gd name="connsiteX14-659" fmla="*/ 437178 w 4228925"/>
                      <a:gd name="connsiteY14-660" fmla="*/ 2056564 h 4108405"/>
                      <a:gd name="connsiteX15-661" fmla="*/ 2176945 w 4228925"/>
                      <a:gd name="connsiteY15-662" fmla="*/ 3796331 h 4108405"/>
                      <a:gd name="connsiteX16-663" fmla="*/ 3916711 w 4228925"/>
                      <a:gd name="connsiteY16-664" fmla="*/ 2056564 h 4108405"/>
                      <a:gd name="connsiteX17-665" fmla="*/ 2290461 w 4228925"/>
                      <a:gd name="connsiteY17-666" fmla="*/ 321469 h 4108405"/>
                      <a:gd name="connsiteX18-667" fmla="*/ 2090436 w 4228925"/>
                      <a:gd name="connsiteY18-668" fmla="*/ 9092 h 4108405"/>
                      <a:gd name="connsiteX19-669" fmla="*/ 2090436 w 4228925"/>
                      <a:gd name="connsiteY19-670" fmla="*/ 321165 h 4108405"/>
                      <a:gd name="connsiteX20-671" fmla="*/ 739525 w 4228925"/>
                      <a:gd name="connsiteY20-672" fmla="*/ 1076860 h 4108405"/>
                      <a:gd name="connsiteX21-673" fmla="*/ 470434 w 4228925"/>
                      <a:gd name="connsiteY21-674" fmla="*/ 917744 h 4108405"/>
                      <a:gd name="connsiteX22-675" fmla="*/ 2090436 w 4228925"/>
                      <a:gd name="connsiteY22-676" fmla="*/ 9092 h 4108405"/>
                      <a:gd name="connsiteX23-677" fmla="*/ 2090436 w 4228925"/>
                      <a:gd name="connsiteY23-678" fmla="*/ 0 h 4108405"/>
                      <a:gd name="connsiteX24-679" fmla="*/ 2090436 w 4228925"/>
                      <a:gd name="connsiteY24-680" fmla="*/ 9092 h 4108405"/>
                      <a:gd name="connsiteX25-681" fmla="*/ 2090436 w 4228925"/>
                      <a:gd name="connsiteY25-682" fmla="*/ 0 h 4108405"/>
                      <a:gd name="connsiteX0-683" fmla="*/ 739525 w 4228925"/>
                      <a:gd name="connsiteY0-684" fmla="*/ 1076860 h 4108405"/>
                      <a:gd name="connsiteX1-685" fmla="*/ 742648 w 4228925"/>
                      <a:gd name="connsiteY1-686" fmla="*/ 1078706 h 4108405"/>
                      <a:gd name="connsiteX2-687" fmla="*/ 739525 w 4228925"/>
                      <a:gd name="connsiteY2-688" fmla="*/ 1076860 h 4108405"/>
                      <a:gd name="connsiteX3-689" fmla="*/ 468805 w 4228925"/>
                      <a:gd name="connsiteY3-690" fmla="*/ 916781 h 4108405"/>
                      <a:gd name="connsiteX4-691" fmla="*/ 470434 w 4228925"/>
                      <a:gd name="connsiteY4-692" fmla="*/ 917744 h 4108405"/>
                      <a:gd name="connsiteX5-693" fmla="*/ 468805 w 4228925"/>
                      <a:gd name="connsiteY5-694" fmla="*/ 916781 h 4108405"/>
                      <a:gd name="connsiteX6-695" fmla="*/ 2090436 w 4228925"/>
                      <a:gd name="connsiteY6-696" fmla="*/ 321165 h 4108405"/>
                      <a:gd name="connsiteX7-697" fmla="*/ 2090436 w 4228925"/>
                      <a:gd name="connsiteY7-698" fmla="*/ 321469 h 4108405"/>
                      <a:gd name="connsiteX8-699" fmla="*/ 2090436 w 4228925"/>
                      <a:gd name="connsiteY8-700" fmla="*/ 321165 h 4108405"/>
                      <a:gd name="connsiteX9-701" fmla="*/ 2290461 w 4228925"/>
                      <a:gd name="connsiteY9-702" fmla="*/ 321469 h 4108405"/>
                      <a:gd name="connsiteX10-703" fmla="*/ 4228786 w 4228925"/>
                      <a:gd name="connsiteY10-704" fmla="*/ 2056565 h 4108405"/>
                      <a:gd name="connsiteX11-705" fmla="*/ 2176946 w 4228925"/>
                      <a:gd name="connsiteY11-706" fmla="*/ 4108405 h 4108405"/>
                      <a:gd name="connsiteX12-707" fmla="*/ 125105 w 4228925"/>
                      <a:gd name="connsiteY12-708" fmla="*/ 2056565 h 4108405"/>
                      <a:gd name="connsiteX13-709" fmla="*/ 437178 w 4228925"/>
                      <a:gd name="connsiteY13-710" fmla="*/ 2056564 h 4108405"/>
                      <a:gd name="connsiteX14-711" fmla="*/ 2176945 w 4228925"/>
                      <a:gd name="connsiteY14-712" fmla="*/ 3796331 h 4108405"/>
                      <a:gd name="connsiteX15-713" fmla="*/ 3916711 w 4228925"/>
                      <a:gd name="connsiteY15-714" fmla="*/ 2056564 h 4108405"/>
                      <a:gd name="connsiteX16-715" fmla="*/ 2290461 w 4228925"/>
                      <a:gd name="connsiteY16-716" fmla="*/ 321469 h 4108405"/>
                      <a:gd name="connsiteX17-717" fmla="*/ 2090436 w 4228925"/>
                      <a:gd name="connsiteY17-718" fmla="*/ 9092 h 4108405"/>
                      <a:gd name="connsiteX18-719" fmla="*/ 2090436 w 4228925"/>
                      <a:gd name="connsiteY18-720" fmla="*/ 321165 h 4108405"/>
                      <a:gd name="connsiteX19-721" fmla="*/ 739525 w 4228925"/>
                      <a:gd name="connsiteY19-722" fmla="*/ 1076860 h 4108405"/>
                      <a:gd name="connsiteX20-723" fmla="*/ 470434 w 4228925"/>
                      <a:gd name="connsiteY20-724" fmla="*/ 917744 h 4108405"/>
                      <a:gd name="connsiteX21-725" fmla="*/ 2090436 w 4228925"/>
                      <a:gd name="connsiteY21-726" fmla="*/ 9092 h 4108405"/>
                      <a:gd name="connsiteX22-727" fmla="*/ 2090436 w 4228925"/>
                      <a:gd name="connsiteY22-728" fmla="*/ 0 h 4108405"/>
                      <a:gd name="connsiteX23-729" fmla="*/ 2090436 w 4228925"/>
                      <a:gd name="connsiteY23-730" fmla="*/ 9092 h 4108405"/>
                      <a:gd name="connsiteX24-731" fmla="*/ 2090436 w 4228925"/>
                      <a:gd name="connsiteY24-732" fmla="*/ 0 h 4108405"/>
                      <a:gd name="connsiteX0-733" fmla="*/ 739525 w 4228925"/>
                      <a:gd name="connsiteY0-734" fmla="*/ 1067768 h 4099313"/>
                      <a:gd name="connsiteX1-735" fmla="*/ 742648 w 4228925"/>
                      <a:gd name="connsiteY1-736" fmla="*/ 1069614 h 4099313"/>
                      <a:gd name="connsiteX2-737" fmla="*/ 739525 w 4228925"/>
                      <a:gd name="connsiteY2-738" fmla="*/ 1067768 h 4099313"/>
                      <a:gd name="connsiteX3-739" fmla="*/ 468805 w 4228925"/>
                      <a:gd name="connsiteY3-740" fmla="*/ 907689 h 4099313"/>
                      <a:gd name="connsiteX4-741" fmla="*/ 470434 w 4228925"/>
                      <a:gd name="connsiteY4-742" fmla="*/ 908652 h 4099313"/>
                      <a:gd name="connsiteX5-743" fmla="*/ 468805 w 4228925"/>
                      <a:gd name="connsiteY5-744" fmla="*/ 907689 h 4099313"/>
                      <a:gd name="connsiteX6-745" fmla="*/ 2090436 w 4228925"/>
                      <a:gd name="connsiteY6-746" fmla="*/ 312073 h 4099313"/>
                      <a:gd name="connsiteX7-747" fmla="*/ 2090436 w 4228925"/>
                      <a:gd name="connsiteY7-748" fmla="*/ 312377 h 4099313"/>
                      <a:gd name="connsiteX8-749" fmla="*/ 2090436 w 4228925"/>
                      <a:gd name="connsiteY8-750" fmla="*/ 312073 h 4099313"/>
                      <a:gd name="connsiteX9-751" fmla="*/ 2290461 w 4228925"/>
                      <a:gd name="connsiteY9-752" fmla="*/ 312377 h 4099313"/>
                      <a:gd name="connsiteX10-753" fmla="*/ 4228786 w 4228925"/>
                      <a:gd name="connsiteY10-754" fmla="*/ 2047473 h 4099313"/>
                      <a:gd name="connsiteX11-755" fmla="*/ 2176946 w 4228925"/>
                      <a:gd name="connsiteY11-756" fmla="*/ 4099313 h 4099313"/>
                      <a:gd name="connsiteX12-757" fmla="*/ 125105 w 4228925"/>
                      <a:gd name="connsiteY12-758" fmla="*/ 2047473 h 4099313"/>
                      <a:gd name="connsiteX13-759" fmla="*/ 437178 w 4228925"/>
                      <a:gd name="connsiteY13-760" fmla="*/ 2047472 h 4099313"/>
                      <a:gd name="connsiteX14-761" fmla="*/ 2176945 w 4228925"/>
                      <a:gd name="connsiteY14-762" fmla="*/ 3787239 h 4099313"/>
                      <a:gd name="connsiteX15-763" fmla="*/ 3916711 w 4228925"/>
                      <a:gd name="connsiteY15-764" fmla="*/ 2047472 h 4099313"/>
                      <a:gd name="connsiteX16-765" fmla="*/ 2290461 w 4228925"/>
                      <a:gd name="connsiteY16-766" fmla="*/ 312377 h 4099313"/>
                      <a:gd name="connsiteX17-767" fmla="*/ 2090436 w 4228925"/>
                      <a:gd name="connsiteY17-768" fmla="*/ 0 h 4099313"/>
                      <a:gd name="connsiteX18-769" fmla="*/ 2090436 w 4228925"/>
                      <a:gd name="connsiteY18-770" fmla="*/ 312073 h 4099313"/>
                      <a:gd name="connsiteX19-771" fmla="*/ 739525 w 4228925"/>
                      <a:gd name="connsiteY19-772" fmla="*/ 1067768 h 4099313"/>
                      <a:gd name="connsiteX20-773" fmla="*/ 470434 w 4228925"/>
                      <a:gd name="connsiteY20-774" fmla="*/ 908652 h 4099313"/>
                      <a:gd name="connsiteX21-775" fmla="*/ 2090436 w 4228925"/>
                      <a:gd name="connsiteY21-776" fmla="*/ 0 h 4099313"/>
                      <a:gd name="connsiteX0-777" fmla="*/ 739525 w 4353891"/>
                      <a:gd name="connsiteY0-778" fmla="*/ 1067768 h 4099313"/>
                      <a:gd name="connsiteX1-779" fmla="*/ 742648 w 4353891"/>
                      <a:gd name="connsiteY1-780" fmla="*/ 1069614 h 4099313"/>
                      <a:gd name="connsiteX2-781" fmla="*/ 739525 w 4353891"/>
                      <a:gd name="connsiteY2-782" fmla="*/ 1067768 h 4099313"/>
                      <a:gd name="connsiteX3-783" fmla="*/ 468805 w 4353891"/>
                      <a:gd name="connsiteY3-784" fmla="*/ 907689 h 4099313"/>
                      <a:gd name="connsiteX4-785" fmla="*/ 470434 w 4353891"/>
                      <a:gd name="connsiteY4-786" fmla="*/ 908652 h 4099313"/>
                      <a:gd name="connsiteX5-787" fmla="*/ 468805 w 4353891"/>
                      <a:gd name="connsiteY5-788" fmla="*/ 907689 h 4099313"/>
                      <a:gd name="connsiteX6-789" fmla="*/ 2090436 w 4353891"/>
                      <a:gd name="connsiteY6-790" fmla="*/ 312073 h 4099313"/>
                      <a:gd name="connsiteX7-791" fmla="*/ 2090436 w 4353891"/>
                      <a:gd name="connsiteY7-792" fmla="*/ 312377 h 4099313"/>
                      <a:gd name="connsiteX8-793" fmla="*/ 2090436 w 4353891"/>
                      <a:gd name="connsiteY8-794" fmla="*/ 312073 h 4099313"/>
                      <a:gd name="connsiteX9-795" fmla="*/ 3916711 w 4353891"/>
                      <a:gd name="connsiteY9-796" fmla="*/ 2047472 h 4099313"/>
                      <a:gd name="connsiteX10-797" fmla="*/ 4228786 w 4353891"/>
                      <a:gd name="connsiteY10-798" fmla="*/ 2047473 h 4099313"/>
                      <a:gd name="connsiteX11-799" fmla="*/ 2176946 w 4353891"/>
                      <a:gd name="connsiteY11-800" fmla="*/ 4099313 h 4099313"/>
                      <a:gd name="connsiteX12-801" fmla="*/ 125105 w 4353891"/>
                      <a:gd name="connsiteY12-802" fmla="*/ 2047473 h 4099313"/>
                      <a:gd name="connsiteX13-803" fmla="*/ 437178 w 4353891"/>
                      <a:gd name="connsiteY13-804" fmla="*/ 2047472 h 4099313"/>
                      <a:gd name="connsiteX14-805" fmla="*/ 2176945 w 4353891"/>
                      <a:gd name="connsiteY14-806" fmla="*/ 3787239 h 4099313"/>
                      <a:gd name="connsiteX15-807" fmla="*/ 3916711 w 4353891"/>
                      <a:gd name="connsiteY15-808" fmla="*/ 2047472 h 4099313"/>
                      <a:gd name="connsiteX16-809" fmla="*/ 2090436 w 4353891"/>
                      <a:gd name="connsiteY16-810" fmla="*/ 0 h 4099313"/>
                      <a:gd name="connsiteX17-811" fmla="*/ 2090436 w 4353891"/>
                      <a:gd name="connsiteY17-812" fmla="*/ 312073 h 4099313"/>
                      <a:gd name="connsiteX18-813" fmla="*/ 739525 w 4353891"/>
                      <a:gd name="connsiteY18-814" fmla="*/ 1067768 h 4099313"/>
                      <a:gd name="connsiteX19-815" fmla="*/ 470434 w 4353891"/>
                      <a:gd name="connsiteY19-816" fmla="*/ 908652 h 4099313"/>
                      <a:gd name="connsiteX20-817" fmla="*/ 2090436 w 4353891"/>
                      <a:gd name="connsiteY20-818" fmla="*/ 0 h 4099313"/>
                      <a:gd name="connsiteX0-819" fmla="*/ 614420 w 4228786"/>
                      <a:gd name="connsiteY0-820" fmla="*/ 1067768 h 4099313"/>
                      <a:gd name="connsiteX1-821" fmla="*/ 617543 w 4228786"/>
                      <a:gd name="connsiteY1-822" fmla="*/ 1069614 h 4099313"/>
                      <a:gd name="connsiteX2-823" fmla="*/ 614420 w 4228786"/>
                      <a:gd name="connsiteY2-824" fmla="*/ 1067768 h 4099313"/>
                      <a:gd name="connsiteX3-825" fmla="*/ 343700 w 4228786"/>
                      <a:gd name="connsiteY3-826" fmla="*/ 907689 h 4099313"/>
                      <a:gd name="connsiteX4-827" fmla="*/ 345329 w 4228786"/>
                      <a:gd name="connsiteY4-828" fmla="*/ 908652 h 4099313"/>
                      <a:gd name="connsiteX5-829" fmla="*/ 343700 w 4228786"/>
                      <a:gd name="connsiteY5-830" fmla="*/ 907689 h 4099313"/>
                      <a:gd name="connsiteX6-831" fmla="*/ 1965331 w 4228786"/>
                      <a:gd name="connsiteY6-832" fmla="*/ 312073 h 4099313"/>
                      <a:gd name="connsiteX7-833" fmla="*/ 1965331 w 4228786"/>
                      <a:gd name="connsiteY7-834" fmla="*/ 312377 h 4099313"/>
                      <a:gd name="connsiteX8-835" fmla="*/ 1965331 w 4228786"/>
                      <a:gd name="connsiteY8-836" fmla="*/ 312073 h 4099313"/>
                      <a:gd name="connsiteX9-837" fmla="*/ 3791606 w 4228786"/>
                      <a:gd name="connsiteY9-838" fmla="*/ 2047472 h 4099313"/>
                      <a:gd name="connsiteX10-839" fmla="*/ 4103681 w 4228786"/>
                      <a:gd name="connsiteY10-840" fmla="*/ 2047473 h 4099313"/>
                      <a:gd name="connsiteX11-841" fmla="*/ 2051841 w 4228786"/>
                      <a:gd name="connsiteY11-842" fmla="*/ 4099313 h 4099313"/>
                      <a:gd name="connsiteX12-843" fmla="*/ 0 w 4228786"/>
                      <a:gd name="connsiteY12-844" fmla="*/ 2047473 h 4099313"/>
                      <a:gd name="connsiteX13-845" fmla="*/ 2051840 w 4228786"/>
                      <a:gd name="connsiteY13-846" fmla="*/ 3787239 h 4099313"/>
                      <a:gd name="connsiteX14-847" fmla="*/ 3791606 w 4228786"/>
                      <a:gd name="connsiteY14-848" fmla="*/ 2047472 h 4099313"/>
                      <a:gd name="connsiteX15-849" fmla="*/ 1965331 w 4228786"/>
                      <a:gd name="connsiteY15-850" fmla="*/ 0 h 4099313"/>
                      <a:gd name="connsiteX16-851" fmla="*/ 1965331 w 4228786"/>
                      <a:gd name="connsiteY16-852" fmla="*/ 312073 h 4099313"/>
                      <a:gd name="connsiteX17-853" fmla="*/ 614420 w 4228786"/>
                      <a:gd name="connsiteY17-854" fmla="*/ 1067768 h 4099313"/>
                      <a:gd name="connsiteX18-855" fmla="*/ 345329 w 4228786"/>
                      <a:gd name="connsiteY18-856" fmla="*/ 908652 h 4099313"/>
                      <a:gd name="connsiteX19-857" fmla="*/ 1965331 w 4228786"/>
                      <a:gd name="connsiteY19-858" fmla="*/ 0 h 4099313"/>
                      <a:gd name="connsiteX0-859" fmla="*/ 270720 w 3885086"/>
                      <a:gd name="connsiteY0-860" fmla="*/ 1067768 h 4224418"/>
                      <a:gd name="connsiteX1-861" fmla="*/ 273843 w 3885086"/>
                      <a:gd name="connsiteY1-862" fmla="*/ 1069614 h 4224418"/>
                      <a:gd name="connsiteX2-863" fmla="*/ 270720 w 3885086"/>
                      <a:gd name="connsiteY2-864" fmla="*/ 1067768 h 4224418"/>
                      <a:gd name="connsiteX3-865" fmla="*/ 0 w 3885086"/>
                      <a:gd name="connsiteY3-866" fmla="*/ 907689 h 4224418"/>
                      <a:gd name="connsiteX4-867" fmla="*/ 1629 w 3885086"/>
                      <a:gd name="connsiteY4-868" fmla="*/ 908652 h 4224418"/>
                      <a:gd name="connsiteX5-869" fmla="*/ 0 w 3885086"/>
                      <a:gd name="connsiteY5-870" fmla="*/ 907689 h 4224418"/>
                      <a:gd name="connsiteX6-871" fmla="*/ 1621631 w 3885086"/>
                      <a:gd name="connsiteY6-872" fmla="*/ 312073 h 4224418"/>
                      <a:gd name="connsiteX7-873" fmla="*/ 1621631 w 3885086"/>
                      <a:gd name="connsiteY7-874" fmla="*/ 312377 h 4224418"/>
                      <a:gd name="connsiteX8-875" fmla="*/ 1621631 w 3885086"/>
                      <a:gd name="connsiteY8-876" fmla="*/ 312073 h 4224418"/>
                      <a:gd name="connsiteX9-877" fmla="*/ 3447906 w 3885086"/>
                      <a:gd name="connsiteY9-878" fmla="*/ 2047472 h 4224418"/>
                      <a:gd name="connsiteX10-879" fmla="*/ 3759981 w 3885086"/>
                      <a:gd name="connsiteY10-880" fmla="*/ 2047473 h 4224418"/>
                      <a:gd name="connsiteX11-881" fmla="*/ 1708141 w 3885086"/>
                      <a:gd name="connsiteY11-882" fmla="*/ 4099313 h 4224418"/>
                      <a:gd name="connsiteX12-883" fmla="*/ 1708140 w 3885086"/>
                      <a:gd name="connsiteY12-884" fmla="*/ 3787239 h 4224418"/>
                      <a:gd name="connsiteX13-885" fmla="*/ 3447906 w 3885086"/>
                      <a:gd name="connsiteY13-886" fmla="*/ 2047472 h 4224418"/>
                      <a:gd name="connsiteX14-887" fmla="*/ 1621631 w 3885086"/>
                      <a:gd name="connsiteY14-888" fmla="*/ 0 h 4224418"/>
                      <a:gd name="connsiteX15-889" fmla="*/ 1621631 w 3885086"/>
                      <a:gd name="connsiteY15-890" fmla="*/ 312073 h 4224418"/>
                      <a:gd name="connsiteX16-891" fmla="*/ 270720 w 3885086"/>
                      <a:gd name="connsiteY16-892" fmla="*/ 1067768 h 4224418"/>
                      <a:gd name="connsiteX17-893" fmla="*/ 1629 w 3885086"/>
                      <a:gd name="connsiteY17-894" fmla="*/ 908652 h 4224418"/>
                      <a:gd name="connsiteX18-895" fmla="*/ 1621631 w 3885086"/>
                      <a:gd name="connsiteY18-896" fmla="*/ 0 h 4224418"/>
                      <a:gd name="connsiteX0-897" fmla="*/ 270720 w 3885086"/>
                      <a:gd name="connsiteY0-898" fmla="*/ 1067768 h 4099313"/>
                      <a:gd name="connsiteX1-899" fmla="*/ 273843 w 3885086"/>
                      <a:gd name="connsiteY1-900" fmla="*/ 1069614 h 4099313"/>
                      <a:gd name="connsiteX2-901" fmla="*/ 270720 w 3885086"/>
                      <a:gd name="connsiteY2-902" fmla="*/ 1067768 h 4099313"/>
                      <a:gd name="connsiteX3-903" fmla="*/ 0 w 3885086"/>
                      <a:gd name="connsiteY3-904" fmla="*/ 907689 h 4099313"/>
                      <a:gd name="connsiteX4-905" fmla="*/ 1629 w 3885086"/>
                      <a:gd name="connsiteY4-906" fmla="*/ 908652 h 4099313"/>
                      <a:gd name="connsiteX5-907" fmla="*/ 0 w 3885086"/>
                      <a:gd name="connsiteY5-908" fmla="*/ 907689 h 4099313"/>
                      <a:gd name="connsiteX6-909" fmla="*/ 1621631 w 3885086"/>
                      <a:gd name="connsiteY6-910" fmla="*/ 312073 h 4099313"/>
                      <a:gd name="connsiteX7-911" fmla="*/ 1621631 w 3885086"/>
                      <a:gd name="connsiteY7-912" fmla="*/ 312377 h 4099313"/>
                      <a:gd name="connsiteX8-913" fmla="*/ 1621631 w 3885086"/>
                      <a:gd name="connsiteY8-914" fmla="*/ 312073 h 4099313"/>
                      <a:gd name="connsiteX9-915" fmla="*/ 3447906 w 3885086"/>
                      <a:gd name="connsiteY9-916" fmla="*/ 2047472 h 4099313"/>
                      <a:gd name="connsiteX10-917" fmla="*/ 3759981 w 3885086"/>
                      <a:gd name="connsiteY10-918" fmla="*/ 2047473 h 4099313"/>
                      <a:gd name="connsiteX11-919" fmla="*/ 1708141 w 3885086"/>
                      <a:gd name="connsiteY11-920" fmla="*/ 4099313 h 4099313"/>
                      <a:gd name="connsiteX12-921" fmla="*/ 3447906 w 3885086"/>
                      <a:gd name="connsiteY12-922" fmla="*/ 2047472 h 4099313"/>
                      <a:gd name="connsiteX13-923" fmla="*/ 1621631 w 3885086"/>
                      <a:gd name="connsiteY13-924" fmla="*/ 0 h 4099313"/>
                      <a:gd name="connsiteX14-925" fmla="*/ 1621631 w 3885086"/>
                      <a:gd name="connsiteY14-926" fmla="*/ 312073 h 4099313"/>
                      <a:gd name="connsiteX15-927" fmla="*/ 270720 w 3885086"/>
                      <a:gd name="connsiteY15-928" fmla="*/ 1067768 h 4099313"/>
                      <a:gd name="connsiteX16-929" fmla="*/ 1629 w 3885086"/>
                      <a:gd name="connsiteY16-930" fmla="*/ 908652 h 4099313"/>
                      <a:gd name="connsiteX17-931" fmla="*/ 1621631 w 3885086"/>
                      <a:gd name="connsiteY17-932" fmla="*/ 0 h 4099313"/>
                      <a:gd name="connsiteX0-933" fmla="*/ 270720 w 3760643"/>
                      <a:gd name="connsiteY0-934" fmla="*/ 1067768 h 2047473"/>
                      <a:gd name="connsiteX1-935" fmla="*/ 273843 w 3760643"/>
                      <a:gd name="connsiteY1-936" fmla="*/ 1069614 h 2047473"/>
                      <a:gd name="connsiteX2-937" fmla="*/ 270720 w 3760643"/>
                      <a:gd name="connsiteY2-938" fmla="*/ 1067768 h 2047473"/>
                      <a:gd name="connsiteX3-939" fmla="*/ 0 w 3760643"/>
                      <a:gd name="connsiteY3-940" fmla="*/ 907689 h 2047473"/>
                      <a:gd name="connsiteX4-941" fmla="*/ 1629 w 3760643"/>
                      <a:gd name="connsiteY4-942" fmla="*/ 908652 h 2047473"/>
                      <a:gd name="connsiteX5-943" fmla="*/ 0 w 3760643"/>
                      <a:gd name="connsiteY5-944" fmla="*/ 907689 h 2047473"/>
                      <a:gd name="connsiteX6-945" fmla="*/ 1621631 w 3760643"/>
                      <a:gd name="connsiteY6-946" fmla="*/ 312073 h 2047473"/>
                      <a:gd name="connsiteX7-947" fmla="*/ 1621631 w 3760643"/>
                      <a:gd name="connsiteY7-948" fmla="*/ 312377 h 2047473"/>
                      <a:gd name="connsiteX8-949" fmla="*/ 1621631 w 3760643"/>
                      <a:gd name="connsiteY8-950" fmla="*/ 312073 h 2047473"/>
                      <a:gd name="connsiteX9-951" fmla="*/ 3447906 w 3760643"/>
                      <a:gd name="connsiteY9-952" fmla="*/ 2047472 h 2047473"/>
                      <a:gd name="connsiteX10-953" fmla="*/ 3759981 w 3760643"/>
                      <a:gd name="connsiteY10-954" fmla="*/ 2047473 h 2047473"/>
                      <a:gd name="connsiteX11-955" fmla="*/ 3447906 w 3760643"/>
                      <a:gd name="connsiteY11-956" fmla="*/ 2047472 h 2047473"/>
                      <a:gd name="connsiteX12-957" fmla="*/ 1621631 w 3760643"/>
                      <a:gd name="connsiteY12-958" fmla="*/ 0 h 2047473"/>
                      <a:gd name="connsiteX13-959" fmla="*/ 1621631 w 3760643"/>
                      <a:gd name="connsiteY13-960" fmla="*/ 312073 h 2047473"/>
                      <a:gd name="connsiteX14-961" fmla="*/ 270720 w 3760643"/>
                      <a:gd name="connsiteY14-962" fmla="*/ 1067768 h 2047473"/>
                      <a:gd name="connsiteX15-963" fmla="*/ 1629 w 3760643"/>
                      <a:gd name="connsiteY15-964" fmla="*/ 908652 h 2047473"/>
                      <a:gd name="connsiteX16-965" fmla="*/ 1621631 w 3760643"/>
                      <a:gd name="connsiteY16-966" fmla="*/ 0 h 2047473"/>
                      <a:gd name="connsiteX0-967" fmla="*/ 270720 w 1621631"/>
                      <a:gd name="connsiteY0-968" fmla="*/ 1067768 h 1069614"/>
                      <a:gd name="connsiteX1-969" fmla="*/ 273843 w 1621631"/>
                      <a:gd name="connsiteY1-970" fmla="*/ 1069614 h 1069614"/>
                      <a:gd name="connsiteX2-971" fmla="*/ 270720 w 1621631"/>
                      <a:gd name="connsiteY2-972" fmla="*/ 1067768 h 1069614"/>
                      <a:gd name="connsiteX3-973" fmla="*/ 0 w 1621631"/>
                      <a:gd name="connsiteY3-974" fmla="*/ 907689 h 1069614"/>
                      <a:gd name="connsiteX4-975" fmla="*/ 1629 w 1621631"/>
                      <a:gd name="connsiteY4-976" fmla="*/ 908652 h 1069614"/>
                      <a:gd name="connsiteX5-977" fmla="*/ 0 w 1621631"/>
                      <a:gd name="connsiteY5-978" fmla="*/ 907689 h 1069614"/>
                      <a:gd name="connsiteX6-979" fmla="*/ 1621631 w 1621631"/>
                      <a:gd name="connsiteY6-980" fmla="*/ 312073 h 1069614"/>
                      <a:gd name="connsiteX7-981" fmla="*/ 1621631 w 1621631"/>
                      <a:gd name="connsiteY7-982" fmla="*/ 312377 h 1069614"/>
                      <a:gd name="connsiteX8-983" fmla="*/ 1621631 w 1621631"/>
                      <a:gd name="connsiteY8-984" fmla="*/ 312073 h 1069614"/>
                      <a:gd name="connsiteX9-985" fmla="*/ 1621631 w 1621631"/>
                      <a:gd name="connsiteY9-986" fmla="*/ 0 h 1069614"/>
                      <a:gd name="connsiteX10-987" fmla="*/ 1621631 w 1621631"/>
                      <a:gd name="connsiteY10-988" fmla="*/ 312073 h 1069614"/>
                      <a:gd name="connsiteX11-989" fmla="*/ 270720 w 1621631"/>
                      <a:gd name="connsiteY11-990" fmla="*/ 1067768 h 1069614"/>
                      <a:gd name="connsiteX12-991" fmla="*/ 1629 w 1621631"/>
                      <a:gd name="connsiteY12-992" fmla="*/ 908652 h 1069614"/>
                      <a:gd name="connsiteX13-993" fmla="*/ 1621631 w 1621631"/>
                      <a:gd name="connsiteY13-994" fmla="*/ 0 h 1069614"/>
                    </a:gdLst>
                    <a:ahLst/>
                    <a:cxnLst>
                      <a:cxn ang="0">
                        <a:pos x="connsiteX0-1" y="connsiteY0-2"/>
                      </a:cxn>
                      <a:cxn ang="0">
                        <a:pos x="connsiteX1-3" y="connsiteY1-4"/>
                      </a:cxn>
                      <a:cxn ang="0">
                        <a:pos x="connsiteX2-5" y="connsiteY2-6"/>
                      </a:cxn>
                      <a:cxn ang="0">
                        <a:pos x="connsiteX3-7" y="connsiteY3-8"/>
                      </a:cxn>
                      <a:cxn ang="0">
                        <a:pos x="connsiteX4-9" y="connsiteY4-10"/>
                      </a:cxn>
                      <a:cxn ang="0">
                        <a:pos x="connsiteX5-11" y="connsiteY5-12"/>
                      </a:cxn>
                      <a:cxn ang="0">
                        <a:pos x="connsiteX6-13" y="connsiteY6-14"/>
                      </a:cxn>
                      <a:cxn ang="0">
                        <a:pos x="connsiteX7-15" y="connsiteY7-16"/>
                      </a:cxn>
                      <a:cxn ang="0">
                        <a:pos x="connsiteX8-17" y="connsiteY8-18"/>
                      </a:cxn>
                      <a:cxn ang="0">
                        <a:pos x="connsiteX9-19" y="connsiteY9-20"/>
                      </a:cxn>
                      <a:cxn ang="0">
                        <a:pos x="connsiteX10-21" y="connsiteY10-22"/>
                      </a:cxn>
                      <a:cxn ang="0">
                        <a:pos x="connsiteX11-23" y="connsiteY11-24"/>
                      </a:cxn>
                      <a:cxn ang="0">
                        <a:pos x="connsiteX12-25" y="connsiteY12-26"/>
                      </a:cxn>
                      <a:cxn ang="0">
                        <a:pos x="connsiteX13-27" y="connsiteY13-28"/>
                      </a:cxn>
                    </a:cxnLst>
                    <a:rect l="l" t="t" r="r" b="b"/>
                    <a:pathLst>
                      <a:path w="1621631" h="1069614">
                        <a:moveTo>
                          <a:pt x="270720" y="1067768"/>
                        </a:moveTo>
                        <a:lnTo>
                          <a:pt x="273843" y="1069614"/>
                        </a:lnTo>
                        <a:lnTo>
                          <a:pt x="270720" y="1067768"/>
                        </a:lnTo>
                        <a:close/>
                        <a:moveTo>
                          <a:pt x="0" y="907689"/>
                        </a:moveTo>
                        <a:lnTo>
                          <a:pt x="1629" y="908652"/>
                        </a:lnTo>
                        <a:lnTo>
                          <a:pt x="0" y="907689"/>
                        </a:lnTo>
                        <a:close/>
                        <a:moveTo>
                          <a:pt x="1621631" y="312073"/>
                        </a:moveTo>
                        <a:lnTo>
                          <a:pt x="1621631" y="312377"/>
                        </a:lnTo>
                        <a:lnTo>
                          <a:pt x="1621631" y="312073"/>
                        </a:lnTo>
                        <a:close/>
                        <a:moveTo>
                          <a:pt x="1621631" y="0"/>
                        </a:moveTo>
                        <a:lnTo>
                          <a:pt x="1621631" y="312073"/>
                        </a:lnTo>
                        <a:cubicBezTo>
                          <a:pt x="1059988" y="337356"/>
                          <a:pt x="568425" y="631117"/>
                          <a:pt x="270720" y="1067768"/>
                        </a:cubicBezTo>
                        <a:lnTo>
                          <a:pt x="1629" y="908652"/>
                        </a:lnTo>
                        <a:cubicBezTo>
                          <a:pt x="354259" y="380480"/>
                          <a:pt x="945677" y="25494"/>
                          <a:pt x="1621631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lIns="93247" tIns="46623" rIns="46623" bIns="93247" anchor="b"/>
                  <a:lstStyle/>
                  <a:p>
                    <a:pPr algn="ctr" defTabSz="931545" eaLnBrk="1" hangingPunct="1">
                      <a:defRPr/>
                    </a:pPr>
                    <a:endParaRPr lang="en-US" spc="-51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  <p:sp>
                <p:nvSpPr>
                  <p:cNvPr id="79" name="Freeform 85"/>
                  <p:cNvSpPr/>
                  <p:nvPr/>
                </p:nvSpPr>
                <p:spPr bwMode="auto">
                  <a:xfrm rot="3645706" flipH="1">
                    <a:off x="8875073" y="3127550"/>
                    <a:ext cx="1621631" cy="1069614"/>
                  </a:xfrm>
                  <a:custGeom>
                    <a:avLst/>
                    <a:gdLst>
                      <a:gd name="connsiteX0" fmla="*/ 668844 w 4158105"/>
                      <a:gd name="connsiteY0" fmla="*/ 1079241 h 4110786"/>
                      <a:gd name="connsiteX1" fmla="*/ 671967 w 4158105"/>
                      <a:gd name="connsiteY1" fmla="*/ 1081087 h 4110786"/>
                      <a:gd name="connsiteX2" fmla="*/ 576717 w 4158105"/>
                      <a:gd name="connsiteY2" fmla="*/ 1235869 h 4110786"/>
                      <a:gd name="connsiteX3" fmla="*/ 574232 w 4158105"/>
                      <a:gd name="connsiteY3" fmla="*/ 1234330 h 4110786"/>
                      <a:gd name="connsiteX4" fmla="*/ 668844 w 4158105"/>
                      <a:gd name="connsiteY4" fmla="*/ 1079241 h 4110786"/>
                      <a:gd name="connsiteX5" fmla="*/ 398124 w 4158105"/>
                      <a:gd name="connsiteY5" fmla="*/ 919162 h 4110786"/>
                      <a:gd name="connsiteX6" fmla="*/ 399753 w 4158105"/>
                      <a:gd name="connsiteY6" fmla="*/ 920125 h 4110786"/>
                      <a:gd name="connsiteX7" fmla="*/ 308772 w 4158105"/>
                      <a:gd name="connsiteY7" fmla="*/ 1069886 h 4110786"/>
                      <a:gd name="connsiteX8" fmla="*/ 307636 w 4158105"/>
                      <a:gd name="connsiteY8" fmla="*/ 1069182 h 4110786"/>
                      <a:gd name="connsiteX9" fmla="*/ 398124 w 4158105"/>
                      <a:gd name="connsiteY9" fmla="*/ 919162 h 4110786"/>
                      <a:gd name="connsiteX10" fmla="*/ 2106264 w 4158105"/>
                      <a:gd name="connsiteY10" fmla="*/ 319178 h 4110786"/>
                      <a:gd name="connsiteX11" fmla="*/ 2198792 w 4158105"/>
                      <a:gd name="connsiteY11" fmla="*/ 323850 h 4110786"/>
                      <a:gd name="connsiteX12" fmla="*/ 2019755 w 4158105"/>
                      <a:gd name="connsiteY12" fmla="*/ 323850 h 4110786"/>
                      <a:gd name="connsiteX13" fmla="*/ 2019755 w 4158105"/>
                      <a:gd name="connsiteY13" fmla="*/ 323546 h 4110786"/>
                      <a:gd name="connsiteX14" fmla="*/ 2106264 w 4158105"/>
                      <a:gd name="connsiteY14" fmla="*/ 319178 h 4110786"/>
                      <a:gd name="connsiteX15" fmla="*/ 2224351 w 4158105"/>
                      <a:gd name="connsiteY15" fmla="*/ 13068 h 4110786"/>
                      <a:gd name="connsiteX16" fmla="*/ 4158105 w 4158105"/>
                      <a:gd name="connsiteY16" fmla="*/ 2058946 h 4110786"/>
                      <a:gd name="connsiteX17" fmla="*/ 2106265 w 4158105"/>
                      <a:gd name="connsiteY17" fmla="*/ 4110786 h 4110786"/>
                      <a:gd name="connsiteX18" fmla="*/ 54424 w 4158105"/>
                      <a:gd name="connsiteY18" fmla="*/ 2058946 h 4110786"/>
                      <a:gd name="connsiteX19" fmla="*/ 574232 w 4158105"/>
                      <a:gd name="connsiteY19" fmla="*/ 1234330 h 4110786"/>
                      <a:gd name="connsiteX20" fmla="*/ 366497 w 4158105"/>
                      <a:gd name="connsiteY20" fmla="*/ 2058945 h 4110786"/>
                      <a:gd name="connsiteX21" fmla="*/ 2106264 w 4158105"/>
                      <a:gd name="connsiteY21" fmla="*/ 3798712 h 4110786"/>
                      <a:gd name="connsiteX22" fmla="*/ 3846030 w 4158105"/>
                      <a:gd name="connsiteY22" fmla="*/ 2058945 h 4110786"/>
                      <a:gd name="connsiteX23" fmla="*/ 2198792 w 4158105"/>
                      <a:gd name="connsiteY23" fmla="*/ 323850 h 4110786"/>
                      <a:gd name="connsiteX24" fmla="*/ 2219780 w 4158105"/>
                      <a:gd name="connsiteY24" fmla="*/ 323850 h 4110786"/>
                      <a:gd name="connsiteX25" fmla="*/ 2224351 w 4158105"/>
                      <a:gd name="connsiteY25" fmla="*/ 13068 h 4110786"/>
                      <a:gd name="connsiteX26" fmla="*/ 2019755 w 4158105"/>
                      <a:gd name="connsiteY26" fmla="*/ 11473 h 4110786"/>
                      <a:gd name="connsiteX27" fmla="*/ 2019755 w 4158105"/>
                      <a:gd name="connsiteY27" fmla="*/ 323546 h 4110786"/>
                      <a:gd name="connsiteX28" fmla="*/ 668844 w 4158105"/>
                      <a:gd name="connsiteY28" fmla="*/ 1079241 h 4110786"/>
                      <a:gd name="connsiteX29" fmla="*/ 399753 w 4158105"/>
                      <a:gd name="connsiteY29" fmla="*/ 920125 h 4110786"/>
                      <a:gd name="connsiteX30" fmla="*/ 2019755 w 4158105"/>
                      <a:gd name="connsiteY30" fmla="*/ 11473 h 4110786"/>
                      <a:gd name="connsiteX31" fmla="*/ 2224543 w 4158105"/>
                      <a:gd name="connsiteY31" fmla="*/ 0 h 4110786"/>
                      <a:gd name="connsiteX32" fmla="*/ 2224351 w 4158105"/>
                      <a:gd name="connsiteY32" fmla="*/ 13068 h 4110786"/>
                      <a:gd name="connsiteX33" fmla="*/ 2106265 w 4158105"/>
                      <a:gd name="connsiteY33" fmla="*/ 7105 h 4110786"/>
                      <a:gd name="connsiteX34" fmla="*/ 2019755 w 4158105"/>
                      <a:gd name="connsiteY34" fmla="*/ 11473 h 4110786"/>
                      <a:gd name="connsiteX35" fmla="*/ 2019755 w 4158105"/>
                      <a:gd name="connsiteY35" fmla="*/ 2381 h 4110786"/>
                      <a:gd name="connsiteX36" fmla="*/ 2224543 w 4158105"/>
                      <a:gd name="connsiteY36" fmla="*/ 0 h 4110786"/>
                      <a:gd name="connsiteX0-1" fmla="*/ 668844 w 4158105"/>
                      <a:gd name="connsiteY0-2" fmla="*/ 1079241 h 4110786"/>
                      <a:gd name="connsiteX1-3" fmla="*/ 671967 w 4158105"/>
                      <a:gd name="connsiteY1-4" fmla="*/ 1081087 h 4110786"/>
                      <a:gd name="connsiteX2-5" fmla="*/ 576717 w 4158105"/>
                      <a:gd name="connsiteY2-6" fmla="*/ 1235869 h 4110786"/>
                      <a:gd name="connsiteX3-7" fmla="*/ 574232 w 4158105"/>
                      <a:gd name="connsiteY3-8" fmla="*/ 1234330 h 4110786"/>
                      <a:gd name="connsiteX4-9" fmla="*/ 668844 w 4158105"/>
                      <a:gd name="connsiteY4-10" fmla="*/ 1079241 h 4110786"/>
                      <a:gd name="connsiteX5-11" fmla="*/ 398124 w 4158105"/>
                      <a:gd name="connsiteY5-12" fmla="*/ 919162 h 4110786"/>
                      <a:gd name="connsiteX6-13" fmla="*/ 399753 w 4158105"/>
                      <a:gd name="connsiteY6-14" fmla="*/ 920125 h 4110786"/>
                      <a:gd name="connsiteX7-15" fmla="*/ 308772 w 4158105"/>
                      <a:gd name="connsiteY7-16" fmla="*/ 1069886 h 4110786"/>
                      <a:gd name="connsiteX8-17" fmla="*/ 398124 w 4158105"/>
                      <a:gd name="connsiteY8-18" fmla="*/ 919162 h 4110786"/>
                      <a:gd name="connsiteX9-19" fmla="*/ 2106264 w 4158105"/>
                      <a:gd name="connsiteY9-20" fmla="*/ 319178 h 4110786"/>
                      <a:gd name="connsiteX10-21" fmla="*/ 2198792 w 4158105"/>
                      <a:gd name="connsiteY10-22" fmla="*/ 323850 h 4110786"/>
                      <a:gd name="connsiteX11-23" fmla="*/ 2019755 w 4158105"/>
                      <a:gd name="connsiteY11-24" fmla="*/ 323850 h 4110786"/>
                      <a:gd name="connsiteX12-25" fmla="*/ 2019755 w 4158105"/>
                      <a:gd name="connsiteY12-26" fmla="*/ 323546 h 4110786"/>
                      <a:gd name="connsiteX13-27" fmla="*/ 2106264 w 4158105"/>
                      <a:gd name="connsiteY13-28" fmla="*/ 319178 h 4110786"/>
                      <a:gd name="connsiteX14-29" fmla="*/ 2224351 w 4158105"/>
                      <a:gd name="connsiteY14-30" fmla="*/ 13068 h 4110786"/>
                      <a:gd name="connsiteX15-31" fmla="*/ 4158105 w 4158105"/>
                      <a:gd name="connsiteY15-32" fmla="*/ 2058946 h 4110786"/>
                      <a:gd name="connsiteX16-33" fmla="*/ 2106265 w 4158105"/>
                      <a:gd name="connsiteY16-34" fmla="*/ 4110786 h 4110786"/>
                      <a:gd name="connsiteX17-35" fmla="*/ 54424 w 4158105"/>
                      <a:gd name="connsiteY17-36" fmla="*/ 2058946 h 4110786"/>
                      <a:gd name="connsiteX18-37" fmla="*/ 574232 w 4158105"/>
                      <a:gd name="connsiteY18-38" fmla="*/ 1234330 h 4110786"/>
                      <a:gd name="connsiteX19-39" fmla="*/ 366497 w 4158105"/>
                      <a:gd name="connsiteY19-40" fmla="*/ 2058945 h 4110786"/>
                      <a:gd name="connsiteX20-41" fmla="*/ 2106264 w 4158105"/>
                      <a:gd name="connsiteY20-42" fmla="*/ 3798712 h 4110786"/>
                      <a:gd name="connsiteX21-43" fmla="*/ 3846030 w 4158105"/>
                      <a:gd name="connsiteY21-44" fmla="*/ 2058945 h 4110786"/>
                      <a:gd name="connsiteX22-45" fmla="*/ 2198792 w 4158105"/>
                      <a:gd name="connsiteY22-46" fmla="*/ 323850 h 4110786"/>
                      <a:gd name="connsiteX23-47" fmla="*/ 2219780 w 4158105"/>
                      <a:gd name="connsiteY23-48" fmla="*/ 323850 h 4110786"/>
                      <a:gd name="connsiteX24-49" fmla="*/ 2224351 w 4158105"/>
                      <a:gd name="connsiteY24-50" fmla="*/ 13068 h 4110786"/>
                      <a:gd name="connsiteX25-51" fmla="*/ 2019755 w 4158105"/>
                      <a:gd name="connsiteY25-52" fmla="*/ 11473 h 4110786"/>
                      <a:gd name="connsiteX26-53" fmla="*/ 2019755 w 4158105"/>
                      <a:gd name="connsiteY26-54" fmla="*/ 323546 h 4110786"/>
                      <a:gd name="connsiteX27-55" fmla="*/ 668844 w 4158105"/>
                      <a:gd name="connsiteY27-56" fmla="*/ 1079241 h 4110786"/>
                      <a:gd name="connsiteX28-57" fmla="*/ 399753 w 4158105"/>
                      <a:gd name="connsiteY28-58" fmla="*/ 920125 h 4110786"/>
                      <a:gd name="connsiteX29-59" fmla="*/ 2019755 w 4158105"/>
                      <a:gd name="connsiteY29-60" fmla="*/ 11473 h 4110786"/>
                      <a:gd name="connsiteX30-61" fmla="*/ 2224543 w 4158105"/>
                      <a:gd name="connsiteY30-62" fmla="*/ 0 h 4110786"/>
                      <a:gd name="connsiteX31-63" fmla="*/ 2224351 w 4158105"/>
                      <a:gd name="connsiteY31-64" fmla="*/ 13068 h 4110786"/>
                      <a:gd name="connsiteX32-65" fmla="*/ 2106265 w 4158105"/>
                      <a:gd name="connsiteY32-66" fmla="*/ 7105 h 4110786"/>
                      <a:gd name="connsiteX33-67" fmla="*/ 2019755 w 4158105"/>
                      <a:gd name="connsiteY33-68" fmla="*/ 11473 h 4110786"/>
                      <a:gd name="connsiteX34-69" fmla="*/ 2019755 w 4158105"/>
                      <a:gd name="connsiteY34-70" fmla="*/ 2381 h 4110786"/>
                      <a:gd name="connsiteX35-71" fmla="*/ 2224543 w 4158105"/>
                      <a:gd name="connsiteY35-72" fmla="*/ 0 h 4110786"/>
                      <a:gd name="connsiteX0-73" fmla="*/ 668844 w 4158105"/>
                      <a:gd name="connsiteY0-74" fmla="*/ 1079241 h 4110786"/>
                      <a:gd name="connsiteX1-75" fmla="*/ 671967 w 4158105"/>
                      <a:gd name="connsiteY1-76" fmla="*/ 1081087 h 4110786"/>
                      <a:gd name="connsiteX2-77" fmla="*/ 576717 w 4158105"/>
                      <a:gd name="connsiteY2-78" fmla="*/ 1235869 h 4110786"/>
                      <a:gd name="connsiteX3-79" fmla="*/ 574232 w 4158105"/>
                      <a:gd name="connsiteY3-80" fmla="*/ 1234330 h 4110786"/>
                      <a:gd name="connsiteX4-81" fmla="*/ 668844 w 4158105"/>
                      <a:gd name="connsiteY4-82" fmla="*/ 1079241 h 4110786"/>
                      <a:gd name="connsiteX5-83" fmla="*/ 398124 w 4158105"/>
                      <a:gd name="connsiteY5-84" fmla="*/ 919162 h 4110786"/>
                      <a:gd name="connsiteX6-85" fmla="*/ 399753 w 4158105"/>
                      <a:gd name="connsiteY6-86" fmla="*/ 920125 h 4110786"/>
                      <a:gd name="connsiteX7-87" fmla="*/ 398124 w 4158105"/>
                      <a:gd name="connsiteY7-88" fmla="*/ 919162 h 4110786"/>
                      <a:gd name="connsiteX8-89" fmla="*/ 2106264 w 4158105"/>
                      <a:gd name="connsiteY8-90" fmla="*/ 319178 h 4110786"/>
                      <a:gd name="connsiteX9-91" fmla="*/ 2198792 w 4158105"/>
                      <a:gd name="connsiteY9-92" fmla="*/ 323850 h 4110786"/>
                      <a:gd name="connsiteX10-93" fmla="*/ 2019755 w 4158105"/>
                      <a:gd name="connsiteY10-94" fmla="*/ 323850 h 4110786"/>
                      <a:gd name="connsiteX11-95" fmla="*/ 2019755 w 4158105"/>
                      <a:gd name="connsiteY11-96" fmla="*/ 323546 h 4110786"/>
                      <a:gd name="connsiteX12-97" fmla="*/ 2106264 w 4158105"/>
                      <a:gd name="connsiteY12-98" fmla="*/ 319178 h 4110786"/>
                      <a:gd name="connsiteX13-99" fmla="*/ 2224351 w 4158105"/>
                      <a:gd name="connsiteY13-100" fmla="*/ 13068 h 4110786"/>
                      <a:gd name="connsiteX14-101" fmla="*/ 4158105 w 4158105"/>
                      <a:gd name="connsiteY14-102" fmla="*/ 2058946 h 4110786"/>
                      <a:gd name="connsiteX15-103" fmla="*/ 2106265 w 4158105"/>
                      <a:gd name="connsiteY15-104" fmla="*/ 4110786 h 4110786"/>
                      <a:gd name="connsiteX16-105" fmla="*/ 54424 w 4158105"/>
                      <a:gd name="connsiteY16-106" fmla="*/ 2058946 h 4110786"/>
                      <a:gd name="connsiteX17-107" fmla="*/ 574232 w 4158105"/>
                      <a:gd name="connsiteY17-108" fmla="*/ 1234330 h 4110786"/>
                      <a:gd name="connsiteX18-109" fmla="*/ 366497 w 4158105"/>
                      <a:gd name="connsiteY18-110" fmla="*/ 2058945 h 4110786"/>
                      <a:gd name="connsiteX19-111" fmla="*/ 2106264 w 4158105"/>
                      <a:gd name="connsiteY19-112" fmla="*/ 3798712 h 4110786"/>
                      <a:gd name="connsiteX20-113" fmla="*/ 3846030 w 4158105"/>
                      <a:gd name="connsiteY20-114" fmla="*/ 2058945 h 4110786"/>
                      <a:gd name="connsiteX21-115" fmla="*/ 2198792 w 4158105"/>
                      <a:gd name="connsiteY21-116" fmla="*/ 323850 h 4110786"/>
                      <a:gd name="connsiteX22-117" fmla="*/ 2219780 w 4158105"/>
                      <a:gd name="connsiteY22-118" fmla="*/ 323850 h 4110786"/>
                      <a:gd name="connsiteX23-119" fmla="*/ 2224351 w 4158105"/>
                      <a:gd name="connsiteY23-120" fmla="*/ 13068 h 4110786"/>
                      <a:gd name="connsiteX24-121" fmla="*/ 2019755 w 4158105"/>
                      <a:gd name="connsiteY24-122" fmla="*/ 11473 h 4110786"/>
                      <a:gd name="connsiteX25-123" fmla="*/ 2019755 w 4158105"/>
                      <a:gd name="connsiteY25-124" fmla="*/ 323546 h 4110786"/>
                      <a:gd name="connsiteX26-125" fmla="*/ 668844 w 4158105"/>
                      <a:gd name="connsiteY26-126" fmla="*/ 1079241 h 4110786"/>
                      <a:gd name="connsiteX27-127" fmla="*/ 399753 w 4158105"/>
                      <a:gd name="connsiteY27-128" fmla="*/ 920125 h 4110786"/>
                      <a:gd name="connsiteX28-129" fmla="*/ 2019755 w 4158105"/>
                      <a:gd name="connsiteY28-130" fmla="*/ 11473 h 4110786"/>
                      <a:gd name="connsiteX29-131" fmla="*/ 2224543 w 4158105"/>
                      <a:gd name="connsiteY29-132" fmla="*/ 0 h 4110786"/>
                      <a:gd name="connsiteX30-133" fmla="*/ 2224351 w 4158105"/>
                      <a:gd name="connsiteY30-134" fmla="*/ 13068 h 4110786"/>
                      <a:gd name="connsiteX31-135" fmla="*/ 2106265 w 4158105"/>
                      <a:gd name="connsiteY31-136" fmla="*/ 7105 h 4110786"/>
                      <a:gd name="connsiteX32-137" fmla="*/ 2019755 w 4158105"/>
                      <a:gd name="connsiteY32-138" fmla="*/ 11473 h 4110786"/>
                      <a:gd name="connsiteX33-139" fmla="*/ 2019755 w 4158105"/>
                      <a:gd name="connsiteY33-140" fmla="*/ 2381 h 4110786"/>
                      <a:gd name="connsiteX34-141" fmla="*/ 2224543 w 4158105"/>
                      <a:gd name="connsiteY34-142" fmla="*/ 0 h 4110786"/>
                      <a:gd name="connsiteX0-143" fmla="*/ 739525 w 4228786"/>
                      <a:gd name="connsiteY0-144" fmla="*/ 1079241 h 4110786"/>
                      <a:gd name="connsiteX1-145" fmla="*/ 742648 w 4228786"/>
                      <a:gd name="connsiteY1-146" fmla="*/ 1081087 h 4110786"/>
                      <a:gd name="connsiteX2-147" fmla="*/ 647398 w 4228786"/>
                      <a:gd name="connsiteY2-148" fmla="*/ 1235869 h 4110786"/>
                      <a:gd name="connsiteX3-149" fmla="*/ 644913 w 4228786"/>
                      <a:gd name="connsiteY3-150" fmla="*/ 1234330 h 4110786"/>
                      <a:gd name="connsiteX4-151" fmla="*/ 739525 w 4228786"/>
                      <a:gd name="connsiteY4-152" fmla="*/ 1079241 h 4110786"/>
                      <a:gd name="connsiteX5-153" fmla="*/ 468805 w 4228786"/>
                      <a:gd name="connsiteY5-154" fmla="*/ 919162 h 4110786"/>
                      <a:gd name="connsiteX6-155" fmla="*/ 470434 w 4228786"/>
                      <a:gd name="connsiteY6-156" fmla="*/ 920125 h 4110786"/>
                      <a:gd name="connsiteX7-157" fmla="*/ 468805 w 4228786"/>
                      <a:gd name="connsiteY7-158" fmla="*/ 919162 h 4110786"/>
                      <a:gd name="connsiteX8-159" fmla="*/ 2176945 w 4228786"/>
                      <a:gd name="connsiteY8-160" fmla="*/ 319178 h 4110786"/>
                      <a:gd name="connsiteX9-161" fmla="*/ 2269473 w 4228786"/>
                      <a:gd name="connsiteY9-162" fmla="*/ 323850 h 4110786"/>
                      <a:gd name="connsiteX10-163" fmla="*/ 2090436 w 4228786"/>
                      <a:gd name="connsiteY10-164" fmla="*/ 323850 h 4110786"/>
                      <a:gd name="connsiteX11-165" fmla="*/ 2090436 w 4228786"/>
                      <a:gd name="connsiteY11-166" fmla="*/ 323546 h 4110786"/>
                      <a:gd name="connsiteX12-167" fmla="*/ 2176945 w 4228786"/>
                      <a:gd name="connsiteY12-168" fmla="*/ 319178 h 4110786"/>
                      <a:gd name="connsiteX13-169" fmla="*/ 2295032 w 4228786"/>
                      <a:gd name="connsiteY13-170" fmla="*/ 13068 h 4110786"/>
                      <a:gd name="connsiteX14-171" fmla="*/ 4228786 w 4228786"/>
                      <a:gd name="connsiteY14-172" fmla="*/ 2058946 h 4110786"/>
                      <a:gd name="connsiteX15-173" fmla="*/ 2176946 w 4228786"/>
                      <a:gd name="connsiteY15-174" fmla="*/ 4110786 h 4110786"/>
                      <a:gd name="connsiteX16-175" fmla="*/ 125105 w 4228786"/>
                      <a:gd name="connsiteY16-176" fmla="*/ 2058946 h 4110786"/>
                      <a:gd name="connsiteX17-177" fmla="*/ 437178 w 4228786"/>
                      <a:gd name="connsiteY17-178" fmla="*/ 2058945 h 4110786"/>
                      <a:gd name="connsiteX18-179" fmla="*/ 2176945 w 4228786"/>
                      <a:gd name="connsiteY18-180" fmla="*/ 3798712 h 4110786"/>
                      <a:gd name="connsiteX19-181" fmla="*/ 3916711 w 4228786"/>
                      <a:gd name="connsiteY19-182" fmla="*/ 2058945 h 4110786"/>
                      <a:gd name="connsiteX20-183" fmla="*/ 2269473 w 4228786"/>
                      <a:gd name="connsiteY20-184" fmla="*/ 323850 h 4110786"/>
                      <a:gd name="connsiteX21-185" fmla="*/ 2290461 w 4228786"/>
                      <a:gd name="connsiteY21-186" fmla="*/ 323850 h 4110786"/>
                      <a:gd name="connsiteX22-187" fmla="*/ 2295032 w 4228786"/>
                      <a:gd name="connsiteY22-188" fmla="*/ 13068 h 4110786"/>
                      <a:gd name="connsiteX23-189" fmla="*/ 2090436 w 4228786"/>
                      <a:gd name="connsiteY23-190" fmla="*/ 11473 h 4110786"/>
                      <a:gd name="connsiteX24-191" fmla="*/ 2090436 w 4228786"/>
                      <a:gd name="connsiteY24-192" fmla="*/ 323546 h 4110786"/>
                      <a:gd name="connsiteX25-193" fmla="*/ 739525 w 4228786"/>
                      <a:gd name="connsiteY25-194" fmla="*/ 1079241 h 4110786"/>
                      <a:gd name="connsiteX26-195" fmla="*/ 470434 w 4228786"/>
                      <a:gd name="connsiteY26-196" fmla="*/ 920125 h 4110786"/>
                      <a:gd name="connsiteX27-197" fmla="*/ 2090436 w 4228786"/>
                      <a:gd name="connsiteY27-198" fmla="*/ 11473 h 4110786"/>
                      <a:gd name="connsiteX28-199" fmla="*/ 2295224 w 4228786"/>
                      <a:gd name="connsiteY28-200" fmla="*/ 0 h 4110786"/>
                      <a:gd name="connsiteX29-201" fmla="*/ 2295032 w 4228786"/>
                      <a:gd name="connsiteY29-202" fmla="*/ 13068 h 4110786"/>
                      <a:gd name="connsiteX30-203" fmla="*/ 2176946 w 4228786"/>
                      <a:gd name="connsiteY30-204" fmla="*/ 7105 h 4110786"/>
                      <a:gd name="connsiteX31-205" fmla="*/ 2090436 w 4228786"/>
                      <a:gd name="connsiteY31-206" fmla="*/ 11473 h 4110786"/>
                      <a:gd name="connsiteX32-207" fmla="*/ 2090436 w 4228786"/>
                      <a:gd name="connsiteY32-208" fmla="*/ 2381 h 4110786"/>
                      <a:gd name="connsiteX33-209" fmla="*/ 2295224 w 4228786"/>
                      <a:gd name="connsiteY33-210" fmla="*/ 0 h 4110786"/>
                      <a:gd name="connsiteX0-211" fmla="*/ 739525 w 4228786"/>
                      <a:gd name="connsiteY0-212" fmla="*/ 1079241 h 4110786"/>
                      <a:gd name="connsiteX1-213" fmla="*/ 742648 w 4228786"/>
                      <a:gd name="connsiteY1-214" fmla="*/ 1081087 h 4110786"/>
                      <a:gd name="connsiteX2-215" fmla="*/ 647398 w 4228786"/>
                      <a:gd name="connsiteY2-216" fmla="*/ 1235869 h 4110786"/>
                      <a:gd name="connsiteX3-217" fmla="*/ 739525 w 4228786"/>
                      <a:gd name="connsiteY3-218" fmla="*/ 1079241 h 4110786"/>
                      <a:gd name="connsiteX4-219" fmla="*/ 468805 w 4228786"/>
                      <a:gd name="connsiteY4-220" fmla="*/ 919162 h 4110786"/>
                      <a:gd name="connsiteX5-221" fmla="*/ 470434 w 4228786"/>
                      <a:gd name="connsiteY5-222" fmla="*/ 920125 h 4110786"/>
                      <a:gd name="connsiteX6-223" fmla="*/ 468805 w 4228786"/>
                      <a:gd name="connsiteY6-224" fmla="*/ 919162 h 4110786"/>
                      <a:gd name="connsiteX7-225" fmla="*/ 2176945 w 4228786"/>
                      <a:gd name="connsiteY7-226" fmla="*/ 319178 h 4110786"/>
                      <a:gd name="connsiteX8-227" fmla="*/ 2269473 w 4228786"/>
                      <a:gd name="connsiteY8-228" fmla="*/ 323850 h 4110786"/>
                      <a:gd name="connsiteX9-229" fmla="*/ 2090436 w 4228786"/>
                      <a:gd name="connsiteY9-230" fmla="*/ 323850 h 4110786"/>
                      <a:gd name="connsiteX10-231" fmla="*/ 2090436 w 4228786"/>
                      <a:gd name="connsiteY10-232" fmla="*/ 323546 h 4110786"/>
                      <a:gd name="connsiteX11-233" fmla="*/ 2176945 w 4228786"/>
                      <a:gd name="connsiteY11-234" fmla="*/ 319178 h 4110786"/>
                      <a:gd name="connsiteX12-235" fmla="*/ 2295032 w 4228786"/>
                      <a:gd name="connsiteY12-236" fmla="*/ 13068 h 4110786"/>
                      <a:gd name="connsiteX13-237" fmla="*/ 4228786 w 4228786"/>
                      <a:gd name="connsiteY13-238" fmla="*/ 2058946 h 4110786"/>
                      <a:gd name="connsiteX14-239" fmla="*/ 2176946 w 4228786"/>
                      <a:gd name="connsiteY14-240" fmla="*/ 4110786 h 4110786"/>
                      <a:gd name="connsiteX15-241" fmla="*/ 125105 w 4228786"/>
                      <a:gd name="connsiteY15-242" fmla="*/ 2058946 h 4110786"/>
                      <a:gd name="connsiteX16-243" fmla="*/ 437178 w 4228786"/>
                      <a:gd name="connsiteY16-244" fmla="*/ 2058945 h 4110786"/>
                      <a:gd name="connsiteX17-245" fmla="*/ 2176945 w 4228786"/>
                      <a:gd name="connsiteY17-246" fmla="*/ 3798712 h 4110786"/>
                      <a:gd name="connsiteX18-247" fmla="*/ 3916711 w 4228786"/>
                      <a:gd name="connsiteY18-248" fmla="*/ 2058945 h 4110786"/>
                      <a:gd name="connsiteX19-249" fmla="*/ 2269473 w 4228786"/>
                      <a:gd name="connsiteY19-250" fmla="*/ 323850 h 4110786"/>
                      <a:gd name="connsiteX20-251" fmla="*/ 2290461 w 4228786"/>
                      <a:gd name="connsiteY20-252" fmla="*/ 323850 h 4110786"/>
                      <a:gd name="connsiteX21-253" fmla="*/ 2295032 w 4228786"/>
                      <a:gd name="connsiteY21-254" fmla="*/ 13068 h 4110786"/>
                      <a:gd name="connsiteX22-255" fmla="*/ 2090436 w 4228786"/>
                      <a:gd name="connsiteY22-256" fmla="*/ 11473 h 4110786"/>
                      <a:gd name="connsiteX23-257" fmla="*/ 2090436 w 4228786"/>
                      <a:gd name="connsiteY23-258" fmla="*/ 323546 h 4110786"/>
                      <a:gd name="connsiteX24-259" fmla="*/ 739525 w 4228786"/>
                      <a:gd name="connsiteY24-260" fmla="*/ 1079241 h 4110786"/>
                      <a:gd name="connsiteX25-261" fmla="*/ 470434 w 4228786"/>
                      <a:gd name="connsiteY25-262" fmla="*/ 920125 h 4110786"/>
                      <a:gd name="connsiteX26-263" fmla="*/ 2090436 w 4228786"/>
                      <a:gd name="connsiteY26-264" fmla="*/ 11473 h 4110786"/>
                      <a:gd name="connsiteX27-265" fmla="*/ 2295224 w 4228786"/>
                      <a:gd name="connsiteY27-266" fmla="*/ 0 h 4110786"/>
                      <a:gd name="connsiteX28-267" fmla="*/ 2295032 w 4228786"/>
                      <a:gd name="connsiteY28-268" fmla="*/ 13068 h 4110786"/>
                      <a:gd name="connsiteX29-269" fmla="*/ 2176946 w 4228786"/>
                      <a:gd name="connsiteY29-270" fmla="*/ 7105 h 4110786"/>
                      <a:gd name="connsiteX30-271" fmla="*/ 2090436 w 4228786"/>
                      <a:gd name="connsiteY30-272" fmla="*/ 11473 h 4110786"/>
                      <a:gd name="connsiteX31-273" fmla="*/ 2090436 w 4228786"/>
                      <a:gd name="connsiteY31-274" fmla="*/ 2381 h 4110786"/>
                      <a:gd name="connsiteX32-275" fmla="*/ 2295224 w 4228786"/>
                      <a:gd name="connsiteY32-276" fmla="*/ 0 h 4110786"/>
                      <a:gd name="connsiteX0-277" fmla="*/ 739525 w 4228786"/>
                      <a:gd name="connsiteY0-278" fmla="*/ 1079241 h 4110786"/>
                      <a:gd name="connsiteX1-279" fmla="*/ 742648 w 4228786"/>
                      <a:gd name="connsiteY1-280" fmla="*/ 1081087 h 4110786"/>
                      <a:gd name="connsiteX2-281" fmla="*/ 739525 w 4228786"/>
                      <a:gd name="connsiteY2-282" fmla="*/ 1079241 h 4110786"/>
                      <a:gd name="connsiteX3-283" fmla="*/ 468805 w 4228786"/>
                      <a:gd name="connsiteY3-284" fmla="*/ 919162 h 4110786"/>
                      <a:gd name="connsiteX4-285" fmla="*/ 470434 w 4228786"/>
                      <a:gd name="connsiteY4-286" fmla="*/ 920125 h 4110786"/>
                      <a:gd name="connsiteX5-287" fmla="*/ 468805 w 4228786"/>
                      <a:gd name="connsiteY5-288" fmla="*/ 919162 h 4110786"/>
                      <a:gd name="connsiteX6-289" fmla="*/ 2176945 w 4228786"/>
                      <a:gd name="connsiteY6-290" fmla="*/ 319178 h 4110786"/>
                      <a:gd name="connsiteX7-291" fmla="*/ 2269473 w 4228786"/>
                      <a:gd name="connsiteY7-292" fmla="*/ 323850 h 4110786"/>
                      <a:gd name="connsiteX8-293" fmla="*/ 2090436 w 4228786"/>
                      <a:gd name="connsiteY8-294" fmla="*/ 323850 h 4110786"/>
                      <a:gd name="connsiteX9-295" fmla="*/ 2090436 w 4228786"/>
                      <a:gd name="connsiteY9-296" fmla="*/ 323546 h 4110786"/>
                      <a:gd name="connsiteX10-297" fmla="*/ 2176945 w 4228786"/>
                      <a:gd name="connsiteY10-298" fmla="*/ 319178 h 4110786"/>
                      <a:gd name="connsiteX11-299" fmla="*/ 2295032 w 4228786"/>
                      <a:gd name="connsiteY11-300" fmla="*/ 13068 h 4110786"/>
                      <a:gd name="connsiteX12-301" fmla="*/ 4228786 w 4228786"/>
                      <a:gd name="connsiteY12-302" fmla="*/ 2058946 h 4110786"/>
                      <a:gd name="connsiteX13-303" fmla="*/ 2176946 w 4228786"/>
                      <a:gd name="connsiteY13-304" fmla="*/ 4110786 h 4110786"/>
                      <a:gd name="connsiteX14-305" fmla="*/ 125105 w 4228786"/>
                      <a:gd name="connsiteY14-306" fmla="*/ 2058946 h 4110786"/>
                      <a:gd name="connsiteX15-307" fmla="*/ 437178 w 4228786"/>
                      <a:gd name="connsiteY15-308" fmla="*/ 2058945 h 4110786"/>
                      <a:gd name="connsiteX16-309" fmla="*/ 2176945 w 4228786"/>
                      <a:gd name="connsiteY16-310" fmla="*/ 3798712 h 4110786"/>
                      <a:gd name="connsiteX17-311" fmla="*/ 3916711 w 4228786"/>
                      <a:gd name="connsiteY17-312" fmla="*/ 2058945 h 4110786"/>
                      <a:gd name="connsiteX18-313" fmla="*/ 2269473 w 4228786"/>
                      <a:gd name="connsiteY18-314" fmla="*/ 323850 h 4110786"/>
                      <a:gd name="connsiteX19-315" fmla="*/ 2290461 w 4228786"/>
                      <a:gd name="connsiteY19-316" fmla="*/ 323850 h 4110786"/>
                      <a:gd name="connsiteX20-317" fmla="*/ 2295032 w 4228786"/>
                      <a:gd name="connsiteY20-318" fmla="*/ 13068 h 4110786"/>
                      <a:gd name="connsiteX21-319" fmla="*/ 2090436 w 4228786"/>
                      <a:gd name="connsiteY21-320" fmla="*/ 11473 h 4110786"/>
                      <a:gd name="connsiteX22-321" fmla="*/ 2090436 w 4228786"/>
                      <a:gd name="connsiteY22-322" fmla="*/ 323546 h 4110786"/>
                      <a:gd name="connsiteX23-323" fmla="*/ 739525 w 4228786"/>
                      <a:gd name="connsiteY23-324" fmla="*/ 1079241 h 4110786"/>
                      <a:gd name="connsiteX24-325" fmla="*/ 470434 w 4228786"/>
                      <a:gd name="connsiteY24-326" fmla="*/ 920125 h 4110786"/>
                      <a:gd name="connsiteX25-327" fmla="*/ 2090436 w 4228786"/>
                      <a:gd name="connsiteY25-328" fmla="*/ 11473 h 4110786"/>
                      <a:gd name="connsiteX26-329" fmla="*/ 2295224 w 4228786"/>
                      <a:gd name="connsiteY26-330" fmla="*/ 0 h 4110786"/>
                      <a:gd name="connsiteX27-331" fmla="*/ 2295032 w 4228786"/>
                      <a:gd name="connsiteY27-332" fmla="*/ 13068 h 4110786"/>
                      <a:gd name="connsiteX28-333" fmla="*/ 2176946 w 4228786"/>
                      <a:gd name="connsiteY28-334" fmla="*/ 7105 h 4110786"/>
                      <a:gd name="connsiteX29-335" fmla="*/ 2090436 w 4228786"/>
                      <a:gd name="connsiteY29-336" fmla="*/ 11473 h 4110786"/>
                      <a:gd name="connsiteX30-337" fmla="*/ 2090436 w 4228786"/>
                      <a:gd name="connsiteY30-338" fmla="*/ 2381 h 4110786"/>
                      <a:gd name="connsiteX31-339" fmla="*/ 2295224 w 4228786"/>
                      <a:gd name="connsiteY31-340" fmla="*/ 0 h 4110786"/>
                      <a:gd name="connsiteX0-341" fmla="*/ 739525 w 4228786"/>
                      <a:gd name="connsiteY0-342" fmla="*/ 1079241 h 4110786"/>
                      <a:gd name="connsiteX1-343" fmla="*/ 742648 w 4228786"/>
                      <a:gd name="connsiteY1-344" fmla="*/ 1081087 h 4110786"/>
                      <a:gd name="connsiteX2-345" fmla="*/ 739525 w 4228786"/>
                      <a:gd name="connsiteY2-346" fmla="*/ 1079241 h 4110786"/>
                      <a:gd name="connsiteX3-347" fmla="*/ 468805 w 4228786"/>
                      <a:gd name="connsiteY3-348" fmla="*/ 919162 h 4110786"/>
                      <a:gd name="connsiteX4-349" fmla="*/ 470434 w 4228786"/>
                      <a:gd name="connsiteY4-350" fmla="*/ 920125 h 4110786"/>
                      <a:gd name="connsiteX5-351" fmla="*/ 468805 w 4228786"/>
                      <a:gd name="connsiteY5-352" fmla="*/ 919162 h 4110786"/>
                      <a:gd name="connsiteX6-353" fmla="*/ 2176945 w 4228786"/>
                      <a:gd name="connsiteY6-354" fmla="*/ 319178 h 4110786"/>
                      <a:gd name="connsiteX7-355" fmla="*/ 2269473 w 4228786"/>
                      <a:gd name="connsiteY7-356" fmla="*/ 323850 h 4110786"/>
                      <a:gd name="connsiteX8-357" fmla="*/ 2090436 w 4228786"/>
                      <a:gd name="connsiteY8-358" fmla="*/ 323850 h 4110786"/>
                      <a:gd name="connsiteX9-359" fmla="*/ 2090436 w 4228786"/>
                      <a:gd name="connsiteY9-360" fmla="*/ 323546 h 4110786"/>
                      <a:gd name="connsiteX10-361" fmla="*/ 2176945 w 4228786"/>
                      <a:gd name="connsiteY10-362" fmla="*/ 319178 h 4110786"/>
                      <a:gd name="connsiteX11-363" fmla="*/ 2295032 w 4228786"/>
                      <a:gd name="connsiteY11-364" fmla="*/ 13068 h 4110786"/>
                      <a:gd name="connsiteX12-365" fmla="*/ 4228786 w 4228786"/>
                      <a:gd name="connsiteY12-366" fmla="*/ 2058946 h 4110786"/>
                      <a:gd name="connsiteX13-367" fmla="*/ 2176946 w 4228786"/>
                      <a:gd name="connsiteY13-368" fmla="*/ 4110786 h 4110786"/>
                      <a:gd name="connsiteX14-369" fmla="*/ 125105 w 4228786"/>
                      <a:gd name="connsiteY14-370" fmla="*/ 2058946 h 4110786"/>
                      <a:gd name="connsiteX15-371" fmla="*/ 437178 w 4228786"/>
                      <a:gd name="connsiteY15-372" fmla="*/ 2058945 h 4110786"/>
                      <a:gd name="connsiteX16-373" fmla="*/ 2176945 w 4228786"/>
                      <a:gd name="connsiteY16-374" fmla="*/ 3798712 h 4110786"/>
                      <a:gd name="connsiteX17-375" fmla="*/ 3916711 w 4228786"/>
                      <a:gd name="connsiteY17-376" fmla="*/ 2058945 h 4110786"/>
                      <a:gd name="connsiteX18-377" fmla="*/ 2269473 w 4228786"/>
                      <a:gd name="connsiteY18-378" fmla="*/ 323850 h 4110786"/>
                      <a:gd name="connsiteX19-379" fmla="*/ 2290461 w 4228786"/>
                      <a:gd name="connsiteY19-380" fmla="*/ 323850 h 4110786"/>
                      <a:gd name="connsiteX20-381" fmla="*/ 2295032 w 4228786"/>
                      <a:gd name="connsiteY20-382" fmla="*/ 13068 h 4110786"/>
                      <a:gd name="connsiteX21-383" fmla="*/ 2090436 w 4228786"/>
                      <a:gd name="connsiteY21-384" fmla="*/ 11473 h 4110786"/>
                      <a:gd name="connsiteX22-385" fmla="*/ 2090436 w 4228786"/>
                      <a:gd name="connsiteY22-386" fmla="*/ 323546 h 4110786"/>
                      <a:gd name="connsiteX23-387" fmla="*/ 739525 w 4228786"/>
                      <a:gd name="connsiteY23-388" fmla="*/ 1079241 h 4110786"/>
                      <a:gd name="connsiteX24-389" fmla="*/ 470434 w 4228786"/>
                      <a:gd name="connsiteY24-390" fmla="*/ 920125 h 4110786"/>
                      <a:gd name="connsiteX25-391" fmla="*/ 2090436 w 4228786"/>
                      <a:gd name="connsiteY25-392" fmla="*/ 11473 h 4110786"/>
                      <a:gd name="connsiteX26-393" fmla="*/ 2295224 w 4228786"/>
                      <a:gd name="connsiteY26-394" fmla="*/ 0 h 4110786"/>
                      <a:gd name="connsiteX27-395" fmla="*/ 2176946 w 4228786"/>
                      <a:gd name="connsiteY27-396" fmla="*/ 7105 h 4110786"/>
                      <a:gd name="connsiteX28-397" fmla="*/ 2090436 w 4228786"/>
                      <a:gd name="connsiteY28-398" fmla="*/ 11473 h 4110786"/>
                      <a:gd name="connsiteX29-399" fmla="*/ 2090436 w 4228786"/>
                      <a:gd name="connsiteY29-400" fmla="*/ 2381 h 4110786"/>
                      <a:gd name="connsiteX30-401" fmla="*/ 2295224 w 4228786"/>
                      <a:gd name="connsiteY30-402" fmla="*/ 0 h 4110786"/>
                      <a:gd name="connsiteX0-403" fmla="*/ 739525 w 4228949"/>
                      <a:gd name="connsiteY0-404" fmla="*/ 1079241 h 4110786"/>
                      <a:gd name="connsiteX1-405" fmla="*/ 742648 w 4228949"/>
                      <a:gd name="connsiteY1-406" fmla="*/ 1081087 h 4110786"/>
                      <a:gd name="connsiteX2-407" fmla="*/ 739525 w 4228949"/>
                      <a:gd name="connsiteY2-408" fmla="*/ 1079241 h 4110786"/>
                      <a:gd name="connsiteX3-409" fmla="*/ 468805 w 4228949"/>
                      <a:gd name="connsiteY3-410" fmla="*/ 919162 h 4110786"/>
                      <a:gd name="connsiteX4-411" fmla="*/ 470434 w 4228949"/>
                      <a:gd name="connsiteY4-412" fmla="*/ 920125 h 4110786"/>
                      <a:gd name="connsiteX5-413" fmla="*/ 468805 w 4228949"/>
                      <a:gd name="connsiteY5-414" fmla="*/ 919162 h 4110786"/>
                      <a:gd name="connsiteX6-415" fmla="*/ 2176945 w 4228949"/>
                      <a:gd name="connsiteY6-416" fmla="*/ 319178 h 4110786"/>
                      <a:gd name="connsiteX7-417" fmla="*/ 2269473 w 4228949"/>
                      <a:gd name="connsiteY7-418" fmla="*/ 323850 h 4110786"/>
                      <a:gd name="connsiteX8-419" fmla="*/ 2090436 w 4228949"/>
                      <a:gd name="connsiteY8-420" fmla="*/ 323850 h 4110786"/>
                      <a:gd name="connsiteX9-421" fmla="*/ 2090436 w 4228949"/>
                      <a:gd name="connsiteY9-422" fmla="*/ 323546 h 4110786"/>
                      <a:gd name="connsiteX10-423" fmla="*/ 2176945 w 4228949"/>
                      <a:gd name="connsiteY10-424" fmla="*/ 319178 h 4110786"/>
                      <a:gd name="connsiteX11-425" fmla="*/ 2290461 w 4228949"/>
                      <a:gd name="connsiteY11-426" fmla="*/ 323850 h 4110786"/>
                      <a:gd name="connsiteX12-427" fmla="*/ 4228786 w 4228949"/>
                      <a:gd name="connsiteY12-428" fmla="*/ 2058946 h 4110786"/>
                      <a:gd name="connsiteX13-429" fmla="*/ 2176946 w 4228949"/>
                      <a:gd name="connsiteY13-430" fmla="*/ 4110786 h 4110786"/>
                      <a:gd name="connsiteX14-431" fmla="*/ 125105 w 4228949"/>
                      <a:gd name="connsiteY14-432" fmla="*/ 2058946 h 4110786"/>
                      <a:gd name="connsiteX15-433" fmla="*/ 437178 w 4228949"/>
                      <a:gd name="connsiteY15-434" fmla="*/ 2058945 h 4110786"/>
                      <a:gd name="connsiteX16-435" fmla="*/ 2176945 w 4228949"/>
                      <a:gd name="connsiteY16-436" fmla="*/ 3798712 h 4110786"/>
                      <a:gd name="connsiteX17-437" fmla="*/ 3916711 w 4228949"/>
                      <a:gd name="connsiteY17-438" fmla="*/ 2058945 h 4110786"/>
                      <a:gd name="connsiteX18-439" fmla="*/ 2269473 w 4228949"/>
                      <a:gd name="connsiteY18-440" fmla="*/ 323850 h 4110786"/>
                      <a:gd name="connsiteX19-441" fmla="*/ 2290461 w 4228949"/>
                      <a:gd name="connsiteY19-442" fmla="*/ 323850 h 4110786"/>
                      <a:gd name="connsiteX20-443" fmla="*/ 2090436 w 4228949"/>
                      <a:gd name="connsiteY20-444" fmla="*/ 11473 h 4110786"/>
                      <a:gd name="connsiteX21-445" fmla="*/ 2090436 w 4228949"/>
                      <a:gd name="connsiteY21-446" fmla="*/ 323546 h 4110786"/>
                      <a:gd name="connsiteX22-447" fmla="*/ 739525 w 4228949"/>
                      <a:gd name="connsiteY22-448" fmla="*/ 1079241 h 4110786"/>
                      <a:gd name="connsiteX23-449" fmla="*/ 470434 w 4228949"/>
                      <a:gd name="connsiteY23-450" fmla="*/ 920125 h 4110786"/>
                      <a:gd name="connsiteX24-451" fmla="*/ 2090436 w 4228949"/>
                      <a:gd name="connsiteY24-452" fmla="*/ 11473 h 4110786"/>
                      <a:gd name="connsiteX25-453" fmla="*/ 2295224 w 4228949"/>
                      <a:gd name="connsiteY25-454" fmla="*/ 0 h 4110786"/>
                      <a:gd name="connsiteX26-455" fmla="*/ 2176946 w 4228949"/>
                      <a:gd name="connsiteY26-456" fmla="*/ 7105 h 4110786"/>
                      <a:gd name="connsiteX27-457" fmla="*/ 2090436 w 4228949"/>
                      <a:gd name="connsiteY27-458" fmla="*/ 11473 h 4110786"/>
                      <a:gd name="connsiteX28-459" fmla="*/ 2090436 w 4228949"/>
                      <a:gd name="connsiteY28-460" fmla="*/ 2381 h 4110786"/>
                      <a:gd name="connsiteX29-461" fmla="*/ 2295224 w 4228949"/>
                      <a:gd name="connsiteY29-462" fmla="*/ 0 h 4110786"/>
                      <a:gd name="connsiteX0-463" fmla="*/ 739525 w 4228949"/>
                      <a:gd name="connsiteY0-464" fmla="*/ 1076860 h 4108405"/>
                      <a:gd name="connsiteX1-465" fmla="*/ 742648 w 4228949"/>
                      <a:gd name="connsiteY1-466" fmla="*/ 1078706 h 4108405"/>
                      <a:gd name="connsiteX2-467" fmla="*/ 739525 w 4228949"/>
                      <a:gd name="connsiteY2-468" fmla="*/ 1076860 h 4108405"/>
                      <a:gd name="connsiteX3-469" fmla="*/ 468805 w 4228949"/>
                      <a:gd name="connsiteY3-470" fmla="*/ 916781 h 4108405"/>
                      <a:gd name="connsiteX4-471" fmla="*/ 470434 w 4228949"/>
                      <a:gd name="connsiteY4-472" fmla="*/ 917744 h 4108405"/>
                      <a:gd name="connsiteX5-473" fmla="*/ 468805 w 4228949"/>
                      <a:gd name="connsiteY5-474" fmla="*/ 916781 h 4108405"/>
                      <a:gd name="connsiteX6-475" fmla="*/ 2176945 w 4228949"/>
                      <a:gd name="connsiteY6-476" fmla="*/ 316797 h 4108405"/>
                      <a:gd name="connsiteX7-477" fmla="*/ 2269473 w 4228949"/>
                      <a:gd name="connsiteY7-478" fmla="*/ 321469 h 4108405"/>
                      <a:gd name="connsiteX8-479" fmla="*/ 2090436 w 4228949"/>
                      <a:gd name="connsiteY8-480" fmla="*/ 321469 h 4108405"/>
                      <a:gd name="connsiteX9-481" fmla="*/ 2090436 w 4228949"/>
                      <a:gd name="connsiteY9-482" fmla="*/ 321165 h 4108405"/>
                      <a:gd name="connsiteX10-483" fmla="*/ 2176945 w 4228949"/>
                      <a:gd name="connsiteY10-484" fmla="*/ 316797 h 4108405"/>
                      <a:gd name="connsiteX11-485" fmla="*/ 2290461 w 4228949"/>
                      <a:gd name="connsiteY11-486" fmla="*/ 321469 h 4108405"/>
                      <a:gd name="connsiteX12-487" fmla="*/ 4228786 w 4228949"/>
                      <a:gd name="connsiteY12-488" fmla="*/ 2056565 h 4108405"/>
                      <a:gd name="connsiteX13-489" fmla="*/ 2176946 w 4228949"/>
                      <a:gd name="connsiteY13-490" fmla="*/ 4108405 h 4108405"/>
                      <a:gd name="connsiteX14-491" fmla="*/ 125105 w 4228949"/>
                      <a:gd name="connsiteY14-492" fmla="*/ 2056565 h 4108405"/>
                      <a:gd name="connsiteX15-493" fmla="*/ 437178 w 4228949"/>
                      <a:gd name="connsiteY15-494" fmla="*/ 2056564 h 4108405"/>
                      <a:gd name="connsiteX16-495" fmla="*/ 2176945 w 4228949"/>
                      <a:gd name="connsiteY16-496" fmla="*/ 3796331 h 4108405"/>
                      <a:gd name="connsiteX17-497" fmla="*/ 3916711 w 4228949"/>
                      <a:gd name="connsiteY17-498" fmla="*/ 2056564 h 4108405"/>
                      <a:gd name="connsiteX18-499" fmla="*/ 2269473 w 4228949"/>
                      <a:gd name="connsiteY18-500" fmla="*/ 321469 h 4108405"/>
                      <a:gd name="connsiteX19-501" fmla="*/ 2290461 w 4228949"/>
                      <a:gd name="connsiteY19-502" fmla="*/ 321469 h 4108405"/>
                      <a:gd name="connsiteX20-503" fmla="*/ 2090436 w 4228949"/>
                      <a:gd name="connsiteY20-504" fmla="*/ 9092 h 4108405"/>
                      <a:gd name="connsiteX21-505" fmla="*/ 2090436 w 4228949"/>
                      <a:gd name="connsiteY21-506" fmla="*/ 321165 h 4108405"/>
                      <a:gd name="connsiteX22-507" fmla="*/ 739525 w 4228949"/>
                      <a:gd name="connsiteY22-508" fmla="*/ 1076860 h 4108405"/>
                      <a:gd name="connsiteX23-509" fmla="*/ 470434 w 4228949"/>
                      <a:gd name="connsiteY23-510" fmla="*/ 917744 h 4108405"/>
                      <a:gd name="connsiteX24-511" fmla="*/ 2090436 w 4228949"/>
                      <a:gd name="connsiteY24-512" fmla="*/ 9092 h 4108405"/>
                      <a:gd name="connsiteX25-513" fmla="*/ 2090436 w 4228949"/>
                      <a:gd name="connsiteY25-514" fmla="*/ 0 h 4108405"/>
                      <a:gd name="connsiteX26-515" fmla="*/ 2176946 w 4228949"/>
                      <a:gd name="connsiteY26-516" fmla="*/ 4724 h 4108405"/>
                      <a:gd name="connsiteX27-517" fmla="*/ 2090436 w 4228949"/>
                      <a:gd name="connsiteY27-518" fmla="*/ 9092 h 4108405"/>
                      <a:gd name="connsiteX28-519" fmla="*/ 2090436 w 4228949"/>
                      <a:gd name="connsiteY28-520" fmla="*/ 0 h 4108405"/>
                      <a:gd name="connsiteX0-521" fmla="*/ 739525 w 4228949"/>
                      <a:gd name="connsiteY0-522" fmla="*/ 1076860 h 4108405"/>
                      <a:gd name="connsiteX1-523" fmla="*/ 742648 w 4228949"/>
                      <a:gd name="connsiteY1-524" fmla="*/ 1078706 h 4108405"/>
                      <a:gd name="connsiteX2-525" fmla="*/ 739525 w 4228949"/>
                      <a:gd name="connsiteY2-526" fmla="*/ 1076860 h 4108405"/>
                      <a:gd name="connsiteX3-527" fmla="*/ 468805 w 4228949"/>
                      <a:gd name="connsiteY3-528" fmla="*/ 916781 h 4108405"/>
                      <a:gd name="connsiteX4-529" fmla="*/ 470434 w 4228949"/>
                      <a:gd name="connsiteY4-530" fmla="*/ 917744 h 4108405"/>
                      <a:gd name="connsiteX5-531" fmla="*/ 468805 w 4228949"/>
                      <a:gd name="connsiteY5-532" fmla="*/ 916781 h 4108405"/>
                      <a:gd name="connsiteX6-533" fmla="*/ 2176945 w 4228949"/>
                      <a:gd name="connsiteY6-534" fmla="*/ 316797 h 4108405"/>
                      <a:gd name="connsiteX7-535" fmla="*/ 2269473 w 4228949"/>
                      <a:gd name="connsiteY7-536" fmla="*/ 321469 h 4108405"/>
                      <a:gd name="connsiteX8-537" fmla="*/ 2090436 w 4228949"/>
                      <a:gd name="connsiteY8-538" fmla="*/ 321469 h 4108405"/>
                      <a:gd name="connsiteX9-539" fmla="*/ 2090436 w 4228949"/>
                      <a:gd name="connsiteY9-540" fmla="*/ 321165 h 4108405"/>
                      <a:gd name="connsiteX10-541" fmla="*/ 2176945 w 4228949"/>
                      <a:gd name="connsiteY10-542" fmla="*/ 316797 h 4108405"/>
                      <a:gd name="connsiteX11-543" fmla="*/ 2290461 w 4228949"/>
                      <a:gd name="connsiteY11-544" fmla="*/ 321469 h 4108405"/>
                      <a:gd name="connsiteX12-545" fmla="*/ 4228786 w 4228949"/>
                      <a:gd name="connsiteY12-546" fmla="*/ 2056565 h 4108405"/>
                      <a:gd name="connsiteX13-547" fmla="*/ 2176946 w 4228949"/>
                      <a:gd name="connsiteY13-548" fmla="*/ 4108405 h 4108405"/>
                      <a:gd name="connsiteX14-549" fmla="*/ 125105 w 4228949"/>
                      <a:gd name="connsiteY14-550" fmla="*/ 2056565 h 4108405"/>
                      <a:gd name="connsiteX15-551" fmla="*/ 437178 w 4228949"/>
                      <a:gd name="connsiteY15-552" fmla="*/ 2056564 h 4108405"/>
                      <a:gd name="connsiteX16-553" fmla="*/ 2176945 w 4228949"/>
                      <a:gd name="connsiteY16-554" fmla="*/ 3796331 h 4108405"/>
                      <a:gd name="connsiteX17-555" fmla="*/ 3916711 w 4228949"/>
                      <a:gd name="connsiteY17-556" fmla="*/ 2056564 h 4108405"/>
                      <a:gd name="connsiteX18-557" fmla="*/ 2269473 w 4228949"/>
                      <a:gd name="connsiteY18-558" fmla="*/ 321469 h 4108405"/>
                      <a:gd name="connsiteX19-559" fmla="*/ 2290461 w 4228949"/>
                      <a:gd name="connsiteY19-560" fmla="*/ 321469 h 4108405"/>
                      <a:gd name="connsiteX20-561" fmla="*/ 2090436 w 4228949"/>
                      <a:gd name="connsiteY20-562" fmla="*/ 9092 h 4108405"/>
                      <a:gd name="connsiteX21-563" fmla="*/ 2090436 w 4228949"/>
                      <a:gd name="connsiteY21-564" fmla="*/ 321165 h 4108405"/>
                      <a:gd name="connsiteX22-565" fmla="*/ 739525 w 4228949"/>
                      <a:gd name="connsiteY22-566" fmla="*/ 1076860 h 4108405"/>
                      <a:gd name="connsiteX23-567" fmla="*/ 470434 w 4228949"/>
                      <a:gd name="connsiteY23-568" fmla="*/ 917744 h 4108405"/>
                      <a:gd name="connsiteX24-569" fmla="*/ 2090436 w 4228949"/>
                      <a:gd name="connsiteY24-570" fmla="*/ 9092 h 4108405"/>
                      <a:gd name="connsiteX25-571" fmla="*/ 2090436 w 4228949"/>
                      <a:gd name="connsiteY25-572" fmla="*/ 0 h 4108405"/>
                      <a:gd name="connsiteX26-573" fmla="*/ 2090436 w 4228949"/>
                      <a:gd name="connsiteY26-574" fmla="*/ 9092 h 4108405"/>
                      <a:gd name="connsiteX27-575" fmla="*/ 2090436 w 4228949"/>
                      <a:gd name="connsiteY27-576" fmla="*/ 0 h 4108405"/>
                      <a:gd name="connsiteX0-577" fmla="*/ 739525 w 4228925"/>
                      <a:gd name="connsiteY0-578" fmla="*/ 1076860 h 4108405"/>
                      <a:gd name="connsiteX1-579" fmla="*/ 742648 w 4228925"/>
                      <a:gd name="connsiteY1-580" fmla="*/ 1078706 h 4108405"/>
                      <a:gd name="connsiteX2-581" fmla="*/ 739525 w 4228925"/>
                      <a:gd name="connsiteY2-582" fmla="*/ 1076860 h 4108405"/>
                      <a:gd name="connsiteX3-583" fmla="*/ 468805 w 4228925"/>
                      <a:gd name="connsiteY3-584" fmla="*/ 916781 h 4108405"/>
                      <a:gd name="connsiteX4-585" fmla="*/ 470434 w 4228925"/>
                      <a:gd name="connsiteY4-586" fmla="*/ 917744 h 4108405"/>
                      <a:gd name="connsiteX5-587" fmla="*/ 468805 w 4228925"/>
                      <a:gd name="connsiteY5-588" fmla="*/ 916781 h 4108405"/>
                      <a:gd name="connsiteX6-589" fmla="*/ 2176945 w 4228925"/>
                      <a:gd name="connsiteY6-590" fmla="*/ 316797 h 4108405"/>
                      <a:gd name="connsiteX7-591" fmla="*/ 2269473 w 4228925"/>
                      <a:gd name="connsiteY7-592" fmla="*/ 321469 h 4108405"/>
                      <a:gd name="connsiteX8-593" fmla="*/ 2090436 w 4228925"/>
                      <a:gd name="connsiteY8-594" fmla="*/ 321469 h 4108405"/>
                      <a:gd name="connsiteX9-595" fmla="*/ 2090436 w 4228925"/>
                      <a:gd name="connsiteY9-596" fmla="*/ 321165 h 4108405"/>
                      <a:gd name="connsiteX10-597" fmla="*/ 2176945 w 4228925"/>
                      <a:gd name="connsiteY10-598" fmla="*/ 316797 h 4108405"/>
                      <a:gd name="connsiteX11-599" fmla="*/ 2290461 w 4228925"/>
                      <a:gd name="connsiteY11-600" fmla="*/ 321469 h 4108405"/>
                      <a:gd name="connsiteX12-601" fmla="*/ 4228786 w 4228925"/>
                      <a:gd name="connsiteY12-602" fmla="*/ 2056565 h 4108405"/>
                      <a:gd name="connsiteX13-603" fmla="*/ 2176946 w 4228925"/>
                      <a:gd name="connsiteY13-604" fmla="*/ 4108405 h 4108405"/>
                      <a:gd name="connsiteX14-605" fmla="*/ 125105 w 4228925"/>
                      <a:gd name="connsiteY14-606" fmla="*/ 2056565 h 4108405"/>
                      <a:gd name="connsiteX15-607" fmla="*/ 437178 w 4228925"/>
                      <a:gd name="connsiteY15-608" fmla="*/ 2056564 h 4108405"/>
                      <a:gd name="connsiteX16-609" fmla="*/ 2176945 w 4228925"/>
                      <a:gd name="connsiteY16-610" fmla="*/ 3796331 h 4108405"/>
                      <a:gd name="connsiteX17-611" fmla="*/ 3916711 w 4228925"/>
                      <a:gd name="connsiteY17-612" fmla="*/ 2056564 h 4108405"/>
                      <a:gd name="connsiteX18-613" fmla="*/ 2290461 w 4228925"/>
                      <a:gd name="connsiteY18-614" fmla="*/ 321469 h 4108405"/>
                      <a:gd name="connsiteX19-615" fmla="*/ 2090436 w 4228925"/>
                      <a:gd name="connsiteY19-616" fmla="*/ 9092 h 4108405"/>
                      <a:gd name="connsiteX20-617" fmla="*/ 2090436 w 4228925"/>
                      <a:gd name="connsiteY20-618" fmla="*/ 321165 h 4108405"/>
                      <a:gd name="connsiteX21-619" fmla="*/ 739525 w 4228925"/>
                      <a:gd name="connsiteY21-620" fmla="*/ 1076860 h 4108405"/>
                      <a:gd name="connsiteX22-621" fmla="*/ 470434 w 4228925"/>
                      <a:gd name="connsiteY22-622" fmla="*/ 917744 h 4108405"/>
                      <a:gd name="connsiteX23-623" fmla="*/ 2090436 w 4228925"/>
                      <a:gd name="connsiteY23-624" fmla="*/ 9092 h 4108405"/>
                      <a:gd name="connsiteX24-625" fmla="*/ 2090436 w 4228925"/>
                      <a:gd name="connsiteY24-626" fmla="*/ 0 h 4108405"/>
                      <a:gd name="connsiteX25-627" fmla="*/ 2090436 w 4228925"/>
                      <a:gd name="connsiteY25-628" fmla="*/ 9092 h 4108405"/>
                      <a:gd name="connsiteX26-629" fmla="*/ 2090436 w 4228925"/>
                      <a:gd name="connsiteY26-630" fmla="*/ 0 h 4108405"/>
                      <a:gd name="connsiteX0-631" fmla="*/ 739525 w 4228925"/>
                      <a:gd name="connsiteY0-632" fmla="*/ 1076860 h 4108405"/>
                      <a:gd name="connsiteX1-633" fmla="*/ 742648 w 4228925"/>
                      <a:gd name="connsiteY1-634" fmla="*/ 1078706 h 4108405"/>
                      <a:gd name="connsiteX2-635" fmla="*/ 739525 w 4228925"/>
                      <a:gd name="connsiteY2-636" fmla="*/ 1076860 h 4108405"/>
                      <a:gd name="connsiteX3-637" fmla="*/ 468805 w 4228925"/>
                      <a:gd name="connsiteY3-638" fmla="*/ 916781 h 4108405"/>
                      <a:gd name="connsiteX4-639" fmla="*/ 470434 w 4228925"/>
                      <a:gd name="connsiteY4-640" fmla="*/ 917744 h 4108405"/>
                      <a:gd name="connsiteX5-641" fmla="*/ 468805 w 4228925"/>
                      <a:gd name="connsiteY5-642" fmla="*/ 916781 h 4108405"/>
                      <a:gd name="connsiteX6-643" fmla="*/ 2176945 w 4228925"/>
                      <a:gd name="connsiteY6-644" fmla="*/ 316797 h 4108405"/>
                      <a:gd name="connsiteX7-645" fmla="*/ 2090436 w 4228925"/>
                      <a:gd name="connsiteY7-646" fmla="*/ 321469 h 4108405"/>
                      <a:gd name="connsiteX8-647" fmla="*/ 2090436 w 4228925"/>
                      <a:gd name="connsiteY8-648" fmla="*/ 321165 h 4108405"/>
                      <a:gd name="connsiteX9-649" fmla="*/ 2176945 w 4228925"/>
                      <a:gd name="connsiteY9-650" fmla="*/ 316797 h 4108405"/>
                      <a:gd name="connsiteX10-651" fmla="*/ 2290461 w 4228925"/>
                      <a:gd name="connsiteY10-652" fmla="*/ 321469 h 4108405"/>
                      <a:gd name="connsiteX11-653" fmla="*/ 4228786 w 4228925"/>
                      <a:gd name="connsiteY11-654" fmla="*/ 2056565 h 4108405"/>
                      <a:gd name="connsiteX12-655" fmla="*/ 2176946 w 4228925"/>
                      <a:gd name="connsiteY12-656" fmla="*/ 4108405 h 4108405"/>
                      <a:gd name="connsiteX13-657" fmla="*/ 125105 w 4228925"/>
                      <a:gd name="connsiteY13-658" fmla="*/ 2056565 h 4108405"/>
                      <a:gd name="connsiteX14-659" fmla="*/ 437178 w 4228925"/>
                      <a:gd name="connsiteY14-660" fmla="*/ 2056564 h 4108405"/>
                      <a:gd name="connsiteX15-661" fmla="*/ 2176945 w 4228925"/>
                      <a:gd name="connsiteY15-662" fmla="*/ 3796331 h 4108405"/>
                      <a:gd name="connsiteX16-663" fmla="*/ 3916711 w 4228925"/>
                      <a:gd name="connsiteY16-664" fmla="*/ 2056564 h 4108405"/>
                      <a:gd name="connsiteX17-665" fmla="*/ 2290461 w 4228925"/>
                      <a:gd name="connsiteY17-666" fmla="*/ 321469 h 4108405"/>
                      <a:gd name="connsiteX18-667" fmla="*/ 2090436 w 4228925"/>
                      <a:gd name="connsiteY18-668" fmla="*/ 9092 h 4108405"/>
                      <a:gd name="connsiteX19-669" fmla="*/ 2090436 w 4228925"/>
                      <a:gd name="connsiteY19-670" fmla="*/ 321165 h 4108405"/>
                      <a:gd name="connsiteX20-671" fmla="*/ 739525 w 4228925"/>
                      <a:gd name="connsiteY20-672" fmla="*/ 1076860 h 4108405"/>
                      <a:gd name="connsiteX21-673" fmla="*/ 470434 w 4228925"/>
                      <a:gd name="connsiteY21-674" fmla="*/ 917744 h 4108405"/>
                      <a:gd name="connsiteX22-675" fmla="*/ 2090436 w 4228925"/>
                      <a:gd name="connsiteY22-676" fmla="*/ 9092 h 4108405"/>
                      <a:gd name="connsiteX23-677" fmla="*/ 2090436 w 4228925"/>
                      <a:gd name="connsiteY23-678" fmla="*/ 0 h 4108405"/>
                      <a:gd name="connsiteX24-679" fmla="*/ 2090436 w 4228925"/>
                      <a:gd name="connsiteY24-680" fmla="*/ 9092 h 4108405"/>
                      <a:gd name="connsiteX25-681" fmla="*/ 2090436 w 4228925"/>
                      <a:gd name="connsiteY25-682" fmla="*/ 0 h 4108405"/>
                      <a:gd name="connsiteX0-683" fmla="*/ 739525 w 4228925"/>
                      <a:gd name="connsiteY0-684" fmla="*/ 1076860 h 4108405"/>
                      <a:gd name="connsiteX1-685" fmla="*/ 742648 w 4228925"/>
                      <a:gd name="connsiteY1-686" fmla="*/ 1078706 h 4108405"/>
                      <a:gd name="connsiteX2-687" fmla="*/ 739525 w 4228925"/>
                      <a:gd name="connsiteY2-688" fmla="*/ 1076860 h 4108405"/>
                      <a:gd name="connsiteX3-689" fmla="*/ 468805 w 4228925"/>
                      <a:gd name="connsiteY3-690" fmla="*/ 916781 h 4108405"/>
                      <a:gd name="connsiteX4-691" fmla="*/ 470434 w 4228925"/>
                      <a:gd name="connsiteY4-692" fmla="*/ 917744 h 4108405"/>
                      <a:gd name="connsiteX5-693" fmla="*/ 468805 w 4228925"/>
                      <a:gd name="connsiteY5-694" fmla="*/ 916781 h 4108405"/>
                      <a:gd name="connsiteX6-695" fmla="*/ 2090436 w 4228925"/>
                      <a:gd name="connsiteY6-696" fmla="*/ 321165 h 4108405"/>
                      <a:gd name="connsiteX7-697" fmla="*/ 2090436 w 4228925"/>
                      <a:gd name="connsiteY7-698" fmla="*/ 321469 h 4108405"/>
                      <a:gd name="connsiteX8-699" fmla="*/ 2090436 w 4228925"/>
                      <a:gd name="connsiteY8-700" fmla="*/ 321165 h 4108405"/>
                      <a:gd name="connsiteX9-701" fmla="*/ 2290461 w 4228925"/>
                      <a:gd name="connsiteY9-702" fmla="*/ 321469 h 4108405"/>
                      <a:gd name="connsiteX10-703" fmla="*/ 4228786 w 4228925"/>
                      <a:gd name="connsiteY10-704" fmla="*/ 2056565 h 4108405"/>
                      <a:gd name="connsiteX11-705" fmla="*/ 2176946 w 4228925"/>
                      <a:gd name="connsiteY11-706" fmla="*/ 4108405 h 4108405"/>
                      <a:gd name="connsiteX12-707" fmla="*/ 125105 w 4228925"/>
                      <a:gd name="connsiteY12-708" fmla="*/ 2056565 h 4108405"/>
                      <a:gd name="connsiteX13-709" fmla="*/ 437178 w 4228925"/>
                      <a:gd name="connsiteY13-710" fmla="*/ 2056564 h 4108405"/>
                      <a:gd name="connsiteX14-711" fmla="*/ 2176945 w 4228925"/>
                      <a:gd name="connsiteY14-712" fmla="*/ 3796331 h 4108405"/>
                      <a:gd name="connsiteX15-713" fmla="*/ 3916711 w 4228925"/>
                      <a:gd name="connsiteY15-714" fmla="*/ 2056564 h 4108405"/>
                      <a:gd name="connsiteX16-715" fmla="*/ 2290461 w 4228925"/>
                      <a:gd name="connsiteY16-716" fmla="*/ 321469 h 4108405"/>
                      <a:gd name="connsiteX17-717" fmla="*/ 2090436 w 4228925"/>
                      <a:gd name="connsiteY17-718" fmla="*/ 9092 h 4108405"/>
                      <a:gd name="connsiteX18-719" fmla="*/ 2090436 w 4228925"/>
                      <a:gd name="connsiteY18-720" fmla="*/ 321165 h 4108405"/>
                      <a:gd name="connsiteX19-721" fmla="*/ 739525 w 4228925"/>
                      <a:gd name="connsiteY19-722" fmla="*/ 1076860 h 4108405"/>
                      <a:gd name="connsiteX20-723" fmla="*/ 470434 w 4228925"/>
                      <a:gd name="connsiteY20-724" fmla="*/ 917744 h 4108405"/>
                      <a:gd name="connsiteX21-725" fmla="*/ 2090436 w 4228925"/>
                      <a:gd name="connsiteY21-726" fmla="*/ 9092 h 4108405"/>
                      <a:gd name="connsiteX22-727" fmla="*/ 2090436 w 4228925"/>
                      <a:gd name="connsiteY22-728" fmla="*/ 0 h 4108405"/>
                      <a:gd name="connsiteX23-729" fmla="*/ 2090436 w 4228925"/>
                      <a:gd name="connsiteY23-730" fmla="*/ 9092 h 4108405"/>
                      <a:gd name="connsiteX24-731" fmla="*/ 2090436 w 4228925"/>
                      <a:gd name="connsiteY24-732" fmla="*/ 0 h 4108405"/>
                      <a:gd name="connsiteX0-733" fmla="*/ 739525 w 4228925"/>
                      <a:gd name="connsiteY0-734" fmla="*/ 1067768 h 4099313"/>
                      <a:gd name="connsiteX1-735" fmla="*/ 742648 w 4228925"/>
                      <a:gd name="connsiteY1-736" fmla="*/ 1069614 h 4099313"/>
                      <a:gd name="connsiteX2-737" fmla="*/ 739525 w 4228925"/>
                      <a:gd name="connsiteY2-738" fmla="*/ 1067768 h 4099313"/>
                      <a:gd name="connsiteX3-739" fmla="*/ 468805 w 4228925"/>
                      <a:gd name="connsiteY3-740" fmla="*/ 907689 h 4099313"/>
                      <a:gd name="connsiteX4-741" fmla="*/ 470434 w 4228925"/>
                      <a:gd name="connsiteY4-742" fmla="*/ 908652 h 4099313"/>
                      <a:gd name="connsiteX5-743" fmla="*/ 468805 w 4228925"/>
                      <a:gd name="connsiteY5-744" fmla="*/ 907689 h 4099313"/>
                      <a:gd name="connsiteX6-745" fmla="*/ 2090436 w 4228925"/>
                      <a:gd name="connsiteY6-746" fmla="*/ 312073 h 4099313"/>
                      <a:gd name="connsiteX7-747" fmla="*/ 2090436 w 4228925"/>
                      <a:gd name="connsiteY7-748" fmla="*/ 312377 h 4099313"/>
                      <a:gd name="connsiteX8-749" fmla="*/ 2090436 w 4228925"/>
                      <a:gd name="connsiteY8-750" fmla="*/ 312073 h 4099313"/>
                      <a:gd name="connsiteX9-751" fmla="*/ 2290461 w 4228925"/>
                      <a:gd name="connsiteY9-752" fmla="*/ 312377 h 4099313"/>
                      <a:gd name="connsiteX10-753" fmla="*/ 4228786 w 4228925"/>
                      <a:gd name="connsiteY10-754" fmla="*/ 2047473 h 4099313"/>
                      <a:gd name="connsiteX11-755" fmla="*/ 2176946 w 4228925"/>
                      <a:gd name="connsiteY11-756" fmla="*/ 4099313 h 4099313"/>
                      <a:gd name="connsiteX12-757" fmla="*/ 125105 w 4228925"/>
                      <a:gd name="connsiteY12-758" fmla="*/ 2047473 h 4099313"/>
                      <a:gd name="connsiteX13-759" fmla="*/ 437178 w 4228925"/>
                      <a:gd name="connsiteY13-760" fmla="*/ 2047472 h 4099313"/>
                      <a:gd name="connsiteX14-761" fmla="*/ 2176945 w 4228925"/>
                      <a:gd name="connsiteY14-762" fmla="*/ 3787239 h 4099313"/>
                      <a:gd name="connsiteX15-763" fmla="*/ 3916711 w 4228925"/>
                      <a:gd name="connsiteY15-764" fmla="*/ 2047472 h 4099313"/>
                      <a:gd name="connsiteX16-765" fmla="*/ 2290461 w 4228925"/>
                      <a:gd name="connsiteY16-766" fmla="*/ 312377 h 4099313"/>
                      <a:gd name="connsiteX17-767" fmla="*/ 2090436 w 4228925"/>
                      <a:gd name="connsiteY17-768" fmla="*/ 0 h 4099313"/>
                      <a:gd name="connsiteX18-769" fmla="*/ 2090436 w 4228925"/>
                      <a:gd name="connsiteY18-770" fmla="*/ 312073 h 4099313"/>
                      <a:gd name="connsiteX19-771" fmla="*/ 739525 w 4228925"/>
                      <a:gd name="connsiteY19-772" fmla="*/ 1067768 h 4099313"/>
                      <a:gd name="connsiteX20-773" fmla="*/ 470434 w 4228925"/>
                      <a:gd name="connsiteY20-774" fmla="*/ 908652 h 4099313"/>
                      <a:gd name="connsiteX21-775" fmla="*/ 2090436 w 4228925"/>
                      <a:gd name="connsiteY21-776" fmla="*/ 0 h 4099313"/>
                      <a:gd name="connsiteX0-777" fmla="*/ 739525 w 4353891"/>
                      <a:gd name="connsiteY0-778" fmla="*/ 1067768 h 4099313"/>
                      <a:gd name="connsiteX1-779" fmla="*/ 742648 w 4353891"/>
                      <a:gd name="connsiteY1-780" fmla="*/ 1069614 h 4099313"/>
                      <a:gd name="connsiteX2-781" fmla="*/ 739525 w 4353891"/>
                      <a:gd name="connsiteY2-782" fmla="*/ 1067768 h 4099313"/>
                      <a:gd name="connsiteX3-783" fmla="*/ 468805 w 4353891"/>
                      <a:gd name="connsiteY3-784" fmla="*/ 907689 h 4099313"/>
                      <a:gd name="connsiteX4-785" fmla="*/ 470434 w 4353891"/>
                      <a:gd name="connsiteY4-786" fmla="*/ 908652 h 4099313"/>
                      <a:gd name="connsiteX5-787" fmla="*/ 468805 w 4353891"/>
                      <a:gd name="connsiteY5-788" fmla="*/ 907689 h 4099313"/>
                      <a:gd name="connsiteX6-789" fmla="*/ 2090436 w 4353891"/>
                      <a:gd name="connsiteY6-790" fmla="*/ 312073 h 4099313"/>
                      <a:gd name="connsiteX7-791" fmla="*/ 2090436 w 4353891"/>
                      <a:gd name="connsiteY7-792" fmla="*/ 312377 h 4099313"/>
                      <a:gd name="connsiteX8-793" fmla="*/ 2090436 w 4353891"/>
                      <a:gd name="connsiteY8-794" fmla="*/ 312073 h 4099313"/>
                      <a:gd name="connsiteX9-795" fmla="*/ 3916711 w 4353891"/>
                      <a:gd name="connsiteY9-796" fmla="*/ 2047472 h 4099313"/>
                      <a:gd name="connsiteX10-797" fmla="*/ 4228786 w 4353891"/>
                      <a:gd name="connsiteY10-798" fmla="*/ 2047473 h 4099313"/>
                      <a:gd name="connsiteX11-799" fmla="*/ 2176946 w 4353891"/>
                      <a:gd name="connsiteY11-800" fmla="*/ 4099313 h 4099313"/>
                      <a:gd name="connsiteX12-801" fmla="*/ 125105 w 4353891"/>
                      <a:gd name="connsiteY12-802" fmla="*/ 2047473 h 4099313"/>
                      <a:gd name="connsiteX13-803" fmla="*/ 437178 w 4353891"/>
                      <a:gd name="connsiteY13-804" fmla="*/ 2047472 h 4099313"/>
                      <a:gd name="connsiteX14-805" fmla="*/ 2176945 w 4353891"/>
                      <a:gd name="connsiteY14-806" fmla="*/ 3787239 h 4099313"/>
                      <a:gd name="connsiteX15-807" fmla="*/ 3916711 w 4353891"/>
                      <a:gd name="connsiteY15-808" fmla="*/ 2047472 h 4099313"/>
                      <a:gd name="connsiteX16-809" fmla="*/ 2090436 w 4353891"/>
                      <a:gd name="connsiteY16-810" fmla="*/ 0 h 4099313"/>
                      <a:gd name="connsiteX17-811" fmla="*/ 2090436 w 4353891"/>
                      <a:gd name="connsiteY17-812" fmla="*/ 312073 h 4099313"/>
                      <a:gd name="connsiteX18-813" fmla="*/ 739525 w 4353891"/>
                      <a:gd name="connsiteY18-814" fmla="*/ 1067768 h 4099313"/>
                      <a:gd name="connsiteX19-815" fmla="*/ 470434 w 4353891"/>
                      <a:gd name="connsiteY19-816" fmla="*/ 908652 h 4099313"/>
                      <a:gd name="connsiteX20-817" fmla="*/ 2090436 w 4353891"/>
                      <a:gd name="connsiteY20-818" fmla="*/ 0 h 4099313"/>
                      <a:gd name="connsiteX0-819" fmla="*/ 614420 w 4228786"/>
                      <a:gd name="connsiteY0-820" fmla="*/ 1067768 h 4099313"/>
                      <a:gd name="connsiteX1-821" fmla="*/ 617543 w 4228786"/>
                      <a:gd name="connsiteY1-822" fmla="*/ 1069614 h 4099313"/>
                      <a:gd name="connsiteX2-823" fmla="*/ 614420 w 4228786"/>
                      <a:gd name="connsiteY2-824" fmla="*/ 1067768 h 4099313"/>
                      <a:gd name="connsiteX3-825" fmla="*/ 343700 w 4228786"/>
                      <a:gd name="connsiteY3-826" fmla="*/ 907689 h 4099313"/>
                      <a:gd name="connsiteX4-827" fmla="*/ 345329 w 4228786"/>
                      <a:gd name="connsiteY4-828" fmla="*/ 908652 h 4099313"/>
                      <a:gd name="connsiteX5-829" fmla="*/ 343700 w 4228786"/>
                      <a:gd name="connsiteY5-830" fmla="*/ 907689 h 4099313"/>
                      <a:gd name="connsiteX6-831" fmla="*/ 1965331 w 4228786"/>
                      <a:gd name="connsiteY6-832" fmla="*/ 312073 h 4099313"/>
                      <a:gd name="connsiteX7-833" fmla="*/ 1965331 w 4228786"/>
                      <a:gd name="connsiteY7-834" fmla="*/ 312377 h 4099313"/>
                      <a:gd name="connsiteX8-835" fmla="*/ 1965331 w 4228786"/>
                      <a:gd name="connsiteY8-836" fmla="*/ 312073 h 4099313"/>
                      <a:gd name="connsiteX9-837" fmla="*/ 3791606 w 4228786"/>
                      <a:gd name="connsiteY9-838" fmla="*/ 2047472 h 4099313"/>
                      <a:gd name="connsiteX10-839" fmla="*/ 4103681 w 4228786"/>
                      <a:gd name="connsiteY10-840" fmla="*/ 2047473 h 4099313"/>
                      <a:gd name="connsiteX11-841" fmla="*/ 2051841 w 4228786"/>
                      <a:gd name="connsiteY11-842" fmla="*/ 4099313 h 4099313"/>
                      <a:gd name="connsiteX12-843" fmla="*/ 0 w 4228786"/>
                      <a:gd name="connsiteY12-844" fmla="*/ 2047473 h 4099313"/>
                      <a:gd name="connsiteX13-845" fmla="*/ 2051840 w 4228786"/>
                      <a:gd name="connsiteY13-846" fmla="*/ 3787239 h 4099313"/>
                      <a:gd name="connsiteX14-847" fmla="*/ 3791606 w 4228786"/>
                      <a:gd name="connsiteY14-848" fmla="*/ 2047472 h 4099313"/>
                      <a:gd name="connsiteX15-849" fmla="*/ 1965331 w 4228786"/>
                      <a:gd name="connsiteY15-850" fmla="*/ 0 h 4099313"/>
                      <a:gd name="connsiteX16-851" fmla="*/ 1965331 w 4228786"/>
                      <a:gd name="connsiteY16-852" fmla="*/ 312073 h 4099313"/>
                      <a:gd name="connsiteX17-853" fmla="*/ 614420 w 4228786"/>
                      <a:gd name="connsiteY17-854" fmla="*/ 1067768 h 4099313"/>
                      <a:gd name="connsiteX18-855" fmla="*/ 345329 w 4228786"/>
                      <a:gd name="connsiteY18-856" fmla="*/ 908652 h 4099313"/>
                      <a:gd name="connsiteX19-857" fmla="*/ 1965331 w 4228786"/>
                      <a:gd name="connsiteY19-858" fmla="*/ 0 h 4099313"/>
                      <a:gd name="connsiteX0-859" fmla="*/ 270720 w 3885086"/>
                      <a:gd name="connsiteY0-860" fmla="*/ 1067768 h 4224418"/>
                      <a:gd name="connsiteX1-861" fmla="*/ 273843 w 3885086"/>
                      <a:gd name="connsiteY1-862" fmla="*/ 1069614 h 4224418"/>
                      <a:gd name="connsiteX2-863" fmla="*/ 270720 w 3885086"/>
                      <a:gd name="connsiteY2-864" fmla="*/ 1067768 h 4224418"/>
                      <a:gd name="connsiteX3-865" fmla="*/ 0 w 3885086"/>
                      <a:gd name="connsiteY3-866" fmla="*/ 907689 h 4224418"/>
                      <a:gd name="connsiteX4-867" fmla="*/ 1629 w 3885086"/>
                      <a:gd name="connsiteY4-868" fmla="*/ 908652 h 4224418"/>
                      <a:gd name="connsiteX5-869" fmla="*/ 0 w 3885086"/>
                      <a:gd name="connsiteY5-870" fmla="*/ 907689 h 4224418"/>
                      <a:gd name="connsiteX6-871" fmla="*/ 1621631 w 3885086"/>
                      <a:gd name="connsiteY6-872" fmla="*/ 312073 h 4224418"/>
                      <a:gd name="connsiteX7-873" fmla="*/ 1621631 w 3885086"/>
                      <a:gd name="connsiteY7-874" fmla="*/ 312377 h 4224418"/>
                      <a:gd name="connsiteX8-875" fmla="*/ 1621631 w 3885086"/>
                      <a:gd name="connsiteY8-876" fmla="*/ 312073 h 4224418"/>
                      <a:gd name="connsiteX9-877" fmla="*/ 3447906 w 3885086"/>
                      <a:gd name="connsiteY9-878" fmla="*/ 2047472 h 4224418"/>
                      <a:gd name="connsiteX10-879" fmla="*/ 3759981 w 3885086"/>
                      <a:gd name="connsiteY10-880" fmla="*/ 2047473 h 4224418"/>
                      <a:gd name="connsiteX11-881" fmla="*/ 1708141 w 3885086"/>
                      <a:gd name="connsiteY11-882" fmla="*/ 4099313 h 4224418"/>
                      <a:gd name="connsiteX12-883" fmla="*/ 1708140 w 3885086"/>
                      <a:gd name="connsiteY12-884" fmla="*/ 3787239 h 4224418"/>
                      <a:gd name="connsiteX13-885" fmla="*/ 3447906 w 3885086"/>
                      <a:gd name="connsiteY13-886" fmla="*/ 2047472 h 4224418"/>
                      <a:gd name="connsiteX14-887" fmla="*/ 1621631 w 3885086"/>
                      <a:gd name="connsiteY14-888" fmla="*/ 0 h 4224418"/>
                      <a:gd name="connsiteX15-889" fmla="*/ 1621631 w 3885086"/>
                      <a:gd name="connsiteY15-890" fmla="*/ 312073 h 4224418"/>
                      <a:gd name="connsiteX16-891" fmla="*/ 270720 w 3885086"/>
                      <a:gd name="connsiteY16-892" fmla="*/ 1067768 h 4224418"/>
                      <a:gd name="connsiteX17-893" fmla="*/ 1629 w 3885086"/>
                      <a:gd name="connsiteY17-894" fmla="*/ 908652 h 4224418"/>
                      <a:gd name="connsiteX18-895" fmla="*/ 1621631 w 3885086"/>
                      <a:gd name="connsiteY18-896" fmla="*/ 0 h 4224418"/>
                      <a:gd name="connsiteX0-897" fmla="*/ 270720 w 3885086"/>
                      <a:gd name="connsiteY0-898" fmla="*/ 1067768 h 4099313"/>
                      <a:gd name="connsiteX1-899" fmla="*/ 273843 w 3885086"/>
                      <a:gd name="connsiteY1-900" fmla="*/ 1069614 h 4099313"/>
                      <a:gd name="connsiteX2-901" fmla="*/ 270720 w 3885086"/>
                      <a:gd name="connsiteY2-902" fmla="*/ 1067768 h 4099313"/>
                      <a:gd name="connsiteX3-903" fmla="*/ 0 w 3885086"/>
                      <a:gd name="connsiteY3-904" fmla="*/ 907689 h 4099313"/>
                      <a:gd name="connsiteX4-905" fmla="*/ 1629 w 3885086"/>
                      <a:gd name="connsiteY4-906" fmla="*/ 908652 h 4099313"/>
                      <a:gd name="connsiteX5-907" fmla="*/ 0 w 3885086"/>
                      <a:gd name="connsiteY5-908" fmla="*/ 907689 h 4099313"/>
                      <a:gd name="connsiteX6-909" fmla="*/ 1621631 w 3885086"/>
                      <a:gd name="connsiteY6-910" fmla="*/ 312073 h 4099313"/>
                      <a:gd name="connsiteX7-911" fmla="*/ 1621631 w 3885086"/>
                      <a:gd name="connsiteY7-912" fmla="*/ 312377 h 4099313"/>
                      <a:gd name="connsiteX8-913" fmla="*/ 1621631 w 3885086"/>
                      <a:gd name="connsiteY8-914" fmla="*/ 312073 h 4099313"/>
                      <a:gd name="connsiteX9-915" fmla="*/ 3447906 w 3885086"/>
                      <a:gd name="connsiteY9-916" fmla="*/ 2047472 h 4099313"/>
                      <a:gd name="connsiteX10-917" fmla="*/ 3759981 w 3885086"/>
                      <a:gd name="connsiteY10-918" fmla="*/ 2047473 h 4099313"/>
                      <a:gd name="connsiteX11-919" fmla="*/ 1708141 w 3885086"/>
                      <a:gd name="connsiteY11-920" fmla="*/ 4099313 h 4099313"/>
                      <a:gd name="connsiteX12-921" fmla="*/ 3447906 w 3885086"/>
                      <a:gd name="connsiteY12-922" fmla="*/ 2047472 h 4099313"/>
                      <a:gd name="connsiteX13-923" fmla="*/ 1621631 w 3885086"/>
                      <a:gd name="connsiteY13-924" fmla="*/ 0 h 4099313"/>
                      <a:gd name="connsiteX14-925" fmla="*/ 1621631 w 3885086"/>
                      <a:gd name="connsiteY14-926" fmla="*/ 312073 h 4099313"/>
                      <a:gd name="connsiteX15-927" fmla="*/ 270720 w 3885086"/>
                      <a:gd name="connsiteY15-928" fmla="*/ 1067768 h 4099313"/>
                      <a:gd name="connsiteX16-929" fmla="*/ 1629 w 3885086"/>
                      <a:gd name="connsiteY16-930" fmla="*/ 908652 h 4099313"/>
                      <a:gd name="connsiteX17-931" fmla="*/ 1621631 w 3885086"/>
                      <a:gd name="connsiteY17-932" fmla="*/ 0 h 4099313"/>
                      <a:gd name="connsiteX0-933" fmla="*/ 270720 w 3760643"/>
                      <a:gd name="connsiteY0-934" fmla="*/ 1067768 h 2047473"/>
                      <a:gd name="connsiteX1-935" fmla="*/ 273843 w 3760643"/>
                      <a:gd name="connsiteY1-936" fmla="*/ 1069614 h 2047473"/>
                      <a:gd name="connsiteX2-937" fmla="*/ 270720 w 3760643"/>
                      <a:gd name="connsiteY2-938" fmla="*/ 1067768 h 2047473"/>
                      <a:gd name="connsiteX3-939" fmla="*/ 0 w 3760643"/>
                      <a:gd name="connsiteY3-940" fmla="*/ 907689 h 2047473"/>
                      <a:gd name="connsiteX4-941" fmla="*/ 1629 w 3760643"/>
                      <a:gd name="connsiteY4-942" fmla="*/ 908652 h 2047473"/>
                      <a:gd name="connsiteX5-943" fmla="*/ 0 w 3760643"/>
                      <a:gd name="connsiteY5-944" fmla="*/ 907689 h 2047473"/>
                      <a:gd name="connsiteX6-945" fmla="*/ 1621631 w 3760643"/>
                      <a:gd name="connsiteY6-946" fmla="*/ 312073 h 2047473"/>
                      <a:gd name="connsiteX7-947" fmla="*/ 1621631 w 3760643"/>
                      <a:gd name="connsiteY7-948" fmla="*/ 312377 h 2047473"/>
                      <a:gd name="connsiteX8-949" fmla="*/ 1621631 w 3760643"/>
                      <a:gd name="connsiteY8-950" fmla="*/ 312073 h 2047473"/>
                      <a:gd name="connsiteX9-951" fmla="*/ 3447906 w 3760643"/>
                      <a:gd name="connsiteY9-952" fmla="*/ 2047472 h 2047473"/>
                      <a:gd name="connsiteX10-953" fmla="*/ 3759981 w 3760643"/>
                      <a:gd name="connsiteY10-954" fmla="*/ 2047473 h 2047473"/>
                      <a:gd name="connsiteX11-955" fmla="*/ 3447906 w 3760643"/>
                      <a:gd name="connsiteY11-956" fmla="*/ 2047472 h 2047473"/>
                      <a:gd name="connsiteX12-957" fmla="*/ 1621631 w 3760643"/>
                      <a:gd name="connsiteY12-958" fmla="*/ 0 h 2047473"/>
                      <a:gd name="connsiteX13-959" fmla="*/ 1621631 w 3760643"/>
                      <a:gd name="connsiteY13-960" fmla="*/ 312073 h 2047473"/>
                      <a:gd name="connsiteX14-961" fmla="*/ 270720 w 3760643"/>
                      <a:gd name="connsiteY14-962" fmla="*/ 1067768 h 2047473"/>
                      <a:gd name="connsiteX15-963" fmla="*/ 1629 w 3760643"/>
                      <a:gd name="connsiteY15-964" fmla="*/ 908652 h 2047473"/>
                      <a:gd name="connsiteX16-965" fmla="*/ 1621631 w 3760643"/>
                      <a:gd name="connsiteY16-966" fmla="*/ 0 h 2047473"/>
                      <a:gd name="connsiteX0-967" fmla="*/ 270720 w 1621631"/>
                      <a:gd name="connsiteY0-968" fmla="*/ 1067768 h 1069614"/>
                      <a:gd name="connsiteX1-969" fmla="*/ 273843 w 1621631"/>
                      <a:gd name="connsiteY1-970" fmla="*/ 1069614 h 1069614"/>
                      <a:gd name="connsiteX2-971" fmla="*/ 270720 w 1621631"/>
                      <a:gd name="connsiteY2-972" fmla="*/ 1067768 h 1069614"/>
                      <a:gd name="connsiteX3-973" fmla="*/ 0 w 1621631"/>
                      <a:gd name="connsiteY3-974" fmla="*/ 907689 h 1069614"/>
                      <a:gd name="connsiteX4-975" fmla="*/ 1629 w 1621631"/>
                      <a:gd name="connsiteY4-976" fmla="*/ 908652 h 1069614"/>
                      <a:gd name="connsiteX5-977" fmla="*/ 0 w 1621631"/>
                      <a:gd name="connsiteY5-978" fmla="*/ 907689 h 1069614"/>
                      <a:gd name="connsiteX6-979" fmla="*/ 1621631 w 1621631"/>
                      <a:gd name="connsiteY6-980" fmla="*/ 312073 h 1069614"/>
                      <a:gd name="connsiteX7-981" fmla="*/ 1621631 w 1621631"/>
                      <a:gd name="connsiteY7-982" fmla="*/ 312377 h 1069614"/>
                      <a:gd name="connsiteX8-983" fmla="*/ 1621631 w 1621631"/>
                      <a:gd name="connsiteY8-984" fmla="*/ 312073 h 1069614"/>
                      <a:gd name="connsiteX9-985" fmla="*/ 1621631 w 1621631"/>
                      <a:gd name="connsiteY9-986" fmla="*/ 0 h 1069614"/>
                      <a:gd name="connsiteX10-987" fmla="*/ 1621631 w 1621631"/>
                      <a:gd name="connsiteY10-988" fmla="*/ 312073 h 1069614"/>
                      <a:gd name="connsiteX11-989" fmla="*/ 270720 w 1621631"/>
                      <a:gd name="connsiteY11-990" fmla="*/ 1067768 h 1069614"/>
                      <a:gd name="connsiteX12-991" fmla="*/ 1629 w 1621631"/>
                      <a:gd name="connsiteY12-992" fmla="*/ 908652 h 1069614"/>
                      <a:gd name="connsiteX13-993" fmla="*/ 1621631 w 1621631"/>
                      <a:gd name="connsiteY13-994" fmla="*/ 0 h 1069614"/>
                    </a:gdLst>
                    <a:ahLst/>
                    <a:cxnLst>
                      <a:cxn ang="0">
                        <a:pos x="connsiteX0-1" y="connsiteY0-2"/>
                      </a:cxn>
                      <a:cxn ang="0">
                        <a:pos x="connsiteX1-3" y="connsiteY1-4"/>
                      </a:cxn>
                      <a:cxn ang="0">
                        <a:pos x="connsiteX2-5" y="connsiteY2-6"/>
                      </a:cxn>
                      <a:cxn ang="0">
                        <a:pos x="connsiteX3-7" y="connsiteY3-8"/>
                      </a:cxn>
                      <a:cxn ang="0">
                        <a:pos x="connsiteX4-9" y="connsiteY4-10"/>
                      </a:cxn>
                      <a:cxn ang="0">
                        <a:pos x="connsiteX5-11" y="connsiteY5-12"/>
                      </a:cxn>
                      <a:cxn ang="0">
                        <a:pos x="connsiteX6-13" y="connsiteY6-14"/>
                      </a:cxn>
                      <a:cxn ang="0">
                        <a:pos x="connsiteX7-15" y="connsiteY7-16"/>
                      </a:cxn>
                      <a:cxn ang="0">
                        <a:pos x="connsiteX8-17" y="connsiteY8-18"/>
                      </a:cxn>
                      <a:cxn ang="0">
                        <a:pos x="connsiteX9-19" y="connsiteY9-20"/>
                      </a:cxn>
                      <a:cxn ang="0">
                        <a:pos x="connsiteX10-21" y="connsiteY10-22"/>
                      </a:cxn>
                      <a:cxn ang="0">
                        <a:pos x="connsiteX11-23" y="connsiteY11-24"/>
                      </a:cxn>
                      <a:cxn ang="0">
                        <a:pos x="connsiteX12-25" y="connsiteY12-26"/>
                      </a:cxn>
                      <a:cxn ang="0">
                        <a:pos x="connsiteX13-27" y="connsiteY13-28"/>
                      </a:cxn>
                    </a:cxnLst>
                    <a:rect l="l" t="t" r="r" b="b"/>
                    <a:pathLst>
                      <a:path w="1621631" h="1069614">
                        <a:moveTo>
                          <a:pt x="270720" y="1067768"/>
                        </a:moveTo>
                        <a:lnTo>
                          <a:pt x="273843" y="1069614"/>
                        </a:lnTo>
                        <a:lnTo>
                          <a:pt x="270720" y="1067768"/>
                        </a:lnTo>
                        <a:close/>
                        <a:moveTo>
                          <a:pt x="0" y="907689"/>
                        </a:moveTo>
                        <a:lnTo>
                          <a:pt x="1629" y="908652"/>
                        </a:lnTo>
                        <a:lnTo>
                          <a:pt x="0" y="907689"/>
                        </a:lnTo>
                        <a:close/>
                        <a:moveTo>
                          <a:pt x="1621631" y="312073"/>
                        </a:moveTo>
                        <a:lnTo>
                          <a:pt x="1621631" y="312377"/>
                        </a:lnTo>
                        <a:lnTo>
                          <a:pt x="1621631" y="312073"/>
                        </a:lnTo>
                        <a:close/>
                        <a:moveTo>
                          <a:pt x="1621631" y="0"/>
                        </a:moveTo>
                        <a:lnTo>
                          <a:pt x="1621631" y="312073"/>
                        </a:lnTo>
                        <a:cubicBezTo>
                          <a:pt x="1059988" y="337356"/>
                          <a:pt x="568425" y="631117"/>
                          <a:pt x="270720" y="1067768"/>
                        </a:cubicBezTo>
                        <a:lnTo>
                          <a:pt x="1629" y="908652"/>
                        </a:lnTo>
                        <a:cubicBezTo>
                          <a:pt x="354259" y="380480"/>
                          <a:pt x="945677" y="25494"/>
                          <a:pt x="1621631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lIns="93247" tIns="46623" rIns="46623" bIns="93247" anchor="b"/>
                  <a:lstStyle/>
                  <a:p>
                    <a:pPr algn="ctr" defTabSz="931545" eaLnBrk="1" hangingPunct="1">
                      <a:defRPr/>
                    </a:pPr>
                    <a:endParaRPr lang="en-US" spc="-51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</p:grpSp>
            <p:sp>
              <p:nvSpPr>
                <p:cNvPr id="75" name="Freeform 81"/>
                <p:cNvSpPr>
                  <a:spLocks noEditPoints="1"/>
                </p:cNvSpPr>
                <p:nvPr/>
              </p:nvSpPr>
              <p:spPr bwMode="black">
                <a:xfrm>
                  <a:off x="5369368" y="4184446"/>
                  <a:ext cx="547323" cy="334102"/>
                </a:xfrm>
                <a:custGeom>
                  <a:avLst/>
                  <a:gdLst>
                    <a:gd name="T0" fmla="*/ 1588 w 3451"/>
                    <a:gd name="T1" fmla="*/ 2110 h 2110"/>
                    <a:gd name="T2" fmla="*/ 2100 w 3451"/>
                    <a:gd name="T3" fmla="*/ 1951 h 2110"/>
                    <a:gd name="T4" fmla="*/ 1141 w 3451"/>
                    <a:gd name="T5" fmla="*/ 1911 h 2110"/>
                    <a:gd name="T6" fmla="*/ 1215 w 3451"/>
                    <a:gd name="T7" fmla="*/ 1929 h 2110"/>
                    <a:gd name="T8" fmla="*/ 1799 w 3451"/>
                    <a:gd name="T9" fmla="*/ 2021 h 2110"/>
                    <a:gd name="T10" fmla="*/ 2036 w 3451"/>
                    <a:gd name="T11" fmla="*/ 1911 h 2110"/>
                    <a:gd name="T12" fmla="*/ 1121 w 3451"/>
                    <a:gd name="T13" fmla="*/ 1193 h 2110"/>
                    <a:gd name="T14" fmla="*/ 1992 w 3451"/>
                    <a:gd name="T15" fmla="*/ 1211 h 2110"/>
                    <a:gd name="T16" fmla="*/ 2497 w 3451"/>
                    <a:gd name="T17" fmla="*/ 803 h 2110"/>
                    <a:gd name="T18" fmla="*/ 975 w 3451"/>
                    <a:gd name="T19" fmla="*/ 240 h 2110"/>
                    <a:gd name="T20" fmla="*/ 1616 w 3451"/>
                    <a:gd name="T21" fmla="*/ 736 h 2110"/>
                    <a:gd name="T22" fmla="*/ 2006 w 3451"/>
                    <a:gd name="T23" fmla="*/ 508 h 2110"/>
                    <a:gd name="T24" fmla="*/ 1990 w 3451"/>
                    <a:gd name="T25" fmla="*/ 320 h 2110"/>
                    <a:gd name="T26" fmla="*/ 2004 w 3451"/>
                    <a:gd name="T27" fmla="*/ 426 h 2110"/>
                    <a:gd name="T28" fmla="*/ 2038 w 3451"/>
                    <a:gd name="T29" fmla="*/ 1120 h 2110"/>
                    <a:gd name="T30" fmla="*/ 2304 w 3451"/>
                    <a:gd name="T31" fmla="*/ 985 h 2110"/>
                    <a:gd name="T32" fmla="*/ 2225 w 3451"/>
                    <a:gd name="T33" fmla="*/ 465 h 2110"/>
                    <a:gd name="T34" fmla="*/ 2219 w 3451"/>
                    <a:gd name="T35" fmla="*/ 477 h 2110"/>
                    <a:gd name="T36" fmla="*/ 1844 w 3451"/>
                    <a:gd name="T37" fmla="*/ 192 h 2110"/>
                    <a:gd name="T38" fmla="*/ 1818 w 3451"/>
                    <a:gd name="T39" fmla="*/ 109 h 2110"/>
                    <a:gd name="T40" fmla="*/ 1133 w 3451"/>
                    <a:gd name="T41" fmla="*/ 1121 h 2110"/>
                    <a:gd name="T42" fmla="*/ 1171 w 3451"/>
                    <a:gd name="T43" fmla="*/ 951 h 2110"/>
                    <a:gd name="T44" fmla="*/ 1115 w 3451"/>
                    <a:gd name="T45" fmla="*/ 350 h 2110"/>
                    <a:gd name="T46" fmla="*/ 1155 w 3451"/>
                    <a:gd name="T47" fmla="*/ 517 h 2110"/>
                    <a:gd name="T48" fmla="*/ 1265 w 3451"/>
                    <a:gd name="T49" fmla="*/ 843 h 2110"/>
                    <a:gd name="T50" fmla="*/ 1555 w 3451"/>
                    <a:gd name="T51" fmla="*/ 284 h 2110"/>
                    <a:gd name="T52" fmla="*/ 1353 w 3451"/>
                    <a:gd name="T53" fmla="*/ 109 h 2110"/>
                    <a:gd name="T54" fmla="*/ 1221 w 3451"/>
                    <a:gd name="T55" fmla="*/ 201 h 2110"/>
                    <a:gd name="T56" fmla="*/ 923 w 3451"/>
                    <a:gd name="T57" fmla="*/ 379 h 2110"/>
                    <a:gd name="T58" fmla="*/ 945 w 3451"/>
                    <a:gd name="T59" fmla="*/ 466 h 2110"/>
                    <a:gd name="T60" fmla="*/ 447 w 3451"/>
                    <a:gd name="T61" fmla="*/ 993 h 2110"/>
                    <a:gd name="T62" fmla="*/ 2737 w 3451"/>
                    <a:gd name="T63" fmla="*/ 1157 h 2110"/>
                    <a:gd name="T64" fmla="*/ 1748 w 3451"/>
                    <a:gd name="T65" fmla="*/ 1552 h 2110"/>
                    <a:gd name="T66" fmla="*/ 2015 w 3451"/>
                    <a:gd name="T67" fmla="*/ 1319 h 2110"/>
                    <a:gd name="T68" fmla="*/ 581 w 3451"/>
                    <a:gd name="T69" fmla="*/ 1265 h 2110"/>
                    <a:gd name="T70" fmla="*/ 1557 w 3451"/>
                    <a:gd name="T71" fmla="*/ 1799 h 2110"/>
                    <a:gd name="T72" fmla="*/ 2476 w 3451"/>
                    <a:gd name="T73" fmla="*/ 1476 h 2110"/>
                    <a:gd name="T74" fmla="*/ 123 w 3451"/>
                    <a:gd name="T75" fmla="*/ 1195 h 2110"/>
                    <a:gd name="T76" fmla="*/ 231 w 3451"/>
                    <a:gd name="T77" fmla="*/ 956 h 2110"/>
                    <a:gd name="T78" fmla="*/ 530 w 3451"/>
                    <a:gd name="T79" fmla="*/ 1074 h 2110"/>
                    <a:gd name="T80" fmla="*/ 658 w 3451"/>
                    <a:gd name="T81" fmla="*/ 1255 h 2110"/>
                    <a:gd name="T82" fmla="*/ 628 w 3451"/>
                    <a:gd name="T83" fmla="*/ 1016 h 2110"/>
                    <a:gd name="T84" fmla="*/ 724 w 3451"/>
                    <a:gd name="T85" fmla="*/ 1343 h 2110"/>
                    <a:gd name="T86" fmla="*/ 824 w 3451"/>
                    <a:gd name="T87" fmla="*/ 1434 h 2110"/>
                    <a:gd name="T88" fmla="*/ 767 w 3451"/>
                    <a:gd name="T89" fmla="*/ 1212 h 2110"/>
                    <a:gd name="T90" fmla="*/ 927 w 3451"/>
                    <a:gd name="T91" fmla="*/ 1501 h 2110"/>
                    <a:gd name="T92" fmla="*/ 988 w 3451"/>
                    <a:gd name="T93" fmla="*/ 1427 h 2110"/>
                    <a:gd name="T94" fmla="*/ 1270 w 3451"/>
                    <a:gd name="T95" fmla="*/ 1671 h 2110"/>
                    <a:gd name="T96" fmla="*/ 1264 w 3451"/>
                    <a:gd name="T97" fmla="*/ 1444 h 2110"/>
                    <a:gd name="T98" fmla="*/ 1501 w 3451"/>
                    <a:gd name="T99" fmla="*/ 1703 h 2110"/>
                    <a:gd name="T100" fmla="*/ 1695 w 3451"/>
                    <a:gd name="T101" fmla="*/ 1440 h 2110"/>
                    <a:gd name="T102" fmla="*/ 2020 w 3451"/>
                    <a:gd name="T103" fmla="*/ 1654 h 2110"/>
                    <a:gd name="T104" fmla="*/ 1901 w 3451"/>
                    <a:gd name="T105" fmla="*/ 1457 h 2110"/>
                    <a:gd name="T106" fmla="*/ 2053 w 3451"/>
                    <a:gd name="T107" fmla="*/ 1600 h 2110"/>
                    <a:gd name="T108" fmla="*/ 2208 w 3451"/>
                    <a:gd name="T109" fmla="*/ 1543 h 2110"/>
                    <a:gd name="T110" fmla="*/ 2294 w 3451"/>
                    <a:gd name="T111" fmla="*/ 1280 h 2110"/>
                    <a:gd name="T112" fmla="*/ 2386 w 3451"/>
                    <a:gd name="T113" fmla="*/ 1486 h 2110"/>
                    <a:gd name="T114" fmla="*/ 2473 w 3451"/>
                    <a:gd name="T115" fmla="*/ 1155 h 2110"/>
                    <a:gd name="T116" fmla="*/ 2654 w 3451"/>
                    <a:gd name="T117" fmla="*/ 1074 h 2110"/>
                    <a:gd name="T118" fmla="*/ 2954 w 3451"/>
                    <a:gd name="T119" fmla="*/ 1154 h 2110"/>
                    <a:gd name="T120" fmla="*/ 3062 w 3451"/>
                    <a:gd name="T121" fmla="*/ 1154 h 2110"/>
                    <a:gd name="T122" fmla="*/ 1038 w 3451"/>
                    <a:gd name="T123" fmla="*/ 1498 h 2110"/>
                    <a:gd name="T124" fmla="*/ 2472 w 3451"/>
                    <a:gd name="T125" fmla="*/ 1231 h 21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3451" h="2110">
                      <a:moveTo>
                        <a:pt x="1585" y="1902"/>
                      </a:moveTo>
                      <a:cubicBezTo>
                        <a:pt x="1383" y="1902"/>
                        <a:pt x="1184" y="1867"/>
                        <a:pt x="1012" y="1802"/>
                      </a:cubicBezTo>
                      <a:cubicBezTo>
                        <a:pt x="945" y="1776"/>
                        <a:pt x="884" y="1747"/>
                        <a:pt x="828" y="1714"/>
                      </a:cubicBezTo>
                      <a:cubicBezTo>
                        <a:pt x="896" y="1807"/>
                        <a:pt x="980" y="1887"/>
                        <a:pt x="1077" y="1951"/>
                      </a:cubicBezTo>
                      <a:cubicBezTo>
                        <a:pt x="1119" y="1979"/>
                        <a:pt x="1165" y="2004"/>
                        <a:pt x="1212" y="2026"/>
                      </a:cubicBezTo>
                      <a:cubicBezTo>
                        <a:pt x="1264" y="2049"/>
                        <a:pt x="1318" y="2068"/>
                        <a:pt x="1375" y="2082"/>
                      </a:cubicBezTo>
                      <a:cubicBezTo>
                        <a:pt x="1443" y="2099"/>
                        <a:pt x="1515" y="2108"/>
                        <a:pt x="1588" y="2110"/>
                      </a:cubicBezTo>
                      <a:cubicBezTo>
                        <a:pt x="1588" y="2110"/>
                        <a:pt x="1588" y="2110"/>
                        <a:pt x="1588" y="2110"/>
                      </a:cubicBezTo>
                      <a:cubicBezTo>
                        <a:pt x="1588" y="2110"/>
                        <a:pt x="1588" y="2110"/>
                        <a:pt x="1588" y="2110"/>
                      </a:cubicBezTo>
                      <a:cubicBezTo>
                        <a:pt x="1588" y="2110"/>
                        <a:pt x="1588" y="2110"/>
                        <a:pt x="1588" y="2110"/>
                      </a:cubicBezTo>
                      <a:cubicBezTo>
                        <a:pt x="1588" y="2110"/>
                        <a:pt x="1588" y="2110"/>
                        <a:pt x="1588" y="2110"/>
                      </a:cubicBezTo>
                      <a:cubicBezTo>
                        <a:pt x="1662" y="2108"/>
                        <a:pt x="1733" y="2099"/>
                        <a:pt x="1802" y="2082"/>
                      </a:cubicBezTo>
                      <a:cubicBezTo>
                        <a:pt x="1858" y="2068"/>
                        <a:pt x="1913" y="2049"/>
                        <a:pt x="1965" y="2026"/>
                      </a:cubicBezTo>
                      <a:cubicBezTo>
                        <a:pt x="2012" y="2004"/>
                        <a:pt x="2057" y="1979"/>
                        <a:pt x="2100" y="1951"/>
                      </a:cubicBezTo>
                      <a:cubicBezTo>
                        <a:pt x="2199" y="1886"/>
                        <a:pt x="2285" y="1802"/>
                        <a:pt x="2354" y="1706"/>
                      </a:cubicBezTo>
                      <a:cubicBezTo>
                        <a:pt x="2264" y="1761"/>
                        <a:pt x="2159" y="1806"/>
                        <a:pt x="2045" y="1839"/>
                      </a:cubicBezTo>
                      <a:cubicBezTo>
                        <a:pt x="1899" y="1881"/>
                        <a:pt x="1744" y="1902"/>
                        <a:pt x="1585" y="1902"/>
                      </a:cubicBezTo>
                      <a:close/>
                      <a:moveTo>
                        <a:pt x="1104" y="1897"/>
                      </a:moveTo>
                      <a:cubicBezTo>
                        <a:pt x="1087" y="1886"/>
                        <a:pt x="1071" y="1874"/>
                        <a:pt x="1054" y="1861"/>
                      </a:cubicBezTo>
                      <a:cubicBezTo>
                        <a:pt x="1080" y="1873"/>
                        <a:pt x="1107" y="1883"/>
                        <a:pt x="1134" y="1893"/>
                      </a:cubicBezTo>
                      <a:cubicBezTo>
                        <a:pt x="1136" y="1899"/>
                        <a:pt x="1138" y="1905"/>
                        <a:pt x="1141" y="1911"/>
                      </a:cubicBezTo>
                      <a:cubicBezTo>
                        <a:pt x="1128" y="1907"/>
                        <a:pt x="1116" y="1902"/>
                        <a:pt x="1104" y="1897"/>
                      </a:cubicBezTo>
                      <a:close/>
                      <a:moveTo>
                        <a:pt x="1557" y="2049"/>
                      </a:moveTo>
                      <a:cubicBezTo>
                        <a:pt x="1532" y="2048"/>
                        <a:pt x="1513" y="2045"/>
                        <a:pt x="1488" y="2042"/>
                      </a:cubicBezTo>
                      <a:cubicBezTo>
                        <a:pt x="1451" y="2037"/>
                        <a:pt x="1414" y="2030"/>
                        <a:pt x="1378" y="2021"/>
                      </a:cubicBezTo>
                      <a:cubicBezTo>
                        <a:pt x="1353" y="2014"/>
                        <a:pt x="1328" y="2007"/>
                        <a:pt x="1304" y="1998"/>
                      </a:cubicBezTo>
                      <a:cubicBezTo>
                        <a:pt x="1284" y="1991"/>
                        <a:pt x="1265" y="1983"/>
                        <a:pt x="1247" y="1975"/>
                      </a:cubicBezTo>
                      <a:cubicBezTo>
                        <a:pt x="1235" y="1962"/>
                        <a:pt x="1224" y="1947"/>
                        <a:pt x="1215" y="1929"/>
                      </a:cubicBezTo>
                      <a:cubicBezTo>
                        <a:pt x="1213" y="1925"/>
                        <a:pt x="1211" y="1921"/>
                        <a:pt x="1209" y="1917"/>
                      </a:cubicBezTo>
                      <a:cubicBezTo>
                        <a:pt x="1329" y="1952"/>
                        <a:pt x="1449" y="1971"/>
                        <a:pt x="1557" y="1973"/>
                      </a:cubicBezTo>
                      <a:lnTo>
                        <a:pt x="1557" y="2049"/>
                      </a:lnTo>
                      <a:close/>
                      <a:moveTo>
                        <a:pt x="1962" y="1929"/>
                      </a:moveTo>
                      <a:cubicBezTo>
                        <a:pt x="1952" y="1947"/>
                        <a:pt x="1942" y="1962"/>
                        <a:pt x="1930" y="1975"/>
                      </a:cubicBezTo>
                      <a:cubicBezTo>
                        <a:pt x="1911" y="1983"/>
                        <a:pt x="1892" y="1991"/>
                        <a:pt x="1873" y="1998"/>
                      </a:cubicBezTo>
                      <a:cubicBezTo>
                        <a:pt x="1849" y="2007"/>
                        <a:pt x="1824" y="2014"/>
                        <a:pt x="1799" y="2021"/>
                      </a:cubicBezTo>
                      <a:cubicBezTo>
                        <a:pt x="1763" y="2030"/>
                        <a:pt x="1726" y="2037"/>
                        <a:pt x="1689" y="2042"/>
                      </a:cubicBezTo>
                      <a:cubicBezTo>
                        <a:pt x="1664" y="2045"/>
                        <a:pt x="1645" y="2048"/>
                        <a:pt x="1620" y="2049"/>
                      </a:cubicBezTo>
                      <a:cubicBezTo>
                        <a:pt x="1620" y="1973"/>
                        <a:pt x="1620" y="1973"/>
                        <a:pt x="1620" y="1973"/>
                      </a:cubicBezTo>
                      <a:cubicBezTo>
                        <a:pt x="1728" y="1971"/>
                        <a:pt x="1848" y="1952"/>
                        <a:pt x="1968" y="1917"/>
                      </a:cubicBezTo>
                      <a:cubicBezTo>
                        <a:pt x="1966" y="1921"/>
                        <a:pt x="1964" y="1925"/>
                        <a:pt x="1962" y="1929"/>
                      </a:cubicBezTo>
                      <a:close/>
                      <a:moveTo>
                        <a:pt x="2072" y="1897"/>
                      </a:moveTo>
                      <a:cubicBezTo>
                        <a:pt x="2060" y="1902"/>
                        <a:pt x="2048" y="1907"/>
                        <a:pt x="2036" y="1911"/>
                      </a:cubicBezTo>
                      <a:cubicBezTo>
                        <a:pt x="2038" y="1905"/>
                        <a:pt x="2040" y="1899"/>
                        <a:pt x="2043" y="1893"/>
                      </a:cubicBezTo>
                      <a:cubicBezTo>
                        <a:pt x="2070" y="1883"/>
                        <a:pt x="2097" y="1872"/>
                        <a:pt x="2123" y="1860"/>
                      </a:cubicBezTo>
                      <a:cubicBezTo>
                        <a:pt x="2107" y="1873"/>
                        <a:pt x="2090" y="1886"/>
                        <a:pt x="2072" y="1897"/>
                      </a:cubicBezTo>
                      <a:close/>
                      <a:moveTo>
                        <a:pt x="699" y="879"/>
                      </a:moveTo>
                      <a:cubicBezTo>
                        <a:pt x="783" y="1007"/>
                        <a:pt x="903" y="1100"/>
                        <a:pt x="1046" y="1163"/>
                      </a:cubicBezTo>
                      <a:cubicBezTo>
                        <a:pt x="1070" y="1173"/>
                        <a:pt x="1095" y="1182"/>
                        <a:pt x="1121" y="1191"/>
                      </a:cubicBezTo>
                      <a:cubicBezTo>
                        <a:pt x="1121" y="1191"/>
                        <a:pt x="1121" y="1192"/>
                        <a:pt x="1121" y="1193"/>
                      </a:cubicBezTo>
                      <a:cubicBezTo>
                        <a:pt x="1140" y="1199"/>
                        <a:pt x="1159" y="1205"/>
                        <a:pt x="1178" y="1211"/>
                      </a:cubicBezTo>
                      <a:cubicBezTo>
                        <a:pt x="1178" y="1210"/>
                        <a:pt x="1178" y="1209"/>
                        <a:pt x="1178" y="1208"/>
                      </a:cubicBezTo>
                      <a:cubicBezTo>
                        <a:pt x="1237" y="1225"/>
                        <a:pt x="1296" y="1239"/>
                        <a:pt x="1355" y="1249"/>
                      </a:cubicBezTo>
                      <a:cubicBezTo>
                        <a:pt x="1429" y="1259"/>
                        <a:pt x="1506" y="1264"/>
                        <a:pt x="1585" y="1264"/>
                      </a:cubicBezTo>
                      <a:cubicBezTo>
                        <a:pt x="1663" y="1264"/>
                        <a:pt x="1739" y="1259"/>
                        <a:pt x="1812" y="1249"/>
                      </a:cubicBezTo>
                      <a:cubicBezTo>
                        <a:pt x="1872" y="1239"/>
                        <a:pt x="1932" y="1225"/>
                        <a:pt x="1992" y="1208"/>
                      </a:cubicBezTo>
                      <a:cubicBezTo>
                        <a:pt x="1992" y="1209"/>
                        <a:pt x="1992" y="1210"/>
                        <a:pt x="1992" y="1211"/>
                      </a:cubicBezTo>
                      <a:cubicBezTo>
                        <a:pt x="2012" y="1205"/>
                        <a:pt x="2031" y="1199"/>
                        <a:pt x="2049" y="1193"/>
                      </a:cubicBezTo>
                      <a:cubicBezTo>
                        <a:pt x="2049" y="1192"/>
                        <a:pt x="2049" y="1191"/>
                        <a:pt x="2049" y="1190"/>
                      </a:cubicBezTo>
                      <a:cubicBezTo>
                        <a:pt x="2077" y="1181"/>
                        <a:pt x="2104" y="1171"/>
                        <a:pt x="2130" y="1161"/>
                      </a:cubicBezTo>
                      <a:cubicBezTo>
                        <a:pt x="2267" y="1099"/>
                        <a:pt x="2382" y="1010"/>
                        <a:pt x="2465" y="888"/>
                      </a:cubicBezTo>
                      <a:cubicBezTo>
                        <a:pt x="2466" y="887"/>
                        <a:pt x="2467" y="885"/>
                        <a:pt x="2467" y="883"/>
                      </a:cubicBezTo>
                      <a:cubicBezTo>
                        <a:pt x="2472" y="873"/>
                        <a:pt x="2476" y="863"/>
                        <a:pt x="2480" y="852"/>
                      </a:cubicBezTo>
                      <a:cubicBezTo>
                        <a:pt x="2497" y="803"/>
                        <a:pt x="2497" y="803"/>
                        <a:pt x="2497" y="803"/>
                      </a:cubicBezTo>
                      <a:cubicBezTo>
                        <a:pt x="2495" y="788"/>
                        <a:pt x="2491" y="763"/>
                        <a:pt x="2490" y="756"/>
                      </a:cubicBezTo>
                      <a:cubicBezTo>
                        <a:pt x="2458" y="596"/>
                        <a:pt x="2386" y="451"/>
                        <a:pt x="2285" y="332"/>
                      </a:cubicBezTo>
                      <a:cubicBezTo>
                        <a:pt x="2272" y="316"/>
                        <a:pt x="2259" y="301"/>
                        <a:pt x="2245" y="287"/>
                      </a:cubicBezTo>
                      <a:cubicBezTo>
                        <a:pt x="2241" y="283"/>
                        <a:pt x="2195" y="240"/>
                        <a:pt x="2195" y="240"/>
                      </a:cubicBezTo>
                      <a:cubicBezTo>
                        <a:pt x="2033" y="94"/>
                        <a:pt x="1819" y="4"/>
                        <a:pt x="1585" y="0"/>
                      </a:cubicBezTo>
                      <a:cubicBezTo>
                        <a:pt x="1585" y="0"/>
                        <a:pt x="1585" y="0"/>
                        <a:pt x="1585" y="0"/>
                      </a:cubicBezTo>
                      <a:cubicBezTo>
                        <a:pt x="1351" y="4"/>
                        <a:pt x="1137" y="94"/>
                        <a:pt x="975" y="240"/>
                      </a:cubicBezTo>
                      <a:cubicBezTo>
                        <a:pt x="975" y="240"/>
                        <a:pt x="925" y="283"/>
                        <a:pt x="886" y="332"/>
                      </a:cubicBezTo>
                      <a:cubicBezTo>
                        <a:pt x="784" y="451"/>
                        <a:pt x="712" y="596"/>
                        <a:pt x="681" y="756"/>
                      </a:cubicBezTo>
                      <a:cubicBezTo>
                        <a:pt x="680" y="759"/>
                        <a:pt x="677" y="779"/>
                        <a:pt x="673" y="806"/>
                      </a:cubicBezTo>
                      <a:cubicBezTo>
                        <a:pt x="689" y="853"/>
                        <a:pt x="689" y="853"/>
                        <a:pt x="689" y="853"/>
                      </a:cubicBezTo>
                      <a:cubicBezTo>
                        <a:pt x="692" y="861"/>
                        <a:pt x="695" y="870"/>
                        <a:pt x="699" y="879"/>
                      </a:cubicBezTo>
                      <a:close/>
                      <a:moveTo>
                        <a:pt x="1616" y="1197"/>
                      </a:moveTo>
                      <a:cubicBezTo>
                        <a:pt x="1616" y="736"/>
                        <a:pt x="1616" y="736"/>
                        <a:pt x="1616" y="736"/>
                      </a:cubicBezTo>
                      <a:cubicBezTo>
                        <a:pt x="1687" y="734"/>
                        <a:pt x="1767" y="723"/>
                        <a:pt x="1852" y="700"/>
                      </a:cubicBezTo>
                      <a:cubicBezTo>
                        <a:pt x="1871" y="747"/>
                        <a:pt x="1889" y="794"/>
                        <a:pt x="1905" y="843"/>
                      </a:cubicBezTo>
                      <a:cubicBezTo>
                        <a:pt x="1918" y="879"/>
                        <a:pt x="1928" y="916"/>
                        <a:pt x="1938" y="951"/>
                      </a:cubicBezTo>
                      <a:cubicBezTo>
                        <a:pt x="1949" y="989"/>
                        <a:pt x="1958" y="1026"/>
                        <a:pt x="1966" y="1063"/>
                      </a:cubicBezTo>
                      <a:cubicBezTo>
                        <a:pt x="1972" y="1088"/>
                        <a:pt x="1977" y="1113"/>
                        <a:pt x="1981" y="1138"/>
                      </a:cubicBezTo>
                      <a:cubicBezTo>
                        <a:pt x="1857" y="1175"/>
                        <a:pt x="1731" y="1195"/>
                        <a:pt x="1616" y="1197"/>
                      </a:cubicBezTo>
                      <a:close/>
                      <a:moveTo>
                        <a:pt x="2006" y="508"/>
                      </a:moveTo>
                      <a:cubicBezTo>
                        <a:pt x="2009" y="511"/>
                        <a:pt x="2012" y="514"/>
                        <a:pt x="2015" y="517"/>
                      </a:cubicBezTo>
                      <a:cubicBezTo>
                        <a:pt x="2026" y="527"/>
                        <a:pt x="2035" y="538"/>
                        <a:pt x="2045" y="548"/>
                      </a:cubicBezTo>
                      <a:cubicBezTo>
                        <a:pt x="1998" y="577"/>
                        <a:pt x="1942" y="601"/>
                        <a:pt x="1882" y="620"/>
                      </a:cubicBezTo>
                      <a:cubicBezTo>
                        <a:pt x="1823" y="488"/>
                        <a:pt x="1755" y="373"/>
                        <a:pt x="1684" y="281"/>
                      </a:cubicBezTo>
                      <a:cubicBezTo>
                        <a:pt x="1798" y="335"/>
                        <a:pt x="1909" y="413"/>
                        <a:pt x="2006" y="508"/>
                      </a:cubicBezTo>
                      <a:close/>
                      <a:moveTo>
                        <a:pt x="1755" y="251"/>
                      </a:moveTo>
                      <a:cubicBezTo>
                        <a:pt x="1838" y="265"/>
                        <a:pt x="1917" y="288"/>
                        <a:pt x="1990" y="320"/>
                      </a:cubicBezTo>
                      <a:cubicBezTo>
                        <a:pt x="2013" y="329"/>
                        <a:pt x="2034" y="339"/>
                        <a:pt x="2055" y="350"/>
                      </a:cubicBezTo>
                      <a:cubicBezTo>
                        <a:pt x="2095" y="371"/>
                        <a:pt x="2133" y="394"/>
                        <a:pt x="2168" y="420"/>
                      </a:cubicBezTo>
                      <a:cubicBezTo>
                        <a:pt x="2165" y="427"/>
                        <a:pt x="2162" y="435"/>
                        <a:pt x="2158" y="443"/>
                      </a:cubicBezTo>
                      <a:cubicBezTo>
                        <a:pt x="2143" y="468"/>
                        <a:pt x="2121" y="492"/>
                        <a:pt x="2094" y="515"/>
                      </a:cubicBezTo>
                      <a:cubicBezTo>
                        <a:pt x="2085" y="504"/>
                        <a:pt x="2075" y="494"/>
                        <a:pt x="2065" y="484"/>
                      </a:cubicBezTo>
                      <a:cubicBezTo>
                        <a:pt x="2062" y="481"/>
                        <a:pt x="2060" y="479"/>
                        <a:pt x="2057" y="476"/>
                      </a:cubicBezTo>
                      <a:cubicBezTo>
                        <a:pt x="2040" y="459"/>
                        <a:pt x="2022" y="442"/>
                        <a:pt x="2004" y="426"/>
                      </a:cubicBezTo>
                      <a:cubicBezTo>
                        <a:pt x="1926" y="356"/>
                        <a:pt x="1842" y="298"/>
                        <a:pt x="1755" y="251"/>
                      </a:cubicBezTo>
                      <a:close/>
                      <a:moveTo>
                        <a:pt x="1824" y="636"/>
                      </a:moveTo>
                      <a:cubicBezTo>
                        <a:pt x="1753" y="654"/>
                        <a:pt x="1684" y="664"/>
                        <a:pt x="1616" y="666"/>
                      </a:cubicBezTo>
                      <a:cubicBezTo>
                        <a:pt x="1616" y="284"/>
                        <a:pt x="1616" y="284"/>
                        <a:pt x="1616" y="284"/>
                      </a:cubicBezTo>
                      <a:cubicBezTo>
                        <a:pt x="1623" y="292"/>
                        <a:pt x="1625" y="302"/>
                        <a:pt x="1632" y="311"/>
                      </a:cubicBezTo>
                      <a:cubicBezTo>
                        <a:pt x="1702" y="400"/>
                        <a:pt x="1768" y="512"/>
                        <a:pt x="1824" y="636"/>
                      </a:cubicBezTo>
                      <a:close/>
                      <a:moveTo>
                        <a:pt x="2038" y="1120"/>
                      </a:moveTo>
                      <a:cubicBezTo>
                        <a:pt x="2028" y="1066"/>
                        <a:pt x="2015" y="1009"/>
                        <a:pt x="1999" y="951"/>
                      </a:cubicBezTo>
                      <a:cubicBezTo>
                        <a:pt x="1989" y="915"/>
                        <a:pt x="1978" y="878"/>
                        <a:pt x="1966" y="840"/>
                      </a:cubicBezTo>
                      <a:cubicBezTo>
                        <a:pt x="1964" y="835"/>
                        <a:pt x="1963" y="830"/>
                        <a:pt x="1961" y="825"/>
                      </a:cubicBezTo>
                      <a:cubicBezTo>
                        <a:pt x="1945" y="776"/>
                        <a:pt x="1927" y="729"/>
                        <a:pt x="1909" y="684"/>
                      </a:cubicBezTo>
                      <a:cubicBezTo>
                        <a:pt x="1975" y="663"/>
                        <a:pt x="2038" y="636"/>
                        <a:pt x="2092" y="602"/>
                      </a:cubicBezTo>
                      <a:cubicBezTo>
                        <a:pt x="2183" y="710"/>
                        <a:pt x="2251" y="829"/>
                        <a:pt x="2293" y="951"/>
                      </a:cubicBezTo>
                      <a:cubicBezTo>
                        <a:pt x="2297" y="962"/>
                        <a:pt x="2300" y="974"/>
                        <a:pt x="2304" y="985"/>
                      </a:cubicBezTo>
                      <a:cubicBezTo>
                        <a:pt x="2234" y="1040"/>
                        <a:pt x="2140" y="1086"/>
                        <a:pt x="2038" y="1120"/>
                      </a:cubicBezTo>
                      <a:close/>
                      <a:moveTo>
                        <a:pt x="2246" y="379"/>
                      </a:moveTo>
                      <a:cubicBezTo>
                        <a:pt x="2261" y="398"/>
                        <a:pt x="2273" y="418"/>
                        <a:pt x="2284" y="440"/>
                      </a:cubicBezTo>
                      <a:cubicBezTo>
                        <a:pt x="2271" y="428"/>
                        <a:pt x="2258" y="416"/>
                        <a:pt x="2244" y="405"/>
                      </a:cubicBezTo>
                      <a:cubicBezTo>
                        <a:pt x="2245" y="397"/>
                        <a:pt x="2246" y="388"/>
                        <a:pt x="2246" y="379"/>
                      </a:cubicBezTo>
                      <a:close/>
                      <a:moveTo>
                        <a:pt x="2219" y="477"/>
                      </a:moveTo>
                      <a:cubicBezTo>
                        <a:pt x="2221" y="473"/>
                        <a:pt x="2223" y="469"/>
                        <a:pt x="2225" y="465"/>
                      </a:cubicBezTo>
                      <a:cubicBezTo>
                        <a:pt x="2264" y="499"/>
                        <a:pt x="2299" y="537"/>
                        <a:pt x="2330" y="576"/>
                      </a:cubicBezTo>
                      <a:cubicBezTo>
                        <a:pt x="2357" y="611"/>
                        <a:pt x="2380" y="648"/>
                        <a:pt x="2399" y="686"/>
                      </a:cubicBezTo>
                      <a:cubicBezTo>
                        <a:pt x="2412" y="713"/>
                        <a:pt x="2423" y="741"/>
                        <a:pt x="2433" y="769"/>
                      </a:cubicBezTo>
                      <a:cubicBezTo>
                        <a:pt x="2433" y="773"/>
                        <a:pt x="2453" y="840"/>
                        <a:pt x="2352" y="942"/>
                      </a:cubicBezTo>
                      <a:cubicBezTo>
                        <a:pt x="2342" y="914"/>
                        <a:pt x="2332" y="886"/>
                        <a:pt x="2320" y="858"/>
                      </a:cubicBezTo>
                      <a:cubicBezTo>
                        <a:pt x="2276" y="757"/>
                        <a:pt x="2216" y="658"/>
                        <a:pt x="2140" y="567"/>
                      </a:cubicBezTo>
                      <a:cubicBezTo>
                        <a:pt x="2173" y="541"/>
                        <a:pt x="2201" y="510"/>
                        <a:pt x="2219" y="477"/>
                      </a:cubicBezTo>
                      <a:close/>
                      <a:moveTo>
                        <a:pt x="2022" y="219"/>
                      </a:moveTo>
                      <a:cubicBezTo>
                        <a:pt x="2069" y="234"/>
                        <a:pt x="2111" y="255"/>
                        <a:pt x="2149" y="283"/>
                      </a:cubicBezTo>
                      <a:cubicBezTo>
                        <a:pt x="2163" y="307"/>
                        <a:pt x="2172" y="331"/>
                        <a:pt x="2175" y="353"/>
                      </a:cubicBezTo>
                      <a:cubicBezTo>
                        <a:pt x="2133" y="325"/>
                        <a:pt x="2088" y="300"/>
                        <a:pt x="2041" y="278"/>
                      </a:cubicBezTo>
                      <a:cubicBezTo>
                        <a:pt x="2018" y="267"/>
                        <a:pt x="1995" y="258"/>
                        <a:pt x="1971" y="249"/>
                      </a:cubicBezTo>
                      <a:cubicBezTo>
                        <a:pt x="1909" y="225"/>
                        <a:pt x="1844" y="208"/>
                        <a:pt x="1776" y="196"/>
                      </a:cubicBezTo>
                      <a:cubicBezTo>
                        <a:pt x="1799" y="193"/>
                        <a:pt x="1822" y="192"/>
                        <a:pt x="1844" y="192"/>
                      </a:cubicBezTo>
                      <a:cubicBezTo>
                        <a:pt x="1881" y="192"/>
                        <a:pt x="1916" y="195"/>
                        <a:pt x="1950" y="201"/>
                      </a:cubicBezTo>
                      <a:cubicBezTo>
                        <a:pt x="1975" y="206"/>
                        <a:pt x="1999" y="211"/>
                        <a:pt x="2022" y="219"/>
                      </a:cubicBezTo>
                      <a:close/>
                      <a:moveTo>
                        <a:pt x="1859" y="116"/>
                      </a:moveTo>
                      <a:cubicBezTo>
                        <a:pt x="1872" y="120"/>
                        <a:pt x="1885" y="127"/>
                        <a:pt x="1897" y="136"/>
                      </a:cubicBezTo>
                      <a:cubicBezTo>
                        <a:pt x="1879" y="134"/>
                        <a:pt x="1862" y="134"/>
                        <a:pt x="1844" y="134"/>
                      </a:cubicBezTo>
                      <a:cubicBezTo>
                        <a:pt x="1798" y="134"/>
                        <a:pt x="1750" y="138"/>
                        <a:pt x="1703" y="147"/>
                      </a:cubicBezTo>
                      <a:cubicBezTo>
                        <a:pt x="1744" y="122"/>
                        <a:pt x="1782" y="109"/>
                        <a:pt x="1818" y="109"/>
                      </a:cubicBezTo>
                      <a:cubicBezTo>
                        <a:pt x="1832" y="109"/>
                        <a:pt x="1846" y="111"/>
                        <a:pt x="1859" y="116"/>
                      </a:cubicBezTo>
                      <a:close/>
                      <a:moveTo>
                        <a:pt x="1610" y="59"/>
                      </a:moveTo>
                      <a:cubicBezTo>
                        <a:pt x="1648" y="61"/>
                        <a:pt x="1686" y="65"/>
                        <a:pt x="1722" y="71"/>
                      </a:cubicBezTo>
                      <a:cubicBezTo>
                        <a:pt x="1685" y="87"/>
                        <a:pt x="1648" y="111"/>
                        <a:pt x="1610" y="142"/>
                      </a:cubicBezTo>
                      <a:lnTo>
                        <a:pt x="1610" y="59"/>
                      </a:lnTo>
                      <a:close/>
                      <a:moveTo>
                        <a:pt x="1171" y="951"/>
                      </a:moveTo>
                      <a:cubicBezTo>
                        <a:pt x="1155" y="1009"/>
                        <a:pt x="1143" y="1066"/>
                        <a:pt x="1133" y="1121"/>
                      </a:cubicBezTo>
                      <a:cubicBezTo>
                        <a:pt x="1030" y="1086"/>
                        <a:pt x="937" y="1040"/>
                        <a:pt x="867" y="985"/>
                      </a:cubicBezTo>
                      <a:cubicBezTo>
                        <a:pt x="870" y="974"/>
                        <a:pt x="873" y="963"/>
                        <a:pt x="877" y="951"/>
                      </a:cubicBezTo>
                      <a:cubicBezTo>
                        <a:pt x="919" y="830"/>
                        <a:pt x="987" y="710"/>
                        <a:pt x="1078" y="602"/>
                      </a:cubicBezTo>
                      <a:cubicBezTo>
                        <a:pt x="1132" y="636"/>
                        <a:pt x="1195" y="663"/>
                        <a:pt x="1261" y="684"/>
                      </a:cubicBezTo>
                      <a:cubicBezTo>
                        <a:pt x="1243" y="729"/>
                        <a:pt x="1225" y="776"/>
                        <a:pt x="1209" y="825"/>
                      </a:cubicBezTo>
                      <a:cubicBezTo>
                        <a:pt x="1208" y="830"/>
                        <a:pt x="1206" y="835"/>
                        <a:pt x="1204" y="840"/>
                      </a:cubicBezTo>
                      <a:cubicBezTo>
                        <a:pt x="1192" y="878"/>
                        <a:pt x="1181" y="915"/>
                        <a:pt x="1171" y="951"/>
                      </a:cubicBezTo>
                      <a:close/>
                      <a:moveTo>
                        <a:pt x="1166" y="426"/>
                      </a:moveTo>
                      <a:cubicBezTo>
                        <a:pt x="1148" y="442"/>
                        <a:pt x="1131" y="459"/>
                        <a:pt x="1114" y="476"/>
                      </a:cubicBezTo>
                      <a:cubicBezTo>
                        <a:pt x="1111" y="479"/>
                        <a:pt x="1108" y="481"/>
                        <a:pt x="1105" y="484"/>
                      </a:cubicBezTo>
                      <a:cubicBezTo>
                        <a:pt x="1095" y="494"/>
                        <a:pt x="1086" y="505"/>
                        <a:pt x="1076" y="515"/>
                      </a:cubicBezTo>
                      <a:cubicBezTo>
                        <a:pt x="1049" y="493"/>
                        <a:pt x="1026" y="468"/>
                        <a:pt x="1012" y="443"/>
                      </a:cubicBezTo>
                      <a:cubicBezTo>
                        <a:pt x="1008" y="435"/>
                        <a:pt x="1005" y="428"/>
                        <a:pt x="1002" y="420"/>
                      </a:cubicBezTo>
                      <a:cubicBezTo>
                        <a:pt x="1037" y="394"/>
                        <a:pt x="1075" y="371"/>
                        <a:pt x="1115" y="350"/>
                      </a:cubicBezTo>
                      <a:cubicBezTo>
                        <a:pt x="1136" y="339"/>
                        <a:pt x="1158" y="329"/>
                        <a:pt x="1180" y="320"/>
                      </a:cubicBezTo>
                      <a:cubicBezTo>
                        <a:pt x="1253" y="288"/>
                        <a:pt x="1332" y="265"/>
                        <a:pt x="1416" y="251"/>
                      </a:cubicBezTo>
                      <a:cubicBezTo>
                        <a:pt x="1328" y="298"/>
                        <a:pt x="1244" y="356"/>
                        <a:pt x="1166" y="426"/>
                      </a:cubicBezTo>
                      <a:close/>
                      <a:moveTo>
                        <a:pt x="1487" y="281"/>
                      </a:moveTo>
                      <a:cubicBezTo>
                        <a:pt x="1415" y="373"/>
                        <a:pt x="1348" y="488"/>
                        <a:pt x="1289" y="620"/>
                      </a:cubicBezTo>
                      <a:cubicBezTo>
                        <a:pt x="1228" y="601"/>
                        <a:pt x="1172" y="577"/>
                        <a:pt x="1125" y="549"/>
                      </a:cubicBezTo>
                      <a:cubicBezTo>
                        <a:pt x="1135" y="538"/>
                        <a:pt x="1145" y="527"/>
                        <a:pt x="1155" y="517"/>
                      </a:cubicBezTo>
                      <a:cubicBezTo>
                        <a:pt x="1158" y="514"/>
                        <a:pt x="1161" y="511"/>
                        <a:pt x="1164" y="508"/>
                      </a:cubicBezTo>
                      <a:cubicBezTo>
                        <a:pt x="1262" y="413"/>
                        <a:pt x="1372" y="335"/>
                        <a:pt x="1487" y="281"/>
                      </a:cubicBezTo>
                      <a:close/>
                      <a:moveTo>
                        <a:pt x="1555" y="1197"/>
                      </a:moveTo>
                      <a:cubicBezTo>
                        <a:pt x="1439" y="1195"/>
                        <a:pt x="1313" y="1175"/>
                        <a:pt x="1189" y="1139"/>
                      </a:cubicBezTo>
                      <a:cubicBezTo>
                        <a:pt x="1194" y="1114"/>
                        <a:pt x="1199" y="1088"/>
                        <a:pt x="1204" y="1063"/>
                      </a:cubicBezTo>
                      <a:cubicBezTo>
                        <a:pt x="1212" y="1026"/>
                        <a:pt x="1222" y="989"/>
                        <a:pt x="1232" y="951"/>
                      </a:cubicBezTo>
                      <a:cubicBezTo>
                        <a:pt x="1242" y="916"/>
                        <a:pt x="1253" y="879"/>
                        <a:pt x="1265" y="843"/>
                      </a:cubicBezTo>
                      <a:cubicBezTo>
                        <a:pt x="1281" y="794"/>
                        <a:pt x="1299" y="747"/>
                        <a:pt x="1318" y="700"/>
                      </a:cubicBezTo>
                      <a:cubicBezTo>
                        <a:pt x="1404" y="723"/>
                        <a:pt x="1484" y="734"/>
                        <a:pt x="1555" y="736"/>
                      </a:cubicBezTo>
                      <a:lnTo>
                        <a:pt x="1555" y="1197"/>
                      </a:lnTo>
                      <a:close/>
                      <a:moveTo>
                        <a:pt x="1555" y="666"/>
                      </a:moveTo>
                      <a:cubicBezTo>
                        <a:pt x="1486" y="664"/>
                        <a:pt x="1418" y="654"/>
                        <a:pt x="1346" y="636"/>
                      </a:cubicBezTo>
                      <a:cubicBezTo>
                        <a:pt x="1402" y="512"/>
                        <a:pt x="1468" y="400"/>
                        <a:pt x="1538" y="311"/>
                      </a:cubicBezTo>
                      <a:cubicBezTo>
                        <a:pt x="1545" y="302"/>
                        <a:pt x="1547" y="292"/>
                        <a:pt x="1555" y="284"/>
                      </a:cubicBezTo>
                      <a:lnTo>
                        <a:pt x="1555" y="666"/>
                      </a:lnTo>
                      <a:close/>
                      <a:moveTo>
                        <a:pt x="1560" y="59"/>
                      </a:moveTo>
                      <a:cubicBezTo>
                        <a:pt x="1560" y="142"/>
                        <a:pt x="1560" y="142"/>
                        <a:pt x="1560" y="142"/>
                      </a:cubicBezTo>
                      <a:cubicBezTo>
                        <a:pt x="1523" y="111"/>
                        <a:pt x="1485" y="87"/>
                        <a:pt x="1448" y="71"/>
                      </a:cubicBezTo>
                      <a:cubicBezTo>
                        <a:pt x="1485" y="65"/>
                        <a:pt x="1522" y="61"/>
                        <a:pt x="1560" y="59"/>
                      </a:cubicBezTo>
                      <a:close/>
                      <a:moveTo>
                        <a:pt x="1311" y="116"/>
                      </a:moveTo>
                      <a:cubicBezTo>
                        <a:pt x="1324" y="111"/>
                        <a:pt x="1338" y="109"/>
                        <a:pt x="1353" y="109"/>
                      </a:cubicBezTo>
                      <a:cubicBezTo>
                        <a:pt x="1388" y="109"/>
                        <a:pt x="1427" y="122"/>
                        <a:pt x="1468" y="147"/>
                      </a:cubicBezTo>
                      <a:cubicBezTo>
                        <a:pt x="1420" y="138"/>
                        <a:pt x="1373" y="134"/>
                        <a:pt x="1326" y="134"/>
                      </a:cubicBezTo>
                      <a:cubicBezTo>
                        <a:pt x="1309" y="134"/>
                        <a:pt x="1291" y="134"/>
                        <a:pt x="1274" y="136"/>
                      </a:cubicBezTo>
                      <a:cubicBezTo>
                        <a:pt x="1286" y="127"/>
                        <a:pt x="1298" y="120"/>
                        <a:pt x="1311" y="116"/>
                      </a:cubicBezTo>
                      <a:close/>
                      <a:moveTo>
                        <a:pt x="1020" y="283"/>
                      </a:moveTo>
                      <a:cubicBezTo>
                        <a:pt x="1059" y="256"/>
                        <a:pt x="1101" y="234"/>
                        <a:pt x="1148" y="219"/>
                      </a:cubicBezTo>
                      <a:cubicBezTo>
                        <a:pt x="1172" y="211"/>
                        <a:pt x="1196" y="206"/>
                        <a:pt x="1221" y="201"/>
                      </a:cubicBezTo>
                      <a:cubicBezTo>
                        <a:pt x="1254" y="195"/>
                        <a:pt x="1290" y="192"/>
                        <a:pt x="1326" y="192"/>
                      </a:cubicBezTo>
                      <a:cubicBezTo>
                        <a:pt x="1349" y="192"/>
                        <a:pt x="1371" y="193"/>
                        <a:pt x="1394" y="196"/>
                      </a:cubicBezTo>
                      <a:cubicBezTo>
                        <a:pt x="1326" y="208"/>
                        <a:pt x="1261" y="225"/>
                        <a:pt x="1200" y="249"/>
                      </a:cubicBezTo>
                      <a:cubicBezTo>
                        <a:pt x="1176" y="258"/>
                        <a:pt x="1152" y="267"/>
                        <a:pt x="1130" y="278"/>
                      </a:cubicBezTo>
                      <a:cubicBezTo>
                        <a:pt x="1082" y="300"/>
                        <a:pt x="1037" y="326"/>
                        <a:pt x="995" y="354"/>
                      </a:cubicBezTo>
                      <a:cubicBezTo>
                        <a:pt x="998" y="331"/>
                        <a:pt x="1006" y="308"/>
                        <a:pt x="1020" y="283"/>
                      </a:cubicBezTo>
                      <a:close/>
                      <a:moveTo>
                        <a:pt x="923" y="379"/>
                      </a:moveTo>
                      <a:cubicBezTo>
                        <a:pt x="924" y="388"/>
                        <a:pt x="925" y="397"/>
                        <a:pt x="926" y="406"/>
                      </a:cubicBezTo>
                      <a:cubicBezTo>
                        <a:pt x="912" y="417"/>
                        <a:pt x="899" y="428"/>
                        <a:pt x="886" y="440"/>
                      </a:cubicBezTo>
                      <a:cubicBezTo>
                        <a:pt x="897" y="419"/>
                        <a:pt x="909" y="399"/>
                        <a:pt x="923" y="379"/>
                      </a:cubicBezTo>
                      <a:close/>
                      <a:moveTo>
                        <a:pt x="742" y="759"/>
                      </a:moveTo>
                      <a:cubicBezTo>
                        <a:pt x="751" y="731"/>
                        <a:pt x="758" y="713"/>
                        <a:pt x="772" y="686"/>
                      </a:cubicBezTo>
                      <a:cubicBezTo>
                        <a:pt x="791" y="648"/>
                        <a:pt x="814" y="611"/>
                        <a:pt x="840" y="576"/>
                      </a:cubicBezTo>
                      <a:cubicBezTo>
                        <a:pt x="871" y="537"/>
                        <a:pt x="906" y="500"/>
                        <a:pt x="945" y="466"/>
                      </a:cubicBezTo>
                      <a:cubicBezTo>
                        <a:pt x="947" y="469"/>
                        <a:pt x="949" y="473"/>
                        <a:pt x="951" y="477"/>
                      </a:cubicBezTo>
                      <a:cubicBezTo>
                        <a:pt x="969" y="510"/>
                        <a:pt x="997" y="541"/>
                        <a:pt x="1030" y="568"/>
                      </a:cubicBezTo>
                      <a:cubicBezTo>
                        <a:pt x="955" y="659"/>
                        <a:pt x="894" y="757"/>
                        <a:pt x="851" y="858"/>
                      </a:cubicBezTo>
                      <a:cubicBezTo>
                        <a:pt x="839" y="886"/>
                        <a:pt x="828" y="914"/>
                        <a:pt x="819" y="942"/>
                      </a:cubicBezTo>
                      <a:cubicBezTo>
                        <a:pt x="772" y="894"/>
                        <a:pt x="743" y="839"/>
                        <a:pt x="741" y="780"/>
                      </a:cubicBezTo>
                      <a:cubicBezTo>
                        <a:pt x="741" y="780"/>
                        <a:pt x="741" y="763"/>
                        <a:pt x="742" y="759"/>
                      </a:cubicBezTo>
                      <a:close/>
                      <a:moveTo>
                        <a:pt x="447" y="993"/>
                      </a:moveTo>
                      <a:cubicBezTo>
                        <a:pt x="411" y="993"/>
                        <a:pt x="409" y="1049"/>
                        <a:pt x="409" y="1074"/>
                      </a:cubicBezTo>
                      <a:cubicBezTo>
                        <a:pt x="409" y="1153"/>
                        <a:pt x="437" y="1157"/>
                        <a:pt x="447" y="1157"/>
                      </a:cubicBezTo>
                      <a:cubicBezTo>
                        <a:pt x="458" y="1157"/>
                        <a:pt x="486" y="1153"/>
                        <a:pt x="486" y="1074"/>
                      </a:cubicBezTo>
                      <a:cubicBezTo>
                        <a:pt x="486" y="1049"/>
                        <a:pt x="483" y="993"/>
                        <a:pt x="447" y="993"/>
                      </a:cubicBezTo>
                      <a:close/>
                      <a:moveTo>
                        <a:pt x="2737" y="993"/>
                      </a:moveTo>
                      <a:cubicBezTo>
                        <a:pt x="2701" y="993"/>
                        <a:pt x="2698" y="1049"/>
                        <a:pt x="2698" y="1074"/>
                      </a:cubicBezTo>
                      <a:cubicBezTo>
                        <a:pt x="2698" y="1153"/>
                        <a:pt x="2726" y="1157"/>
                        <a:pt x="2737" y="1157"/>
                      </a:cubicBezTo>
                      <a:cubicBezTo>
                        <a:pt x="2747" y="1157"/>
                        <a:pt x="2776" y="1153"/>
                        <a:pt x="2776" y="1074"/>
                      </a:cubicBezTo>
                      <a:cubicBezTo>
                        <a:pt x="2776" y="1049"/>
                        <a:pt x="2773" y="993"/>
                        <a:pt x="2737" y="993"/>
                      </a:cubicBezTo>
                      <a:close/>
                      <a:moveTo>
                        <a:pt x="1746" y="1536"/>
                      </a:moveTo>
                      <a:cubicBezTo>
                        <a:pt x="1733" y="1465"/>
                        <a:pt x="1677" y="1481"/>
                        <a:pt x="1660" y="1501"/>
                      </a:cubicBezTo>
                      <a:cubicBezTo>
                        <a:pt x="1653" y="1509"/>
                        <a:pt x="1648" y="1524"/>
                        <a:pt x="1644" y="1541"/>
                      </a:cubicBezTo>
                      <a:cubicBezTo>
                        <a:pt x="1634" y="1593"/>
                        <a:pt x="1642" y="1668"/>
                        <a:pt x="1695" y="1667"/>
                      </a:cubicBezTo>
                      <a:cubicBezTo>
                        <a:pt x="1741" y="1664"/>
                        <a:pt x="1753" y="1606"/>
                        <a:pt x="1748" y="1552"/>
                      </a:cubicBezTo>
                      <a:cubicBezTo>
                        <a:pt x="1748" y="1546"/>
                        <a:pt x="1747" y="1541"/>
                        <a:pt x="1746" y="1536"/>
                      </a:cubicBezTo>
                      <a:close/>
                      <a:moveTo>
                        <a:pt x="3451" y="1075"/>
                      </a:moveTo>
                      <a:cubicBezTo>
                        <a:pt x="3118" y="753"/>
                        <a:pt x="3118" y="753"/>
                        <a:pt x="3118" y="753"/>
                      </a:cubicBezTo>
                      <a:cubicBezTo>
                        <a:pt x="3118" y="886"/>
                        <a:pt x="3118" y="886"/>
                        <a:pt x="3118" y="886"/>
                      </a:cubicBezTo>
                      <a:cubicBezTo>
                        <a:pt x="2577" y="886"/>
                        <a:pt x="2577" y="886"/>
                        <a:pt x="2577" y="886"/>
                      </a:cubicBezTo>
                      <a:cubicBezTo>
                        <a:pt x="2572" y="900"/>
                        <a:pt x="2567" y="913"/>
                        <a:pt x="2560" y="927"/>
                      </a:cubicBezTo>
                      <a:cubicBezTo>
                        <a:pt x="2483" y="1094"/>
                        <a:pt x="2292" y="1240"/>
                        <a:pt x="2015" y="1319"/>
                      </a:cubicBezTo>
                      <a:cubicBezTo>
                        <a:pt x="1876" y="1360"/>
                        <a:pt x="1728" y="1379"/>
                        <a:pt x="1584" y="1379"/>
                      </a:cubicBezTo>
                      <a:cubicBezTo>
                        <a:pt x="1203" y="1379"/>
                        <a:pt x="839" y="1247"/>
                        <a:pt x="667" y="1023"/>
                      </a:cubicBezTo>
                      <a:cubicBezTo>
                        <a:pt x="650" y="1001"/>
                        <a:pt x="635" y="979"/>
                        <a:pt x="623" y="957"/>
                      </a:cubicBezTo>
                      <a:cubicBezTo>
                        <a:pt x="610" y="933"/>
                        <a:pt x="600" y="910"/>
                        <a:pt x="592" y="886"/>
                      </a:cubicBezTo>
                      <a:cubicBezTo>
                        <a:pt x="0" y="886"/>
                        <a:pt x="0" y="886"/>
                        <a:pt x="0" y="886"/>
                      </a:cubicBezTo>
                      <a:cubicBezTo>
                        <a:pt x="0" y="1265"/>
                        <a:pt x="0" y="1265"/>
                        <a:pt x="0" y="1265"/>
                      </a:cubicBezTo>
                      <a:cubicBezTo>
                        <a:pt x="581" y="1265"/>
                        <a:pt x="581" y="1265"/>
                        <a:pt x="581" y="1265"/>
                      </a:cubicBezTo>
                      <a:cubicBezTo>
                        <a:pt x="585" y="1281"/>
                        <a:pt x="590" y="1298"/>
                        <a:pt x="596" y="1315"/>
                      </a:cubicBezTo>
                      <a:cubicBezTo>
                        <a:pt x="612" y="1358"/>
                        <a:pt x="635" y="1401"/>
                        <a:pt x="668" y="1443"/>
                      </a:cubicBezTo>
                      <a:cubicBezTo>
                        <a:pt x="679" y="1459"/>
                        <a:pt x="692" y="1474"/>
                        <a:pt x="706" y="1488"/>
                      </a:cubicBezTo>
                      <a:cubicBezTo>
                        <a:pt x="744" y="1530"/>
                        <a:pt x="790" y="1568"/>
                        <a:pt x="841" y="1601"/>
                      </a:cubicBezTo>
                      <a:cubicBezTo>
                        <a:pt x="917" y="1651"/>
                        <a:pt x="1005" y="1693"/>
                        <a:pt x="1101" y="1724"/>
                      </a:cubicBezTo>
                      <a:cubicBezTo>
                        <a:pt x="1121" y="1731"/>
                        <a:pt x="1142" y="1737"/>
                        <a:pt x="1163" y="1743"/>
                      </a:cubicBezTo>
                      <a:cubicBezTo>
                        <a:pt x="1286" y="1778"/>
                        <a:pt x="1420" y="1797"/>
                        <a:pt x="1557" y="1799"/>
                      </a:cubicBezTo>
                      <a:cubicBezTo>
                        <a:pt x="1566" y="1799"/>
                        <a:pt x="1575" y="1800"/>
                        <a:pt x="1585" y="1800"/>
                      </a:cubicBezTo>
                      <a:cubicBezTo>
                        <a:pt x="1596" y="1800"/>
                        <a:pt x="1608" y="1799"/>
                        <a:pt x="1620" y="1799"/>
                      </a:cubicBezTo>
                      <a:cubicBezTo>
                        <a:pt x="1752" y="1796"/>
                        <a:pt x="1886" y="1777"/>
                        <a:pt x="2014" y="1741"/>
                      </a:cubicBezTo>
                      <a:cubicBezTo>
                        <a:pt x="2015" y="1741"/>
                        <a:pt x="2016" y="1740"/>
                        <a:pt x="2016" y="1740"/>
                      </a:cubicBezTo>
                      <a:cubicBezTo>
                        <a:pt x="2037" y="1734"/>
                        <a:pt x="2057" y="1728"/>
                        <a:pt x="2076" y="1721"/>
                      </a:cubicBezTo>
                      <a:cubicBezTo>
                        <a:pt x="2177" y="1687"/>
                        <a:pt x="2265" y="1644"/>
                        <a:pt x="2338" y="1594"/>
                      </a:cubicBezTo>
                      <a:cubicBezTo>
                        <a:pt x="2392" y="1558"/>
                        <a:pt x="2438" y="1518"/>
                        <a:pt x="2476" y="1476"/>
                      </a:cubicBezTo>
                      <a:cubicBezTo>
                        <a:pt x="2521" y="1425"/>
                        <a:pt x="2554" y="1371"/>
                        <a:pt x="2575" y="1316"/>
                      </a:cubicBezTo>
                      <a:cubicBezTo>
                        <a:pt x="2581" y="1299"/>
                        <a:pt x="2586" y="1282"/>
                        <a:pt x="2590" y="1265"/>
                      </a:cubicBezTo>
                      <a:cubicBezTo>
                        <a:pt x="3118" y="1265"/>
                        <a:pt x="3118" y="1265"/>
                        <a:pt x="3118" y="1265"/>
                      </a:cubicBezTo>
                      <a:cubicBezTo>
                        <a:pt x="3118" y="1397"/>
                        <a:pt x="3118" y="1397"/>
                        <a:pt x="3118" y="1397"/>
                      </a:cubicBezTo>
                      <a:lnTo>
                        <a:pt x="3451" y="1075"/>
                      </a:lnTo>
                      <a:close/>
                      <a:moveTo>
                        <a:pt x="296" y="1195"/>
                      </a:moveTo>
                      <a:cubicBezTo>
                        <a:pt x="123" y="1195"/>
                        <a:pt x="123" y="1195"/>
                        <a:pt x="123" y="1195"/>
                      </a:cubicBezTo>
                      <a:cubicBezTo>
                        <a:pt x="123" y="1154"/>
                        <a:pt x="123" y="1154"/>
                        <a:pt x="123" y="1154"/>
                      </a:cubicBezTo>
                      <a:cubicBezTo>
                        <a:pt x="188" y="1154"/>
                        <a:pt x="188" y="1154"/>
                        <a:pt x="188" y="1154"/>
                      </a:cubicBezTo>
                      <a:cubicBezTo>
                        <a:pt x="188" y="1005"/>
                        <a:pt x="188" y="1005"/>
                        <a:pt x="188" y="1005"/>
                      </a:cubicBezTo>
                      <a:cubicBezTo>
                        <a:pt x="135" y="1028"/>
                        <a:pt x="135" y="1028"/>
                        <a:pt x="135" y="1028"/>
                      </a:cubicBezTo>
                      <a:cubicBezTo>
                        <a:pt x="118" y="991"/>
                        <a:pt x="118" y="991"/>
                        <a:pt x="118" y="991"/>
                      </a:cubicBezTo>
                      <a:cubicBezTo>
                        <a:pt x="201" y="956"/>
                        <a:pt x="201" y="956"/>
                        <a:pt x="201" y="956"/>
                      </a:cubicBezTo>
                      <a:cubicBezTo>
                        <a:pt x="231" y="956"/>
                        <a:pt x="231" y="956"/>
                        <a:pt x="231" y="956"/>
                      </a:cubicBezTo>
                      <a:cubicBezTo>
                        <a:pt x="231" y="1154"/>
                        <a:pt x="231" y="1154"/>
                        <a:pt x="231" y="1154"/>
                      </a:cubicBezTo>
                      <a:cubicBezTo>
                        <a:pt x="296" y="1154"/>
                        <a:pt x="296" y="1154"/>
                        <a:pt x="296" y="1154"/>
                      </a:cubicBezTo>
                      <a:lnTo>
                        <a:pt x="296" y="1195"/>
                      </a:lnTo>
                      <a:close/>
                      <a:moveTo>
                        <a:pt x="447" y="1197"/>
                      </a:moveTo>
                      <a:cubicBezTo>
                        <a:pt x="377" y="1197"/>
                        <a:pt x="365" y="1127"/>
                        <a:pt x="365" y="1074"/>
                      </a:cubicBezTo>
                      <a:cubicBezTo>
                        <a:pt x="365" y="1022"/>
                        <a:pt x="378" y="953"/>
                        <a:pt x="447" y="953"/>
                      </a:cubicBezTo>
                      <a:cubicBezTo>
                        <a:pt x="517" y="953"/>
                        <a:pt x="530" y="1022"/>
                        <a:pt x="530" y="1074"/>
                      </a:cubicBezTo>
                      <a:cubicBezTo>
                        <a:pt x="530" y="1127"/>
                        <a:pt x="517" y="1197"/>
                        <a:pt x="447" y="1197"/>
                      </a:cubicBezTo>
                      <a:close/>
                      <a:moveTo>
                        <a:pt x="693" y="1351"/>
                      </a:moveTo>
                      <a:cubicBezTo>
                        <a:pt x="678" y="1332"/>
                        <a:pt x="666" y="1313"/>
                        <a:pt x="655" y="1294"/>
                      </a:cubicBezTo>
                      <a:cubicBezTo>
                        <a:pt x="645" y="1278"/>
                        <a:pt x="637" y="1261"/>
                        <a:pt x="630" y="1245"/>
                      </a:cubicBezTo>
                      <a:cubicBezTo>
                        <a:pt x="630" y="1201"/>
                        <a:pt x="630" y="1201"/>
                        <a:pt x="630" y="1201"/>
                      </a:cubicBezTo>
                      <a:cubicBezTo>
                        <a:pt x="635" y="1213"/>
                        <a:pt x="641" y="1225"/>
                        <a:pt x="648" y="1237"/>
                      </a:cubicBezTo>
                      <a:cubicBezTo>
                        <a:pt x="651" y="1243"/>
                        <a:pt x="654" y="1249"/>
                        <a:pt x="658" y="1255"/>
                      </a:cubicBezTo>
                      <a:cubicBezTo>
                        <a:pt x="658" y="1177"/>
                        <a:pt x="658" y="1177"/>
                        <a:pt x="658" y="1177"/>
                      </a:cubicBezTo>
                      <a:cubicBezTo>
                        <a:pt x="658" y="1090"/>
                        <a:pt x="658" y="1090"/>
                        <a:pt x="658" y="1090"/>
                      </a:cubicBezTo>
                      <a:cubicBezTo>
                        <a:pt x="654" y="1087"/>
                        <a:pt x="650" y="1084"/>
                        <a:pt x="646" y="1080"/>
                      </a:cubicBezTo>
                      <a:cubicBezTo>
                        <a:pt x="646" y="1080"/>
                        <a:pt x="646" y="1080"/>
                        <a:pt x="646" y="1080"/>
                      </a:cubicBezTo>
                      <a:cubicBezTo>
                        <a:pt x="642" y="1077"/>
                        <a:pt x="638" y="1073"/>
                        <a:pt x="634" y="1070"/>
                      </a:cubicBezTo>
                      <a:cubicBezTo>
                        <a:pt x="630" y="1032"/>
                        <a:pt x="630" y="1032"/>
                        <a:pt x="630" y="1032"/>
                      </a:cubicBezTo>
                      <a:cubicBezTo>
                        <a:pt x="628" y="1016"/>
                        <a:pt x="628" y="1016"/>
                        <a:pt x="628" y="1016"/>
                      </a:cubicBezTo>
                      <a:cubicBezTo>
                        <a:pt x="638" y="1025"/>
                        <a:pt x="653" y="1037"/>
                        <a:pt x="664" y="1046"/>
                      </a:cubicBezTo>
                      <a:cubicBezTo>
                        <a:pt x="670" y="1054"/>
                        <a:pt x="675" y="1062"/>
                        <a:pt x="681" y="1070"/>
                      </a:cubicBezTo>
                      <a:cubicBezTo>
                        <a:pt x="681" y="1113"/>
                        <a:pt x="681" y="1113"/>
                        <a:pt x="681" y="1113"/>
                      </a:cubicBezTo>
                      <a:cubicBezTo>
                        <a:pt x="681" y="1205"/>
                        <a:pt x="681" y="1205"/>
                        <a:pt x="681" y="1205"/>
                      </a:cubicBezTo>
                      <a:cubicBezTo>
                        <a:pt x="681" y="1291"/>
                        <a:pt x="681" y="1291"/>
                        <a:pt x="681" y="1291"/>
                      </a:cubicBezTo>
                      <a:cubicBezTo>
                        <a:pt x="685" y="1296"/>
                        <a:pt x="689" y="1301"/>
                        <a:pt x="693" y="1306"/>
                      </a:cubicBezTo>
                      <a:cubicBezTo>
                        <a:pt x="703" y="1319"/>
                        <a:pt x="713" y="1331"/>
                        <a:pt x="724" y="1343"/>
                      </a:cubicBezTo>
                      <a:cubicBezTo>
                        <a:pt x="724" y="1388"/>
                        <a:pt x="724" y="1388"/>
                        <a:pt x="724" y="1388"/>
                      </a:cubicBezTo>
                      <a:cubicBezTo>
                        <a:pt x="713" y="1376"/>
                        <a:pt x="703" y="1364"/>
                        <a:pt x="693" y="1351"/>
                      </a:cubicBezTo>
                      <a:close/>
                      <a:moveTo>
                        <a:pt x="816" y="1473"/>
                      </a:moveTo>
                      <a:cubicBezTo>
                        <a:pt x="800" y="1460"/>
                        <a:pt x="784" y="1447"/>
                        <a:pt x="769" y="1433"/>
                      </a:cubicBezTo>
                      <a:cubicBezTo>
                        <a:pt x="768" y="1388"/>
                        <a:pt x="768" y="1388"/>
                        <a:pt x="768" y="1388"/>
                      </a:cubicBezTo>
                      <a:cubicBezTo>
                        <a:pt x="783" y="1402"/>
                        <a:pt x="799" y="1415"/>
                        <a:pt x="815" y="1427"/>
                      </a:cubicBezTo>
                      <a:cubicBezTo>
                        <a:pt x="818" y="1430"/>
                        <a:pt x="821" y="1432"/>
                        <a:pt x="824" y="1434"/>
                      </a:cubicBezTo>
                      <a:cubicBezTo>
                        <a:pt x="823" y="1333"/>
                        <a:pt x="823" y="1333"/>
                        <a:pt x="823" y="1333"/>
                      </a:cubicBezTo>
                      <a:cubicBezTo>
                        <a:pt x="823" y="1322"/>
                        <a:pt x="823" y="1322"/>
                        <a:pt x="823" y="1322"/>
                      </a:cubicBezTo>
                      <a:cubicBezTo>
                        <a:pt x="823" y="1268"/>
                        <a:pt x="823" y="1268"/>
                        <a:pt x="823" y="1268"/>
                      </a:cubicBezTo>
                      <a:cubicBezTo>
                        <a:pt x="810" y="1265"/>
                        <a:pt x="792" y="1260"/>
                        <a:pt x="778" y="1257"/>
                      </a:cubicBezTo>
                      <a:cubicBezTo>
                        <a:pt x="776" y="1248"/>
                        <a:pt x="776" y="1248"/>
                        <a:pt x="776" y="1248"/>
                      </a:cubicBezTo>
                      <a:cubicBezTo>
                        <a:pt x="768" y="1218"/>
                        <a:pt x="768" y="1218"/>
                        <a:pt x="768" y="1218"/>
                      </a:cubicBezTo>
                      <a:cubicBezTo>
                        <a:pt x="767" y="1212"/>
                        <a:pt x="767" y="1212"/>
                        <a:pt x="767" y="1212"/>
                      </a:cubicBezTo>
                      <a:cubicBezTo>
                        <a:pt x="764" y="1204"/>
                        <a:pt x="764" y="1204"/>
                        <a:pt x="764" y="1204"/>
                      </a:cubicBezTo>
                      <a:cubicBezTo>
                        <a:pt x="785" y="1210"/>
                        <a:pt x="814" y="1217"/>
                        <a:pt x="835" y="1222"/>
                      </a:cubicBezTo>
                      <a:cubicBezTo>
                        <a:pt x="844" y="1229"/>
                        <a:pt x="853" y="1235"/>
                        <a:pt x="862" y="1241"/>
                      </a:cubicBezTo>
                      <a:cubicBezTo>
                        <a:pt x="862" y="1291"/>
                        <a:pt x="862" y="1291"/>
                        <a:pt x="862" y="1291"/>
                      </a:cubicBezTo>
                      <a:cubicBezTo>
                        <a:pt x="863" y="1360"/>
                        <a:pt x="863" y="1360"/>
                        <a:pt x="863" y="1360"/>
                      </a:cubicBezTo>
                      <a:cubicBezTo>
                        <a:pt x="863" y="1462"/>
                        <a:pt x="863" y="1462"/>
                        <a:pt x="863" y="1462"/>
                      </a:cubicBezTo>
                      <a:cubicBezTo>
                        <a:pt x="883" y="1475"/>
                        <a:pt x="905" y="1489"/>
                        <a:pt x="927" y="1501"/>
                      </a:cubicBezTo>
                      <a:cubicBezTo>
                        <a:pt x="927" y="1546"/>
                        <a:pt x="927" y="1546"/>
                        <a:pt x="927" y="1546"/>
                      </a:cubicBezTo>
                      <a:cubicBezTo>
                        <a:pt x="888" y="1523"/>
                        <a:pt x="850" y="1499"/>
                        <a:pt x="816" y="1473"/>
                      </a:cubicBezTo>
                      <a:close/>
                      <a:moveTo>
                        <a:pt x="1172" y="1585"/>
                      </a:moveTo>
                      <a:cubicBezTo>
                        <a:pt x="1168" y="1596"/>
                        <a:pt x="1163" y="1604"/>
                        <a:pt x="1157" y="1611"/>
                      </a:cubicBezTo>
                      <a:cubicBezTo>
                        <a:pt x="1141" y="1628"/>
                        <a:pt x="1119" y="1632"/>
                        <a:pt x="1096" y="1627"/>
                      </a:cubicBezTo>
                      <a:cubicBezTo>
                        <a:pt x="1063" y="1619"/>
                        <a:pt x="1028" y="1592"/>
                        <a:pt x="1010" y="1557"/>
                      </a:cubicBezTo>
                      <a:cubicBezTo>
                        <a:pt x="1006" y="1548"/>
                        <a:pt x="987" y="1483"/>
                        <a:pt x="988" y="1427"/>
                      </a:cubicBezTo>
                      <a:cubicBezTo>
                        <a:pt x="989" y="1406"/>
                        <a:pt x="992" y="1385"/>
                        <a:pt x="1001" y="1371"/>
                      </a:cubicBezTo>
                      <a:cubicBezTo>
                        <a:pt x="1014" y="1348"/>
                        <a:pt x="1039" y="1338"/>
                        <a:pt x="1082" y="1351"/>
                      </a:cubicBezTo>
                      <a:cubicBezTo>
                        <a:pt x="1127" y="1368"/>
                        <a:pt x="1152" y="1398"/>
                        <a:pt x="1166" y="1431"/>
                      </a:cubicBezTo>
                      <a:cubicBezTo>
                        <a:pt x="1167" y="1434"/>
                        <a:pt x="1168" y="1437"/>
                        <a:pt x="1169" y="1439"/>
                      </a:cubicBezTo>
                      <a:cubicBezTo>
                        <a:pt x="1176" y="1458"/>
                        <a:pt x="1179" y="1476"/>
                        <a:pt x="1181" y="1494"/>
                      </a:cubicBezTo>
                      <a:cubicBezTo>
                        <a:pt x="1184" y="1543"/>
                        <a:pt x="1173" y="1584"/>
                        <a:pt x="1172" y="1585"/>
                      </a:cubicBezTo>
                      <a:close/>
                      <a:moveTo>
                        <a:pt x="1270" y="1671"/>
                      </a:moveTo>
                      <a:cubicBezTo>
                        <a:pt x="1270" y="1627"/>
                        <a:pt x="1270" y="1627"/>
                        <a:pt x="1270" y="1627"/>
                      </a:cubicBezTo>
                      <a:cubicBezTo>
                        <a:pt x="1298" y="1633"/>
                        <a:pt x="1327" y="1638"/>
                        <a:pt x="1356" y="1643"/>
                      </a:cubicBezTo>
                      <a:cubicBezTo>
                        <a:pt x="1356" y="1528"/>
                        <a:pt x="1356" y="1528"/>
                        <a:pt x="1356" y="1528"/>
                      </a:cubicBezTo>
                      <a:cubicBezTo>
                        <a:pt x="1355" y="1477"/>
                        <a:pt x="1355" y="1477"/>
                        <a:pt x="1355" y="1477"/>
                      </a:cubicBezTo>
                      <a:cubicBezTo>
                        <a:pt x="1335" y="1481"/>
                        <a:pt x="1307" y="1486"/>
                        <a:pt x="1286" y="1489"/>
                      </a:cubicBezTo>
                      <a:cubicBezTo>
                        <a:pt x="1270" y="1456"/>
                        <a:pt x="1270" y="1456"/>
                        <a:pt x="1270" y="1456"/>
                      </a:cubicBezTo>
                      <a:cubicBezTo>
                        <a:pt x="1264" y="1444"/>
                        <a:pt x="1264" y="1444"/>
                        <a:pt x="1264" y="1444"/>
                      </a:cubicBezTo>
                      <a:cubicBezTo>
                        <a:pt x="1297" y="1439"/>
                        <a:pt x="1340" y="1431"/>
                        <a:pt x="1373" y="1425"/>
                      </a:cubicBezTo>
                      <a:cubicBezTo>
                        <a:pt x="1386" y="1427"/>
                        <a:pt x="1399" y="1429"/>
                        <a:pt x="1412" y="1430"/>
                      </a:cubicBezTo>
                      <a:cubicBezTo>
                        <a:pt x="1413" y="1477"/>
                        <a:pt x="1413" y="1477"/>
                        <a:pt x="1413" y="1477"/>
                      </a:cubicBezTo>
                      <a:cubicBezTo>
                        <a:pt x="1413" y="1534"/>
                        <a:pt x="1413" y="1534"/>
                        <a:pt x="1413" y="1534"/>
                      </a:cubicBezTo>
                      <a:cubicBezTo>
                        <a:pt x="1413" y="1651"/>
                        <a:pt x="1413" y="1651"/>
                        <a:pt x="1413" y="1651"/>
                      </a:cubicBezTo>
                      <a:cubicBezTo>
                        <a:pt x="1442" y="1654"/>
                        <a:pt x="1472" y="1657"/>
                        <a:pt x="1501" y="1659"/>
                      </a:cubicBezTo>
                      <a:cubicBezTo>
                        <a:pt x="1501" y="1703"/>
                        <a:pt x="1501" y="1703"/>
                        <a:pt x="1501" y="1703"/>
                      </a:cubicBezTo>
                      <a:cubicBezTo>
                        <a:pt x="1422" y="1698"/>
                        <a:pt x="1345" y="1687"/>
                        <a:pt x="1270" y="1671"/>
                      </a:cubicBezTo>
                      <a:close/>
                      <a:moveTo>
                        <a:pt x="1625" y="1693"/>
                      </a:moveTo>
                      <a:cubicBezTo>
                        <a:pt x="1623" y="1692"/>
                        <a:pt x="1622" y="1691"/>
                        <a:pt x="1620" y="1689"/>
                      </a:cubicBezTo>
                      <a:cubicBezTo>
                        <a:pt x="1580" y="1654"/>
                        <a:pt x="1577" y="1586"/>
                        <a:pt x="1583" y="1542"/>
                      </a:cubicBezTo>
                      <a:cubicBezTo>
                        <a:pt x="1584" y="1534"/>
                        <a:pt x="1586" y="1526"/>
                        <a:pt x="1587" y="1519"/>
                      </a:cubicBezTo>
                      <a:cubicBezTo>
                        <a:pt x="1591" y="1506"/>
                        <a:pt x="1596" y="1495"/>
                        <a:pt x="1602" y="1485"/>
                      </a:cubicBezTo>
                      <a:cubicBezTo>
                        <a:pt x="1628" y="1446"/>
                        <a:pt x="1672" y="1442"/>
                        <a:pt x="1695" y="1440"/>
                      </a:cubicBezTo>
                      <a:cubicBezTo>
                        <a:pt x="1737" y="1438"/>
                        <a:pt x="1768" y="1449"/>
                        <a:pt x="1786" y="1475"/>
                      </a:cubicBezTo>
                      <a:cubicBezTo>
                        <a:pt x="1797" y="1489"/>
                        <a:pt x="1804" y="1507"/>
                        <a:pt x="1807" y="1530"/>
                      </a:cubicBezTo>
                      <a:cubicBezTo>
                        <a:pt x="1807" y="1530"/>
                        <a:pt x="1808" y="1530"/>
                        <a:pt x="1808" y="1531"/>
                      </a:cubicBezTo>
                      <a:cubicBezTo>
                        <a:pt x="1834" y="1705"/>
                        <a:pt x="1690" y="1741"/>
                        <a:pt x="1625" y="1693"/>
                      </a:cubicBezTo>
                      <a:close/>
                      <a:moveTo>
                        <a:pt x="2080" y="1636"/>
                      </a:moveTo>
                      <a:cubicBezTo>
                        <a:pt x="2068" y="1640"/>
                        <a:pt x="2055" y="1644"/>
                        <a:pt x="2042" y="1648"/>
                      </a:cubicBezTo>
                      <a:cubicBezTo>
                        <a:pt x="2034" y="1650"/>
                        <a:pt x="2027" y="1652"/>
                        <a:pt x="2020" y="1654"/>
                      </a:cubicBezTo>
                      <a:cubicBezTo>
                        <a:pt x="1982" y="1664"/>
                        <a:pt x="1945" y="1673"/>
                        <a:pt x="1907" y="1680"/>
                      </a:cubicBezTo>
                      <a:cubicBezTo>
                        <a:pt x="1907" y="1635"/>
                        <a:pt x="1907" y="1635"/>
                        <a:pt x="1907" y="1635"/>
                      </a:cubicBezTo>
                      <a:cubicBezTo>
                        <a:pt x="1936" y="1629"/>
                        <a:pt x="1966" y="1623"/>
                        <a:pt x="1996" y="1616"/>
                      </a:cubicBezTo>
                      <a:cubicBezTo>
                        <a:pt x="1995" y="1495"/>
                        <a:pt x="1995" y="1495"/>
                        <a:pt x="1995" y="1495"/>
                      </a:cubicBezTo>
                      <a:cubicBezTo>
                        <a:pt x="1995" y="1450"/>
                        <a:pt x="1995" y="1450"/>
                        <a:pt x="1995" y="1450"/>
                      </a:cubicBezTo>
                      <a:cubicBezTo>
                        <a:pt x="1974" y="1463"/>
                        <a:pt x="1945" y="1479"/>
                        <a:pt x="1923" y="1491"/>
                      </a:cubicBezTo>
                      <a:cubicBezTo>
                        <a:pt x="1901" y="1457"/>
                        <a:pt x="1901" y="1457"/>
                        <a:pt x="1901" y="1457"/>
                      </a:cubicBezTo>
                      <a:cubicBezTo>
                        <a:pt x="1900" y="1455"/>
                        <a:pt x="1900" y="1455"/>
                        <a:pt x="1900" y="1455"/>
                      </a:cubicBezTo>
                      <a:cubicBezTo>
                        <a:pt x="1934" y="1436"/>
                        <a:pt x="1979" y="1410"/>
                        <a:pt x="2013" y="1391"/>
                      </a:cubicBezTo>
                      <a:cubicBezTo>
                        <a:pt x="2022" y="1388"/>
                        <a:pt x="2032" y="1386"/>
                        <a:pt x="2041" y="1383"/>
                      </a:cubicBezTo>
                      <a:cubicBezTo>
                        <a:pt x="2045" y="1382"/>
                        <a:pt x="2049" y="1381"/>
                        <a:pt x="2053" y="1380"/>
                      </a:cubicBezTo>
                      <a:cubicBezTo>
                        <a:pt x="2053" y="1419"/>
                        <a:pt x="2053" y="1419"/>
                        <a:pt x="2053" y="1419"/>
                      </a:cubicBezTo>
                      <a:cubicBezTo>
                        <a:pt x="2053" y="1478"/>
                        <a:pt x="2053" y="1478"/>
                        <a:pt x="2053" y="1478"/>
                      </a:cubicBezTo>
                      <a:cubicBezTo>
                        <a:pt x="2053" y="1600"/>
                        <a:pt x="2053" y="1600"/>
                        <a:pt x="2053" y="1600"/>
                      </a:cubicBezTo>
                      <a:cubicBezTo>
                        <a:pt x="2062" y="1597"/>
                        <a:pt x="2071" y="1594"/>
                        <a:pt x="2080" y="1591"/>
                      </a:cubicBezTo>
                      <a:cubicBezTo>
                        <a:pt x="2099" y="1585"/>
                        <a:pt x="2118" y="1579"/>
                        <a:pt x="2137" y="1572"/>
                      </a:cubicBezTo>
                      <a:cubicBezTo>
                        <a:pt x="2137" y="1617"/>
                        <a:pt x="2137" y="1617"/>
                        <a:pt x="2137" y="1617"/>
                      </a:cubicBezTo>
                      <a:cubicBezTo>
                        <a:pt x="2118" y="1623"/>
                        <a:pt x="2100" y="1630"/>
                        <a:pt x="2080" y="1636"/>
                      </a:cubicBezTo>
                      <a:close/>
                      <a:moveTo>
                        <a:pt x="2357" y="1506"/>
                      </a:moveTo>
                      <a:cubicBezTo>
                        <a:pt x="2313" y="1536"/>
                        <a:pt x="2263" y="1563"/>
                        <a:pt x="2208" y="1588"/>
                      </a:cubicBezTo>
                      <a:cubicBezTo>
                        <a:pt x="2208" y="1543"/>
                        <a:pt x="2208" y="1543"/>
                        <a:pt x="2208" y="1543"/>
                      </a:cubicBezTo>
                      <a:cubicBezTo>
                        <a:pt x="2233" y="1532"/>
                        <a:pt x="2257" y="1520"/>
                        <a:pt x="2280" y="1508"/>
                      </a:cubicBezTo>
                      <a:cubicBezTo>
                        <a:pt x="2280" y="1380"/>
                        <a:pt x="2280" y="1380"/>
                        <a:pt x="2280" y="1380"/>
                      </a:cubicBezTo>
                      <a:cubicBezTo>
                        <a:pt x="2280" y="1342"/>
                        <a:pt x="2280" y="1342"/>
                        <a:pt x="2280" y="1342"/>
                      </a:cubicBezTo>
                      <a:cubicBezTo>
                        <a:pt x="2263" y="1359"/>
                        <a:pt x="2239" y="1380"/>
                        <a:pt x="2222" y="1396"/>
                      </a:cubicBezTo>
                      <a:cubicBezTo>
                        <a:pt x="2202" y="1364"/>
                        <a:pt x="2202" y="1364"/>
                        <a:pt x="2202" y="1364"/>
                      </a:cubicBezTo>
                      <a:cubicBezTo>
                        <a:pt x="2208" y="1359"/>
                        <a:pt x="2214" y="1354"/>
                        <a:pt x="2220" y="1349"/>
                      </a:cubicBezTo>
                      <a:cubicBezTo>
                        <a:pt x="2244" y="1327"/>
                        <a:pt x="2272" y="1301"/>
                        <a:pt x="2294" y="1280"/>
                      </a:cubicBezTo>
                      <a:cubicBezTo>
                        <a:pt x="2304" y="1274"/>
                        <a:pt x="2314" y="1268"/>
                        <a:pt x="2324" y="1262"/>
                      </a:cubicBezTo>
                      <a:cubicBezTo>
                        <a:pt x="2324" y="1284"/>
                        <a:pt x="2324" y="1284"/>
                        <a:pt x="2324" y="1284"/>
                      </a:cubicBezTo>
                      <a:cubicBezTo>
                        <a:pt x="2324" y="1353"/>
                        <a:pt x="2324" y="1353"/>
                        <a:pt x="2324" y="1353"/>
                      </a:cubicBezTo>
                      <a:cubicBezTo>
                        <a:pt x="2324" y="1483"/>
                        <a:pt x="2324" y="1483"/>
                        <a:pt x="2324" y="1483"/>
                      </a:cubicBezTo>
                      <a:cubicBezTo>
                        <a:pt x="2337" y="1475"/>
                        <a:pt x="2349" y="1467"/>
                        <a:pt x="2361" y="1459"/>
                      </a:cubicBezTo>
                      <a:cubicBezTo>
                        <a:pt x="2369" y="1453"/>
                        <a:pt x="2378" y="1448"/>
                        <a:pt x="2386" y="1442"/>
                      </a:cubicBezTo>
                      <a:cubicBezTo>
                        <a:pt x="2386" y="1486"/>
                        <a:pt x="2386" y="1486"/>
                        <a:pt x="2386" y="1486"/>
                      </a:cubicBezTo>
                      <a:cubicBezTo>
                        <a:pt x="2376" y="1493"/>
                        <a:pt x="2367" y="1500"/>
                        <a:pt x="2357" y="1506"/>
                      </a:cubicBezTo>
                      <a:close/>
                      <a:moveTo>
                        <a:pt x="2534" y="1312"/>
                      </a:moveTo>
                      <a:cubicBezTo>
                        <a:pt x="2527" y="1345"/>
                        <a:pt x="2516" y="1369"/>
                        <a:pt x="2503" y="1386"/>
                      </a:cubicBezTo>
                      <a:cubicBezTo>
                        <a:pt x="2490" y="1405"/>
                        <a:pt x="2476" y="1414"/>
                        <a:pt x="2465" y="1413"/>
                      </a:cubicBezTo>
                      <a:cubicBezTo>
                        <a:pt x="2456" y="1413"/>
                        <a:pt x="2447" y="1403"/>
                        <a:pt x="2441" y="1386"/>
                      </a:cubicBezTo>
                      <a:cubicBezTo>
                        <a:pt x="2432" y="1358"/>
                        <a:pt x="2429" y="1314"/>
                        <a:pt x="2436" y="1266"/>
                      </a:cubicBezTo>
                      <a:cubicBezTo>
                        <a:pt x="2441" y="1228"/>
                        <a:pt x="2453" y="1189"/>
                        <a:pt x="2473" y="1155"/>
                      </a:cubicBezTo>
                      <a:cubicBezTo>
                        <a:pt x="2480" y="1144"/>
                        <a:pt x="2487" y="1134"/>
                        <a:pt x="2495" y="1124"/>
                      </a:cubicBezTo>
                      <a:cubicBezTo>
                        <a:pt x="2512" y="1107"/>
                        <a:pt x="2523" y="1102"/>
                        <a:pt x="2531" y="1109"/>
                      </a:cubicBezTo>
                      <a:cubicBezTo>
                        <a:pt x="2531" y="1110"/>
                        <a:pt x="2532" y="1111"/>
                        <a:pt x="2532" y="1111"/>
                      </a:cubicBezTo>
                      <a:cubicBezTo>
                        <a:pt x="2532" y="1111"/>
                        <a:pt x="2532" y="1111"/>
                        <a:pt x="2532" y="1111"/>
                      </a:cubicBezTo>
                      <a:cubicBezTo>
                        <a:pt x="2549" y="1135"/>
                        <a:pt x="2549" y="1246"/>
                        <a:pt x="2534" y="1312"/>
                      </a:cubicBezTo>
                      <a:close/>
                      <a:moveTo>
                        <a:pt x="2737" y="1197"/>
                      </a:moveTo>
                      <a:cubicBezTo>
                        <a:pt x="2667" y="1197"/>
                        <a:pt x="2654" y="1127"/>
                        <a:pt x="2654" y="1074"/>
                      </a:cubicBezTo>
                      <a:cubicBezTo>
                        <a:pt x="2654" y="1022"/>
                        <a:pt x="2668" y="953"/>
                        <a:pt x="2737" y="953"/>
                      </a:cubicBezTo>
                      <a:cubicBezTo>
                        <a:pt x="2806" y="953"/>
                        <a:pt x="2819" y="1022"/>
                        <a:pt x="2819" y="1074"/>
                      </a:cubicBezTo>
                      <a:cubicBezTo>
                        <a:pt x="2819" y="1127"/>
                        <a:pt x="2807" y="1197"/>
                        <a:pt x="2737" y="1197"/>
                      </a:cubicBezTo>
                      <a:close/>
                      <a:moveTo>
                        <a:pt x="3062" y="1195"/>
                      </a:moveTo>
                      <a:cubicBezTo>
                        <a:pt x="2889" y="1195"/>
                        <a:pt x="2889" y="1195"/>
                        <a:pt x="2889" y="1195"/>
                      </a:cubicBezTo>
                      <a:cubicBezTo>
                        <a:pt x="2889" y="1154"/>
                        <a:pt x="2889" y="1154"/>
                        <a:pt x="2889" y="1154"/>
                      </a:cubicBezTo>
                      <a:cubicBezTo>
                        <a:pt x="2954" y="1154"/>
                        <a:pt x="2954" y="1154"/>
                        <a:pt x="2954" y="1154"/>
                      </a:cubicBezTo>
                      <a:cubicBezTo>
                        <a:pt x="2954" y="1005"/>
                        <a:pt x="2954" y="1005"/>
                        <a:pt x="2954" y="1005"/>
                      </a:cubicBezTo>
                      <a:cubicBezTo>
                        <a:pt x="2902" y="1028"/>
                        <a:pt x="2902" y="1028"/>
                        <a:pt x="2902" y="1028"/>
                      </a:cubicBezTo>
                      <a:cubicBezTo>
                        <a:pt x="2885" y="991"/>
                        <a:pt x="2885" y="991"/>
                        <a:pt x="2885" y="991"/>
                      </a:cubicBezTo>
                      <a:cubicBezTo>
                        <a:pt x="2967" y="956"/>
                        <a:pt x="2967" y="956"/>
                        <a:pt x="2967" y="956"/>
                      </a:cubicBezTo>
                      <a:cubicBezTo>
                        <a:pt x="2997" y="956"/>
                        <a:pt x="2997" y="956"/>
                        <a:pt x="2997" y="956"/>
                      </a:cubicBezTo>
                      <a:cubicBezTo>
                        <a:pt x="2997" y="1154"/>
                        <a:pt x="2997" y="1154"/>
                        <a:pt x="2997" y="1154"/>
                      </a:cubicBezTo>
                      <a:cubicBezTo>
                        <a:pt x="3062" y="1154"/>
                        <a:pt x="3062" y="1154"/>
                        <a:pt x="3062" y="1154"/>
                      </a:cubicBezTo>
                      <a:lnTo>
                        <a:pt x="3062" y="1195"/>
                      </a:lnTo>
                      <a:close/>
                      <a:moveTo>
                        <a:pt x="1111" y="1423"/>
                      </a:moveTo>
                      <a:cubicBezTo>
                        <a:pt x="1108" y="1419"/>
                        <a:pt x="1106" y="1415"/>
                        <a:pt x="1103" y="1412"/>
                      </a:cubicBezTo>
                      <a:cubicBezTo>
                        <a:pt x="1092" y="1397"/>
                        <a:pt x="1078" y="1390"/>
                        <a:pt x="1062" y="1395"/>
                      </a:cubicBezTo>
                      <a:cubicBezTo>
                        <a:pt x="1061" y="1395"/>
                        <a:pt x="1060" y="1395"/>
                        <a:pt x="1059" y="1396"/>
                      </a:cubicBezTo>
                      <a:cubicBezTo>
                        <a:pt x="1045" y="1402"/>
                        <a:pt x="1039" y="1425"/>
                        <a:pt x="1038" y="1448"/>
                      </a:cubicBezTo>
                      <a:cubicBezTo>
                        <a:pt x="1036" y="1472"/>
                        <a:pt x="1038" y="1496"/>
                        <a:pt x="1038" y="1498"/>
                      </a:cubicBezTo>
                      <a:cubicBezTo>
                        <a:pt x="1046" y="1564"/>
                        <a:pt x="1073" y="1575"/>
                        <a:pt x="1082" y="1578"/>
                      </a:cubicBezTo>
                      <a:cubicBezTo>
                        <a:pt x="1087" y="1580"/>
                        <a:pt x="1092" y="1581"/>
                        <a:pt x="1097" y="1580"/>
                      </a:cubicBezTo>
                      <a:cubicBezTo>
                        <a:pt x="1105" y="1579"/>
                        <a:pt x="1112" y="1575"/>
                        <a:pt x="1117" y="1566"/>
                      </a:cubicBezTo>
                      <a:cubicBezTo>
                        <a:pt x="1129" y="1544"/>
                        <a:pt x="1132" y="1511"/>
                        <a:pt x="1128" y="1480"/>
                      </a:cubicBezTo>
                      <a:cubicBezTo>
                        <a:pt x="1125" y="1459"/>
                        <a:pt x="1119" y="1439"/>
                        <a:pt x="1111" y="1423"/>
                      </a:cubicBezTo>
                      <a:close/>
                      <a:moveTo>
                        <a:pt x="2509" y="1164"/>
                      </a:moveTo>
                      <a:cubicBezTo>
                        <a:pt x="2502" y="1159"/>
                        <a:pt x="2480" y="1174"/>
                        <a:pt x="2472" y="1231"/>
                      </a:cubicBezTo>
                      <a:cubicBezTo>
                        <a:pt x="2469" y="1250"/>
                        <a:pt x="2467" y="1273"/>
                        <a:pt x="2468" y="1302"/>
                      </a:cubicBezTo>
                      <a:cubicBezTo>
                        <a:pt x="2469" y="1330"/>
                        <a:pt x="2474" y="1373"/>
                        <a:pt x="2495" y="1351"/>
                      </a:cubicBezTo>
                      <a:cubicBezTo>
                        <a:pt x="2521" y="1323"/>
                        <a:pt x="2525" y="1221"/>
                        <a:pt x="2516" y="1180"/>
                      </a:cubicBezTo>
                      <a:cubicBezTo>
                        <a:pt x="2514" y="1171"/>
                        <a:pt x="2512" y="1165"/>
                        <a:pt x="2509" y="1164"/>
                      </a:cubicBezTo>
                      <a:close/>
                    </a:path>
                  </a:pathLst>
                </a:custGeom>
                <a:grpFill/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lIns="93247" tIns="46623" rIns="46623" bIns="93247" anchor="b"/>
                <a:lstStyle/>
                <a:p>
                  <a:pPr algn="ctr" defTabSz="931545" eaLnBrk="1" hangingPunct="1">
                    <a:defRPr/>
                  </a:pPr>
                  <a:endParaRPr lang="en-US" spc="-5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sp>
            <p:nvSpPr>
              <p:cNvPr id="122" name="TextBox 121"/>
              <p:cNvSpPr txBox="1"/>
              <p:nvPr/>
            </p:nvSpPr>
            <p:spPr>
              <a:xfrm>
                <a:off x="4860519" y="2826812"/>
                <a:ext cx="1316015" cy="308139"/>
              </a:xfrm>
              <a:prstGeom prst="rect">
                <a:avLst/>
              </a:prstGeom>
              <a:noFill/>
              <a:effectLst/>
            </p:spPr>
            <p:txBody>
              <a:bodyPr>
                <a:spAutoFit/>
              </a:bodyPr>
              <a:lstStyle>
                <a:defPPr>
                  <a:defRPr lang="zh-CN"/>
                </a:defPPr>
                <a:lvl1pPr>
                  <a:defRPr sz="1400" b="1" spc="300"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dirty="0">
                    <a:solidFill>
                      <a:prstClr val="black"/>
                    </a:solidFill>
                  </a:rPr>
                  <a:t>添加标题</a:t>
                </a:r>
                <a:endParaRPr lang="zh-CN" altLang="en-US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13331" name="矩形 125"/>
              <p:cNvSpPr>
                <a:spLocks noChangeArrowheads="1"/>
              </p:cNvSpPr>
              <p:nvPr/>
            </p:nvSpPr>
            <p:spPr bwMode="auto">
              <a:xfrm>
                <a:off x="4862107" y="3184190"/>
                <a:ext cx="1570009" cy="43044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1100">
                    <a:solidFill>
                      <a:srgbClr val="40404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7</a:t>
                </a:r>
                <a:r>
                  <a:rPr lang="zh-CN" altLang="en-US" sz="1100">
                    <a:solidFill>
                      <a:srgbClr val="40404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年专业</a:t>
                </a:r>
                <a:r>
                  <a:rPr lang="en-US" altLang="zh-CN" sz="1100">
                    <a:solidFill>
                      <a:srgbClr val="40404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100">
                    <a:solidFill>
                      <a:srgbClr val="40404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制作经验，</a:t>
                </a:r>
                <a:r>
                  <a:rPr lang="en-US" altLang="zh-CN" sz="1100">
                    <a:solidFill>
                      <a:srgbClr val="40404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700</a:t>
                </a:r>
                <a:r>
                  <a:rPr lang="zh-CN" altLang="en-US" sz="1100">
                    <a:solidFill>
                      <a:srgbClr val="40404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件经典</a:t>
                </a:r>
                <a:r>
                  <a:rPr lang="en-US" altLang="zh-CN" sz="1100">
                    <a:solidFill>
                      <a:srgbClr val="40404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100">
                    <a:solidFill>
                      <a:srgbClr val="40404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案例，</a:t>
                </a:r>
                <a:endParaRPr lang="zh-CN" altLang="en-US" sz="1100">
                  <a:solidFill>
                    <a:srgbClr val="404040"/>
                  </a:solidFill>
                </a:endParaRPr>
              </a:p>
            </p:txBody>
          </p:sp>
        </p:grpSp>
      </p:grpSp>
      <p:grpSp>
        <p:nvGrpSpPr>
          <p:cNvPr id="13316" name="组合 9"/>
          <p:cNvGrpSpPr/>
          <p:nvPr/>
        </p:nvGrpSpPr>
        <p:grpSpPr bwMode="auto">
          <a:xfrm>
            <a:off x="611188" y="1176338"/>
            <a:ext cx="3194050" cy="2835275"/>
            <a:chOff x="611560" y="1175719"/>
            <a:chExt cx="3194230" cy="2836191"/>
          </a:xfrm>
        </p:grpSpPr>
        <p:sp>
          <p:nvSpPr>
            <p:cNvPr id="47" name="Oval 2"/>
            <p:cNvSpPr/>
            <p:nvPr/>
          </p:nvSpPr>
          <p:spPr bwMode="auto">
            <a:xfrm>
              <a:off x="1171979" y="1737876"/>
              <a:ext cx="2067041" cy="1430799"/>
            </a:xfrm>
            <a:custGeom>
              <a:avLst/>
              <a:gdLst/>
              <a:ahLst/>
              <a:cxnLst/>
              <a:rect l="l" t="t" r="r" b="b"/>
              <a:pathLst>
                <a:path w="2488679" h="1722978">
                  <a:moveTo>
                    <a:pt x="1568924" y="0"/>
                  </a:moveTo>
                  <a:cubicBezTo>
                    <a:pt x="1889013" y="0"/>
                    <a:pt x="2148497" y="259484"/>
                    <a:pt x="2148497" y="579573"/>
                  </a:cubicBezTo>
                  <a:cubicBezTo>
                    <a:pt x="2148497" y="628390"/>
                    <a:pt x="2142461" y="675798"/>
                    <a:pt x="2129199" y="720614"/>
                  </a:cubicBezTo>
                  <a:cubicBezTo>
                    <a:pt x="2337950" y="784181"/>
                    <a:pt x="2488679" y="978799"/>
                    <a:pt x="2488679" y="1208622"/>
                  </a:cubicBezTo>
                  <a:cubicBezTo>
                    <a:pt x="2488679" y="1492693"/>
                    <a:pt x="2258394" y="1722978"/>
                    <a:pt x="1974323" y="1722978"/>
                  </a:cubicBezTo>
                  <a:lnTo>
                    <a:pt x="1974313" y="1722977"/>
                  </a:lnTo>
                  <a:lnTo>
                    <a:pt x="563842" y="1722977"/>
                  </a:lnTo>
                  <a:cubicBezTo>
                    <a:pt x="563839" y="1722978"/>
                    <a:pt x="563836" y="1722978"/>
                    <a:pt x="563832" y="1722978"/>
                  </a:cubicBezTo>
                  <a:cubicBezTo>
                    <a:pt x="252436" y="1722978"/>
                    <a:pt x="0" y="1470542"/>
                    <a:pt x="0" y="1159146"/>
                  </a:cubicBezTo>
                  <a:cubicBezTo>
                    <a:pt x="0" y="944117"/>
                    <a:pt x="120370" y="757203"/>
                    <a:pt x="298654" y="664433"/>
                  </a:cubicBezTo>
                  <a:cubicBezTo>
                    <a:pt x="297817" y="661589"/>
                    <a:pt x="297788" y="658721"/>
                    <a:pt x="297788" y="655847"/>
                  </a:cubicBezTo>
                  <a:cubicBezTo>
                    <a:pt x="297788" y="426683"/>
                    <a:pt x="483562" y="240909"/>
                    <a:pt x="712726" y="240909"/>
                  </a:cubicBezTo>
                  <a:cubicBezTo>
                    <a:pt x="838046" y="240909"/>
                    <a:pt x="950390" y="296465"/>
                    <a:pt x="1025124" y="385461"/>
                  </a:cubicBezTo>
                  <a:cubicBezTo>
                    <a:pt x="1102977" y="160464"/>
                    <a:pt x="1317212" y="0"/>
                    <a:pt x="1568924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prstClr val="white">
                    <a:lumMod val="50000"/>
                  </a:prstClr>
                </a:solidFill>
                <a:latin typeface="+mn-lt"/>
                <a:ea typeface="宋体" panose="02010600030101010101" pitchFamily="2" charset="-122"/>
              </a:endParaRPr>
            </a:p>
          </p:txBody>
        </p:sp>
        <p:sp>
          <p:nvSpPr>
            <p:cNvPr id="58" name="Rectangle 39"/>
            <p:cNvSpPr/>
            <p:nvPr/>
          </p:nvSpPr>
          <p:spPr bwMode="auto">
            <a:xfrm>
              <a:off x="2189624" y="2452481"/>
              <a:ext cx="41277" cy="724134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3247" tIns="46623" rIns="46623" bIns="93247" anchor="b"/>
            <a:lstStyle/>
            <a:p>
              <a:pPr algn="ctr" defTabSz="930275" eaLnBrk="1" hangingPunct="1">
                <a:defRPr/>
              </a:pPr>
              <a:endParaRPr lang="en-US" altLang="zh-CN">
                <a:solidFill>
                  <a:prstClr val="black"/>
                </a:solidFill>
                <a:cs typeface="Segoe UI" panose="020B0502040204020203" pitchFamily="34" charset="0"/>
              </a:endParaRPr>
            </a:p>
          </p:txBody>
        </p:sp>
        <p:sp useBgFill="1">
          <p:nvSpPr>
            <p:cNvPr id="59" name="Freeform 40"/>
            <p:cNvSpPr/>
            <p:nvPr/>
          </p:nvSpPr>
          <p:spPr bwMode="auto">
            <a:xfrm>
              <a:off x="2195974" y="2328616"/>
              <a:ext cx="808083" cy="155625"/>
            </a:xfrm>
            <a:custGeom>
              <a:avLst/>
              <a:gdLst>
                <a:gd name="connsiteX0" fmla="*/ 0 w 1159668"/>
                <a:gd name="connsiteY0" fmla="*/ 150019 h 150019"/>
                <a:gd name="connsiteX1" fmla="*/ 1123950 w 1159668"/>
                <a:gd name="connsiteY1" fmla="*/ 0 h 150019"/>
                <a:gd name="connsiteX2" fmla="*/ 1159668 w 1159668"/>
                <a:gd name="connsiteY2" fmla="*/ 11906 h 150019"/>
                <a:gd name="connsiteX3" fmla="*/ 0 w 1159668"/>
                <a:gd name="connsiteY3" fmla="*/ 150019 h 150019"/>
                <a:gd name="connsiteX0-1" fmla="*/ 0 w 1159668"/>
                <a:gd name="connsiteY0-2" fmla="*/ 150019 h 150019"/>
                <a:gd name="connsiteX1-3" fmla="*/ 1123950 w 1159668"/>
                <a:gd name="connsiteY1-4" fmla="*/ 0 h 150019"/>
                <a:gd name="connsiteX2-5" fmla="*/ 1159668 w 1159668"/>
                <a:gd name="connsiteY2-6" fmla="*/ 11906 h 150019"/>
                <a:gd name="connsiteX3-7" fmla="*/ 245268 w 1159668"/>
                <a:gd name="connsiteY3-8" fmla="*/ 114300 h 150019"/>
                <a:gd name="connsiteX4" fmla="*/ 0 w 1159668"/>
                <a:gd name="connsiteY4" fmla="*/ 150019 h 150019"/>
                <a:gd name="connsiteX0-9" fmla="*/ 0 w 1159668"/>
                <a:gd name="connsiteY0-10" fmla="*/ 150019 h 169069"/>
                <a:gd name="connsiteX1-11" fmla="*/ 1123950 w 1159668"/>
                <a:gd name="connsiteY1-12" fmla="*/ 0 h 169069"/>
                <a:gd name="connsiteX2-13" fmla="*/ 1159668 w 1159668"/>
                <a:gd name="connsiteY2-14" fmla="*/ 11906 h 169069"/>
                <a:gd name="connsiteX3-15" fmla="*/ 16668 w 1159668"/>
                <a:gd name="connsiteY3-16" fmla="*/ 169069 h 169069"/>
                <a:gd name="connsiteX4-17" fmla="*/ 0 w 1159668"/>
                <a:gd name="connsiteY4-18" fmla="*/ 150019 h 169069"/>
                <a:gd name="connsiteX0-19" fmla="*/ 0 w 1159668"/>
                <a:gd name="connsiteY0-20" fmla="*/ 150019 h 169069"/>
                <a:gd name="connsiteX1-21" fmla="*/ 26193 w 1159668"/>
                <a:gd name="connsiteY1-22" fmla="*/ 135731 h 169069"/>
                <a:gd name="connsiteX2-23" fmla="*/ 1123950 w 1159668"/>
                <a:gd name="connsiteY2-24" fmla="*/ 0 h 169069"/>
                <a:gd name="connsiteX3-25" fmla="*/ 1159668 w 1159668"/>
                <a:gd name="connsiteY3-26" fmla="*/ 11906 h 169069"/>
                <a:gd name="connsiteX4-27" fmla="*/ 16668 w 1159668"/>
                <a:gd name="connsiteY4-28" fmla="*/ 169069 h 169069"/>
                <a:gd name="connsiteX5" fmla="*/ 0 w 1159668"/>
                <a:gd name="connsiteY5" fmla="*/ 150019 h 169069"/>
                <a:gd name="connsiteX0-29" fmla="*/ 0 w 1171575"/>
                <a:gd name="connsiteY0-30" fmla="*/ 150019 h 169069"/>
                <a:gd name="connsiteX1-31" fmla="*/ 26193 w 1171575"/>
                <a:gd name="connsiteY1-32" fmla="*/ 135731 h 169069"/>
                <a:gd name="connsiteX2-33" fmla="*/ 1123950 w 1171575"/>
                <a:gd name="connsiteY2-34" fmla="*/ 0 h 169069"/>
                <a:gd name="connsiteX3-35" fmla="*/ 1171575 w 1171575"/>
                <a:gd name="connsiteY3-36" fmla="*/ 14287 h 169069"/>
                <a:gd name="connsiteX4-37" fmla="*/ 16668 w 1171575"/>
                <a:gd name="connsiteY4-38" fmla="*/ 169069 h 169069"/>
                <a:gd name="connsiteX5-39" fmla="*/ 0 w 1171575"/>
                <a:gd name="connsiteY5-40" fmla="*/ 150019 h 169069"/>
                <a:gd name="connsiteX0-41" fmla="*/ 0 w 1171575"/>
                <a:gd name="connsiteY0-42" fmla="*/ 150019 h 169069"/>
                <a:gd name="connsiteX1-43" fmla="*/ 19049 w 1171575"/>
                <a:gd name="connsiteY1-44" fmla="*/ 128587 h 169069"/>
                <a:gd name="connsiteX2-45" fmla="*/ 1123950 w 1171575"/>
                <a:gd name="connsiteY2-46" fmla="*/ 0 h 169069"/>
                <a:gd name="connsiteX3-47" fmla="*/ 1171575 w 1171575"/>
                <a:gd name="connsiteY3-48" fmla="*/ 14287 h 169069"/>
                <a:gd name="connsiteX4-49" fmla="*/ 16668 w 1171575"/>
                <a:gd name="connsiteY4-50" fmla="*/ 169069 h 169069"/>
                <a:gd name="connsiteX5-51" fmla="*/ 0 w 1171575"/>
                <a:gd name="connsiteY5-52" fmla="*/ 150019 h 169069"/>
                <a:gd name="connsiteX0-53" fmla="*/ 0 w 1190625"/>
                <a:gd name="connsiteY0-54" fmla="*/ 150019 h 169069"/>
                <a:gd name="connsiteX1-55" fmla="*/ 19049 w 1190625"/>
                <a:gd name="connsiteY1-56" fmla="*/ 128587 h 169069"/>
                <a:gd name="connsiteX2-57" fmla="*/ 1123950 w 1190625"/>
                <a:gd name="connsiteY2-58" fmla="*/ 0 h 169069"/>
                <a:gd name="connsiteX3-59" fmla="*/ 1190625 w 1190625"/>
                <a:gd name="connsiteY3-60" fmla="*/ 16668 h 169069"/>
                <a:gd name="connsiteX4-61" fmla="*/ 16668 w 1190625"/>
                <a:gd name="connsiteY4-62" fmla="*/ 169069 h 169069"/>
                <a:gd name="connsiteX5-63" fmla="*/ 0 w 1190625"/>
                <a:gd name="connsiteY5-64" fmla="*/ 150019 h 169069"/>
                <a:gd name="connsiteX0-65" fmla="*/ 0 w 1190625"/>
                <a:gd name="connsiteY0-66" fmla="*/ 150019 h 169069"/>
                <a:gd name="connsiteX1-67" fmla="*/ 7142 w 1190625"/>
                <a:gd name="connsiteY1-68" fmla="*/ 138112 h 169069"/>
                <a:gd name="connsiteX2-69" fmla="*/ 1123950 w 1190625"/>
                <a:gd name="connsiteY2-70" fmla="*/ 0 h 169069"/>
                <a:gd name="connsiteX3-71" fmla="*/ 1190625 w 1190625"/>
                <a:gd name="connsiteY3-72" fmla="*/ 16668 h 169069"/>
                <a:gd name="connsiteX4-73" fmla="*/ 16668 w 1190625"/>
                <a:gd name="connsiteY4-74" fmla="*/ 169069 h 169069"/>
                <a:gd name="connsiteX5-75" fmla="*/ 0 w 1190625"/>
                <a:gd name="connsiteY5-76" fmla="*/ 150019 h 169069"/>
                <a:gd name="connsiteX0-77" fmla="*/ 0 w 1190625"/>
                <a:gd name="connsiteY0-78" fmla="*/ 150019 h 161925"/>
                <a:gd name="connsiteX1-79" fmla="*/ 7142 w 1190625"/>
                <a:gd name="connsiteY1-80" fmla="*/ 138112 h 161925"/>
                <a:gd name="connsiteX2-81" fmla="*/ 1123950 w 1190625"/>
                <a:gd name="connsiteY2-82" fmla="*/ 0 h 161925"/>
                <a:gd name="connsiteX3-83" fmla="*/ 1190625 w 1190625"/>
                <a:gd name="connsiteY3-84" fmla="*/ 16668 h 161925"/>
                <a:gd name="connsiteX4-85" fmla="*/ 21430 w 1190625"/>
                <a:gd name="connsiteY4-86" fmla="*/ 161925 h 161925"/>
                <a:gd name="connsiteX5-87" fmla="*/ 0 w 1190625"/>
                <a:gd name="connsiteY5-88" fmla="*/ 150019 h 161925"/>
                <a:gd name="connsiteX0-89" fmla="*/ 0 w 1202531"/>
                <a:gd name="connsiteY0-90" fmla="*/ 150019 h 161925"/>
                <a:gd name="connsiteX1-91" fmla="*/ 7142 w 1202531"/>
                <a:gd name="connsiteY1-92" fmla="*/ 138112 h 161925"/>
                <a:gd name="connsiteX2-93" fmla="*/ 1123950 w 1202531"/>
                <a:gd name="connsiteY2-94" fmla="*/ 0 h 161925"/>
                <a:gd name="connsiteX3-95" fmla="*/ 1202531 w 1202531"/>
                <a:gd name="connsiteY3-96" fmla="*/ 26193 h 161925"/>
                <a:gd name="connsiteX4-97" fmla="*/ 21430 w 1202531"/>
                <a:gd name="connsiteY4-98" fmla="*/ 161925 h 161925"/>
                <a:gd name="connsiteX5-99" fmla="*/ 0 w 1202531"/>
                <a:gd name="connsiteY5-100" fmla="*/ 150019 h 161925"/>
                <a:gd name="connsiteX0-101" fmla="*/ 0 w 1202531"/>
                <a:gd name="connsiteY0-102" fmla="*/ 150019 h 173831"/>
                <a:gd name="connsiteX1-103" fmla="*/ 7142 w 1202531"/>
                <a:gd name="connsiteY1-104" fmla="*/ 138112 h 173831"/>
                <a:gd name="connsiteX2-105" fmla="*/ 1123950 w 1202531"/>
                <a:gd name="connsiteY2-106" fmla="*/ 0 h 173831"/>
                <a:gd name="connsiteX3-107" fmla="*/ 1202531 w 1202531"/>
                <a:gd name="connsiteY3-108" fmla="*/ 26193 h 173831"/>
                <a:gd name="connsiteX4-109" fmla="*/ 19048 w 1202531"/>
                <a:gd name="connsiteY4-110" fmla="*/ 173831 h 173831"/>
                <a:gd name="connsiteX5-111" fmla="*/ 0 w 1202531"/>
                <a:gd name="connsiteY5-112" fmla="*/ 150019 h 173831"/>
                <a:gd name="connsiteX0-113" fmla="*/ 0 w 1202531"/>
                <a:gd name="connsiteY0-114" fmla="*/ 150019 h 188118"/>
                <a:gd name="connsiteX1-115" fmla="*/ 7142 w 1202531"/>
                <a:gd name="connsiteY1-116" fmla="*/ 138112 h 188118"/>
                <a:gd name="connsiteX2-117" fmla="*/ 1123950 w 1202531"/>
                <a:gd name="connsiteY2-118" fmla="*/ 0 h 188118"/>
                <a:gd name="connsiteX3-119" fmla="*/ 1202531 w 1202531"/>
                <a:gd name="connsiteY3-120" fmla="*/ 26193 h 188118"/>
                <a:gd name="connsiteX4-121" fmla="*/ 16666 w 1202531"/>
                <a:gd name="connsiteY4-122" fmla="*/ 188118 h 188118"/>
                <a:gd name="connsiteX5-123" fmla="*/ 0 w 1202531"/>
                <a:gd name="connsiteY5-124" fmla="*/ 150019 h 188118"/>
                <a:gd name="connsiteX0-125" fmla="*/ 0 w 1214437"/>
                <a:gd name="connsiteY0-126" fmla="*/ 150019 h 188118"/>
                <a:gd name="connsiteX1-127" fmla="*/ 7142 w 1214437"/>
                <a:gd name="connsiteY1-128" fmla="*/ 138112 h 188118"/>
                <a:gd name="connsiteX2-129" fmla="*/ 1123950 w 1214437"/>
                <a:gd name="connsiteY2-130" fmla="*/ 0 h 188118"/>
                <a:gd name="connsiteX3-131" fmla="*/ 1214437 w 1214437"/>
                <a:gd name="connsiteY3-132" fmla="*/ 28574 h 188118"/>
                <a:gd name="connsiteX4-133" fmla="*/ 16666 w 1214437"/>
                <a:gd name="connsiteY4-134" fmla="*/ 188118 h 188118"/>
                <a:gd name="connsiteX5-135" fmla="*/ 0 w 1214437"/>
                <a:gd name="connsiteY5-136" fmla="*/ 150019 h 188118"/>
                <a:gd name="connsiteX0-137" fmla="*/ 0 w 1214437"/>
                <a:gd name="connsiteY0-138" fmla="*/ 150019 h 233361"/>
                <a:gd name="connsiteX1-139" fmla="*/ 7142 w 1214437"/>
                <a:gd name="connsiteY1-140" fmla="*/ 138112 h 233361"/>
                <a:gd name="connsiteX2-141" fmla="*/ 1123950 w 1214437"/>
                <a:gd name="connsiteY2-142" fmla="*/ 0 h 233361"/>
                <a:gd name="connsiteX3-143" fmla="*/ 1214437 w 1214437"/>
                <a:gd name="connsiteY3-144" fmla="*/ 28574 h 233361"/>
                <a:gd name="connsiteX4-145" fmla="*/ 11903 w 1214437"/>
                <a:gd name="connsiteY4-146" fmla="*/ 233361 h 233361"/>
                <a:gd name="connsiteX5-147" fmla="*/ 0 w 1214437"/>
                <a:gd name="connsiteY5-148" fmla="*/ 150019 h 233361"/>
                <a:gd name="connsiteX0-149" fmla="*/ 0 w 1214437"/>
                <a:gd name="connsiteY0-150" fmla="*/ 183357 h 233361"/>
                <a:gd name="connsiteX1-151" fmla="*/ 7142 w 1214437"/>
                <a:gd name="connsiteY1-152" fmla="*/ 138112 h 233361"/>
                <a:gd name="connsiteX2-153" fmla="*/ 1123950 w 1214437"/>
                <a:gd name="connsiteY2-154" fmla="*/ 0 h 233361"/>
                <a:gd name="connsiteX3-155" fmla="*/ 1214437 w 1214437"/>
                <a:gd name="connsiteY3-156" fmla="*/ 28574 h 233361"/>
                <a:gd name="connsiteX4-157" fmla="*/ 11903 w 1214437"/>
                <a:gd name="connsiteY4-158" fmla="*/ 233361 h 233361"/>
                <a:gd name="connsiteX5-159" fmla="*/ 0 w 1214437"/>
                <a:gd name="connsiteY5-160" fmla="*/ 183357 h 233361"/>
                <a:gd name="connsiteX0-161" fmla="*/ 0 w 1214437"/>
                <a:gd name="connsiteY0-162" fmla="*/ 183357 h 233361"/>
                <a:gd name="connsiteX1-163" fmla="*/ 2380 w 1214437"/>
                <a:gd name="connsiteY1-164" fmla="*/ 188118 h 233361"/>
                <a:gd name="connsiteX2-165" fmla="*/ 1123950 w 1214437"/>
                <a:gd name="connsiteY2-166" fmla="*/ 0 h 233361"/>
                <a:gd name="connsiteX3-167" fmla="*/ 1214437 w 1214437"/>
                <a:gd name="connsiteY3-168" fmla="*/ 28574 h 233361"/>
                <a:gd name="connsiteX4-169" fmla="*/ 11903 w 1214437"/>
                <a:gd name="connsiteY4-170" fmla="*/ 233361 h 233361"/>
                <a:gd name="connsiteX5-171" fmla="*/ 0 w 1214437"/>
                <a:gd name="connsiteY5-172" fmla="*/ 183357 h 23336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17" y="connsiteY4-18"/>
                </a:cxn>
                <a:cxn ang="0">
                  <a:pos x="connsiteX5-39" y="connsiteY5-40"/>
                </a:cxn>
              </a:cxnLst>
              <a:rect l="l" t="t" r="r" b="b"/>
              <a:pathLst>
                <a:path w="1214437" h="233361">
                  <a:moveTo>
                    <a:pt x="0" y="183357"/>
                  </a:moveTo>
                  <a:cubicBezTo>
                    <a:pt x="2381" y="180976"/>
                    <a:pt x="-1" y="190499"/>
                    <a:pt x="2380" y="188118"/>
                  </a:cubicBezTo>
                  <a:lnTo>
                    <a:pt x="1123950" y="0"/>
                  </a:lnTo>
                  <a:lnTo>
                    <a:pt x="1214437" y="28574"/>
                  </a:lnTo>
                  <a:lnTo>
                    <a:pt x="11903" y="233361"/>
                  </a:lnTo>
                  <a:lnTo>
                    <a:pt x="0" y="183357"/>
                  </a:lnTo>
                  <a:close/>
                </a:path>
              </a:pathLst>
            </a:custGeom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3247" tIns="46623" rIns="46623" bIns="93247" anchor="b"/>
            <a:lstStyle/>
            <a:p>
              <a:pPr algn="ctr" defTabSz="931545" eaLnBrk="1" hangingPunct="1">
                <a:defRPr/>
              </a:pPr>
              <a:endParaRPr lang="en-US" spc="-5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 useBgFill="1">
          <p:nvSpPr>
            <p:cNvPr id="60" name="Freeform 41"/>
            <p:cNvSpPr/>
            <p:nvPr/>
          </p:nvSpPr>
          <p:spPr bwMode="auto">
            <a:xfrm flipH="1">
              <a:off x="1365664" y="2288916"/>
              <a:ext cx="849361" cy="200090"/>
            </a:xfrm>
            <a:custGeom>
              <a:avLst/>
              <a:gdLst>
                <a:gd name="connsiteX0" fmla="*/ 0 w 1159668"/>
                <a:gd name="connsiteY0" fmla="*/ 150019 h 150019"/>
                <a:gd name="connsiteX1" fmla="*/ 1123950 w 1159668"/>
                <a:gd name="connsiteY1" fmla="*/ 0 h 150019"/>
                <a:gd name="connsiteX2" fmla="*/ 1159668 w 1159668"/>
                <a:gd name="connsiteY2" fmla="*/ 11906 h 150019"/>
                <a:gd name="connsiteX3" fmla="*/ 0 w 1159668"/>
                <a:gd name="connsiteY3" fmla="*/ 150019 h 150019"/>
                <a:gd name="connsiteX0-1" fmla="*/ 0 w 1159668"/>
                <a:gd name="connsiteY0-2" fmla="*/ 150019 h 150019"/>
                <a:gd name="connsiteX1-3" fmla="*/ 1123950 w 1159668"/>
                <a:gd name="connsiteY1-4" fmla="*/ 0 h 150019"/>
                <a:gd name="connsiteX2-5" fmla="*/ 1159668 w 1159668"/>
                <a:gd name="connsiteY2-6" fmla="*/ 11906 h 150019"/>
                <a:gd name="connsiteX3-7" fmla="*/ 245268 w 1159668"/>
                <a:gd name="connsiteY3-8" fmla="*/ 114300 h 150019"/>
                <a:gd name="connsiteX4" fmla="*/ 0 w 1159668"/>
                <a:gd name="connsiteY4" fmla="*/ 150019 h 150019"/>
                <a:gd name="connsiteX0-9" fmla="*/ 0 w 1159668"/>
                <a:gd name="connsiteY0-10" fmla="*/ 150019 h 169069"/>
                <a:gd name="connsiteX1-11" fmla="*/ 1123950 w 1159668"/>
                <a:gd name="connsiteY1-12" fmla="*/ 0 h 169069"/>
                <a:gd name="connsiteX2-13" fmla="*/ 1159668 w 1159668"/>
                <a:gd name="connsiteY2-14" fmla="*/ 11906 h 169069"/>
                <a:gd name="connsiteX3-15" fmla="*/ 16668 w 1159668"/>
                <a:gd name="connsiteY3-16" fmla="*/ 169069 h 169069"/>
                <a:gd name="connsiteX4-17" fmla="*/ 0 w 1159668"/>
                <a:gd name="connsiteY4-18" fmla="*/ 150019 h 169069"/>
                <a:gd name="connsiteX0-19" fmla="*/ 0 w 1159668"/>
                <a:gd name="connsiteY0-20" fmla="*/ 150019 h 169069"/>
                <a:gd name="connsiteX1-21" fmla="*/ 26193 w 1159668"/>
                <a:gd name="connsiteY1-22" fmla="*/ 135731 h 169069"/>
                <a:gd name="connsiteX2-23" fmla="*/ 1123950 w 1159668"/>
                <a:gd name="connsiteY2-24" fmla="*/ 0 h 169069"/>
                <a:gd name="connsiteX3-25" fmla="*/ 1159668 w 1159668"/>
                <a:gd name="connsiteY3-26" fmla="*/ 11906 h 169069"/>
                <a:gd name="connsiteX4-27" fmla="*/ 16668 w 1159668"/>
                <a:gd name="connsiteY4-28" fmla="*/ 169069 h 169069"/>
                <a:gd name="connsiteX5" fmla="*/ 0 w 1159668"/>
                <a:gd name="connsiteY5" fmla="*/ 150019 h 169069"/>
                <a:gd name="connsiteX0-29" fmla="*/ 0 w 1171575"/>
                <a:gd name="connsiteY0-30" fmla="*/ 150019 h 169069"/>
                <a:gd name="connsiteX1-31" fmla="*/ 26193 w 1171575"/>
                <a:gd name="connsiteY1-32" fmla="*/ 135731 h 169069"/>
                <a:gd name="connsiteX2-33" fmla="*/ 1123950 w 1171575"/>
                <a:gd name="connsiteY2-34" fmla="*/ 0 h 169069"/>
                <a:gd name="connsiteX3-35" fmla="*/ 1171575 w 1171575"/>
                <a:gd name="connsiteY3-36" fmla="*/ 14287 h 169069"/>
                <a:gd name="connsiteX4-37" fmla="*/ 16668 w 1171575"/>
                <a:gd name="connsiteY4-38" fmla="*/ 169069 h 169069"/>
                <a:gd name="connsiteX5-39" fmla="*/ 0 w 1171575"/>
                <a:gd name="connsiteY5-40" fmla="*/ 150019 h 169069"/>
                <a:gd name="connsiteX0-41" fmla="*/ 0 w 1171575"/>
                <a:gd name="connsiteY0-42" fmla="*/ 150019 h 169069"/>
                <a:gd name="connsiteX1-43" fmla="*/ 19049 w 1171575"/>
                <a:gd name="connsiteY1-44" fmla="*/ 128587 h 169069"/>
                <a:gd name="connsiteX2-45" fmla="*/ 1123950 w 1171575"/>
                <a:gd name="connsiteY2-46" fmla="*/ 0 h 169069"/>
                <a:gd name="connsiteX3-47" fmla="*/ 1171575 w 1171575"/>
                <a:gd name="connsiteY3-48" fmla="*/ 14287 h 169069"/>
                <a:gd name="connsiteX4-49" fmla="*/ 16668 w 1171575"/>
                <a:gd name="connsiteY4-50" fmla="*/ 169069 h 169069"/>
                <a:gd name="connsiteX5-51" fmla="*/ 0 w 1171575"/>
                <a:gd name="connsiteY5-52" fmla="*/ 150019 h 169069"/>
                <a:gd name="connsiteX0-53" fmla="*/ 0 w 1190625"/>
                <a:gd name="connsiteY0-54" fmla="*/ 150019 h 169069"/>
                <a:gd name="connsiteX1-55" fmla="*/ 19049 w 1190625"/>
                <a:gd name="connsiteY1-56" fmla="*/ 128587 h 169069"/>
                <a:gd name="connsiteX2-57" fmla="*/ 1123950 w 1190625"/>
                <a:gd name="connsiteY2-58" fmla="*/ 0 h 169069"/>
                <a:gd name="connsiteX3-59" fmla="*/ 1190625 w 1190625"/>
                <a:gd name="connsiteY3-60" fmla="*/ 16668 h 169069"/>
                <a:gd name="connsiteX4-61" fmla="*/ 16668 w 1190625"/>
                <a:gd name="connsiteY4-62" fmla="*/ 169069 h 169069"/>
                <a:gd name="connsiteX5-63" fmla="*/ 0 w 1190625"/>
                <a:gd name="connsiteY5-64" fmla="*/ 150019 h 169069"/>
                <a:gd name="connsiteX0-65" fmla="*/ 0 w 1190625"/>
                <a:gd name="connsiteY0-66" fmla="*/ 150019 h 169069"/>
                <a:gd name="connsiteX1-67" fmla="*/ 7142 w 1190625"/>
                <a:gd name="connsiteY1-68" fmla="*/ 138112 h 169069"/>
                <a:gd name="connsiteX2-69" fmla="*/ 1123950 w 1190625"/>
                <a:gd name="connsiteY2-70" fmla="*/ 0 h 169069"/>
                <a:gd name="connsiteX3-71" fmla="*/ 1190625 w 1190625"/>
                <a:gd name="connsiteY3-72" fmla="*/ 16668 h 169069"/>
                <a:gd name="connsiteX4-73" fmla="*/ 16668 w 1190625"/>
                <a:gd name="connsiteY4-74" fmla="*/ 169069 h 169069"/>
                <a:gd name="connsiteX5-75" fmla="*/ 0 w 1190625"/>
                <a:gd name="connsiteY5-76" fmla="*/ 150019 h 169069"/>
                <a:gd name="connsiteX0-77" fmla="*/ 0 w 1190625"/>
                <a:gd name="connsiteY0-78" fmla="*/ 150019 h 161925"/>
                <a:gd name="connsiteX1-79" fmla="*/ 7142 w 1190625"/>
                <a:gd name="connsiteY1-80" fmla="*/ 138112 h 161925"/>
                <a:gd name="connsiteX2-81" fmla="*/ 1123950 w 1190625"/>
                <a:gd name="connsiteY2-82" fmla="*/ 0 h 161925"/>
                <a:gd name="connsiteX3-83" fmla="*/ 1190625 w 1190625"/>
                <a:gd name="connsiteY3-84" fmla="*/ 16668 h 161925"/>
                <a:gd name="connsiteX4-85" fmla="*/ 21430 w 1190625"/>
                <a:gd name="connsiteY4-86" fmla="*/ 161925 h 161925"/>
                <a:gd name="connsiteX5-87" fmla="*/ 0 w 1190625"/>
                <a:gd name="connsiteY5-88" fmla="*/ 150019 h 161925"/>
                <a:gd name="connsiteX0-89" fmla="*/ 88107 w 1278732"/>
                <a:gd name="connsiteY0-90" fmla="*/ 150019 h 226219"/>
                <a:gd name="connsiteX1-91" fmla="*/ 95249 w 1278732"/>
                <a:gd name="connsiteY1-92" fmla="*/ 138112 h 226219"/>
                <a:gd name="connsiteX2-93" fmla="*/ 1212057 w 1278732"/>
                <a:gd name="connsiteY2-94" fmla="*/ 0 h 226219"/>
                <a:gd name="connsiteX3-95" fmla="*/ 1278732 w 1278732"/>
                <a:gd name="connsiteY3-96" fmla="*/ 16668 h 226219"/>
                <a:gd name="connsiteX4-97" fmla="*/ 0 w 1278732"/>
                <a:gd name="connsiteY4-98" fmla="*/ 226219 h 226219"/>
                <a:gd name="connsiteX5-99" fmla="*/ 88107 w 1278732"/>
                <a:gd name="connsiteY5-100" fmla="*/ 150019 h 226219"/>
                <a:gd name="connsiteX0-101" fmla="*/ 14289 w 1278732"/>
                <a:gd name="connsiteY0-102" fmla="*/ 197644 h 226219"/>
                <a:gd name="connsiteX1-103" fmla="*/ 95249 w 1278732"/>
                <a:gd name="connsiteY1-104" fmla="*/ 138112 h 226219"/>
                <a:gd name="connsiteX2-105" fmla="*/ 1212057 w 1278732"/>
                <a:gd name="connsiteY2-106" fmla="*/ 0 h 226219"/>
                <a:gd name="connsiteX3-107" fmla="*/ 1278732 w 1278732"/>
                <a:gd name="connsiteY3-108" fmla="*/ 16668 h 226219"/>
                <a:gd name="connsiteX4-109" fmla="*/ 0 w 1278732"/>
                <a:gd name="connsiteY4-110" fmla="*/ 226219 h 226219"/>
                <a:gd name="connsiteX5-111" fmla="*/ 14289 w 1278732"/>
                <a:gd name="connsiteY5-112" fmla="*/ 197644 h 226219"/>
                <a:gd name="connsiteX0-113" fmla="*/ 14289 w 1278732"/>
                <a:gd name="connsiteY0-114" fmla="*/ 197644 h 226219"/>
                <a:gd name="connsiteX1-115" fmla="*/ 1212057 w 1278732"/>
                <a:gd name="connsiteY1-116" fmla="*/ 0 h 226219"/>
                <a:gd name="connsiteX2-117" fmla="*/ 1278732 w 1278732"/>
                <a:gd name="connsiteY2-118" fmla="*/ 16668 h 226219"/>
                <a:gd name="connsiteX3-119" fmla="*/ 0 w 1278732"/>
                <a:gd name="connsiteY3-120" fmla="*/ 226219 h 226219"/>
                <a:gd name="connsiteX4-121" fmla="*/ 14289 w 1278732"/>
                <a:gd name="connsiteY4-122" fmla="*/ 197644 h 226219"/>
                <a:gd name="connsiteX0-123" fmla="*/ 14289 w 1278732"/>
                <a:gd name="connsiteY0-124" fmla="*/ 197644 h 233363"/>
                <a:gd name="connsiteX1-125" fmla="*/ 1212057 w 1278732"/>
                <a:gd name="connsiteY1-126" fmla="*/ 0 h 233363"/>
                <a:gd name="connsiteX2-127" fmla="*/ 1278732 w 1278732"/>
                <a:gd name="connsiteY2-128" fmla="*/ 16668 h 233363"/>
                <a:gd name="connsiteX3-129" fmla="*/ 13567 w 1278732"/>
                <a:gd name="connsiteY3-130" fmla="*/ 233363 h 233363"/>
                <a:gd name="connsiteX4-131" fmla="*/ 0 w 1278732"/>
                <a:gd name="connsiteY4-132" fmla="*/ 226219 h 233363"/>
                <a:gd name="connsiteX5-133" fmla="*/ 14289 w 1278732"/>
                <a:gd name="connsiteY5-134" fmla="*/ 197644 h 233363"/>
                <a:gd name="connsiteX0-135" fmla="*/ 14289 w 1288404"/>
                <a:gd name="connsiteY0-136" fmla="*/ 197644 h 233363"/>
                <a:gd name="connsiteX1-137" fmla="*/ 1212057 w 1288404"/>
                <a:gd name="connsiteY1-138" fmla="*/ 0 h 233363"/>
                <a:gd name="connsiteX2-139" fmla="*/ 1288404 w 1288404"/>
                <a:gd name="connsiteY2-140" fmla="*/ 23812 h 233363"/>
                <a:gd name="connsiteX3-141" fmla="*/ 13567 w 1288404"/>
                <a:gd name="connsiteY3-142" fmla="*/ 233363 h 233363"/>
                <a:gd name="connsiteX4-143" fmla="*/ 0 w 1288404"/>
                <a:gd name="connsiteY4-144" fmla="*/ 226219 h 233363"/>
                <a:gd name="connsiteX5-145" fmla="*/ 14289 w 1288404"/>
                <a:gd name="connsiteY5-146" fmla="*/ 197644 h 233363"/>
                <a:gd name="connsiteX0-147" fmla="*/ 14289 w 1288404"/>
                <a:gd name="connsiteY0-148" fmla="*/ 197644 h 247650"/>
                <a:gd name="connsiteX1-149" fmla="*/ 1212057 w 1288404"/>
                <a:gd name="connsiteY1-150" fmla="*/ 0 h 247650"/>
                <a:gd name="connsiteX2-151" fmla="*/ 1288404 w 1288404"/>
                <a:gd name="connsiteY2-152" fmla="*/ 23812 h 247650"/>
                <a:gd name="connsiteX3-153" fmla="*/ 11149 w 1288404"/>
                <a:gd name="connsiteY3-154" fmla="*/ 247650 h 247650"/>
                <a:gd name="connsiteX4-155" fmla="*/ 0 w 1288404"/>
                <a:gd name="connsiteY4-156" fmla="*/ 226219 h 247650"/>
                <a:gd name="connsiteX5-157" fmla="*/ 14289 w 1288404"/>
                <a:gd name="connsiteY5-158" fmla="*/ 197644 h 247650"/>
                <a:gd name="connsiteX0-159" fmla="*/ 14289 w 1295658"/>
                <a:gd name="connsiteY0-160" fmla="*/ 197644 h 247650"/>
                <a:gd name="connsiteX1-161" fmla="*/ 1212057 w 1295658"/>
                <a:gd name="connsiteY1-162" fmla="*/ 0 h 247650"/>
                <a:gd name="connsiteX2-163" fmla="*/ 1295658 w 1295658"/>
                <a:gd name="connsiteY2-164" fmla="*/ 28575 h 247650"/>
                <a:gd name="connsiteX3-165" fmla="*/ 11149 w 1295658"/>
                <a:gd name="connsiteY3-166" fmla="*/ 247650 h 247650"/>
                <a:gd name="connsiteX4-167" fmla="*/ 0 w 1295658"/>
                <a:gd name="connsiteY4-168" fmla="*/ 226219 h 247650"/>
                <a:gd name="connsiteX5-169" fmla="*/ 14289 w 1295658"/>
                <a:gd name="connsiteY5-170" fmla="*/ 197644 h 247650"/>
                <a:gd name="connsiteX0-171" fmla="*/ 14289 w 1295658"/>
                <a:gd name="connsiteY0-172" fmla="*/ 197644 h 300037"/>
                <a:gd name="connsiteX1-173" fmla="*/ 1212057 w 1295658"/>
                <a:gd name="connsiteY1-174" fmla="*/ 0 h 300037"/>
                <a:gd name="connsiteX2-175" fmla="*/ 1295658 w 1295658"/>
                <a:gd name="connsiteY2-176" fmla="*/ 28575 h 300037"/>
                <a:gd name="connsiteX3-177" fmla="*/ 28074 w 1295658"/>
                <a:gd name="connsiteY3-178" fmla="*/ 300037 h 300037"/>
                <a:gd name="connsiteX4-179" fmla="*/ 11149 w 1295658"/>
                <a:gd name="connsiteY4-180" fmla="*/ 247650 h 300037"/>
                <a:gd name="connsiteX5-181" fmla="*/ 0 w 1295658"/>
                <a:gd name="connsiteY5-182" fmla="*/ 226219 h 300037"/>
                <a:gd name="connsiteX6" fmla="*/ 14289 w 1295658"/>
                <a:gd name="connsiteY6" fmla="*/ 197644 h 300037"/>
                <a:gd name="connsiteX0-183" fmla="*/ 11871 w 1295658"/>
                <a:gd name="connsiteY0-184" fmla="*/ 252413 h 300037"/>
                <a:gd name="connsiteX1-185" fmla="*/ 1212057 w 1295658"/>
                <a:gd name="connsiteY1-186" fmla="*/ 0 h 300037"/>
                <a:gd name="connsiteX2-187" fmla="*/ 1295658 w 1295658"/>
                <a:gd name="connsiteY2-188" fmla="*/ 28575 h 300037"/>
                <a:gd name="connsiteX3-189" fmla="*/ 28074 w 1295658"/>
                <a:gd name="connsiteY3-190" fmla="*/ 300037 h 300037"/>
                <a:gd name="connsiteX4-191" fmla="*/ 11149 w 1295658"/>
                <a:gd name="connsiteY4-192" fmla="*/ 247650 h 300037"/>
                <a:gd name="connsiteX5-193" fmla="*/ 0 w 1295658"/>
                <a:gd name="connsiteY5-194" fmla="*/ 226219 h 300037"/>
                <a:gd name="connsiteX6-195" fmla="*/ 11871 w 1295658"/>
                <a:gd name="connsiteY6-196" fmla="*/ 252413 h 30003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17" y="connsiteY4-18"/>
                </a:cxn>
                <a:cxn ang="0">
                  <a:pos x="connsiteX5-39" y="connsiteY5-40"/>
                </a:cxn>
                <a:cxn ang="0">
                  <a:pos x="connsiteX6-195" y="connsiteY6-196"/>
                </a:cxn>
              </a:cxnLst>
              <a:rect l="l" t="t" r="r" b="b"/>
              <a:pathLst>
                <a:path w="1295658" h="300037">
                  <a:moveTo>
                    <a:pt x="11871" y="252413"/>
                  </a:moveTo>
                  <a:cubicBezTo>
                    <a:pt x="213880" y="214710"/>
                    <a:pt x="1001317" y="30163"/>
                    <a:pt x="1212057" y="0"/>
                  </a:cubicBezTo>
                  <a:lnTo>
                    <a:pt x="1295658" y="28575"/>
                  </a:lnTo>
                  <a:cubicBezTo>
                    <a:pt x="871518" y="100012"/>
                    <a:pt x="452214" y="228600"/>
                    <a:pt x="28074" y="300037"/>
                  </a:cubicBezTo>
                  <a:lnTo>
                    <a:pt x="11149" y="247650"/>
                  </a:lnTo>
                  <a:lnTo>
                    <a:pt x="0" y="226219"/>
                  </a:lnTo>
                  <a:lnTo>
                    <a:pt x="11871" y="252413"/>
                  </a:lnTo>
                  <a:close/>
                </a:path>
              </a:pathLst>
            </a:custGeom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3247" tIns="46623" rIns="46623" bIns="93247" anchor="b"/>
            <a:lstStyle/>
            <a:p>
              <a:pPr algn="ctr" defTabSz="931545" eaLnBrk="1" hangingPunct="1">
                <a:defRPr/>
              </a:pPr>
              <a:endParaRPr lang="en-US" spc="-5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61" name="Picture 2"/>
            <p:cNvPicPr>
              <a:picLocks noChangeAspect="1" noChangeArrowheads="1"/>
            </p:cNvPicPr>
            <p:nvPr/>
          </p:nvPicPr>
          <p:blipFill>
            <a:blip r:embed="rId1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1742592" y="2071814"/>
              <a:ext cx="935902" cy="99847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4" name="TextBox 63"/>
            <p:cNvSpPr txBox="1"/>
            <p:nvPr/>
          </p:nvSpPr>
          <p:spPr>
            <a:xfrm>
              <a:off x="1826065" y="2306384"/>
              <a:ext cx="125420" cy="773362"/>
            </a:xfrm>
            <a:prstGeom prst="rect">
              <a:avLst/>
            </a:prstGeom>
            <a:noFill/>
          </p:spPr>
          <p:txBody>
            <a:bodyPr lIns="0" tIns="0" rIns="0" bIns="0">
              <a:spAutoFit/>
            </a:bodyPr>
            <a:lstStyle/>
            <a:p>
              <a:pPr defTabSz="93154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5500" b="1" dirty="0">
                <a:gradFill>
                  <a:gsLst>
                    <a:gs pos="90265">
                      <a:srgbClr val="44546A"/>
                    </a:gs>
                    <a:gs pos="69027">
                      <a:srgbClr val="44546A"/>
                    </a:gs>
                  </a:gsLst>
                  <a:lin ang="5400000" scaled="0"/>
                </a:gradFill>
                <a:latin typeface="Segoe UI Light" panose="020B0502040204020203" pitchFamily="34" charset="0"/>
                <a:ea typeface="宋体" panose="02010600030101010101" pitchFamily="2" charset="-122"/>
              </a:endParaRPr>
            </a:p>
          </p:txBody>
        </p:sp>
        <p:grpSp>
          <p:nvGrpSpPr>
            <p:cNvPr id="49" name="Group 57"/>
            <p:cNvGrpSpPr/>
            <p:nvPr/>
          </p:nvGrpSpPr>
          <p:grpSpPr>
            <a:xfrm>
              <a:off x="611560" y="1175719"/>
              <a:ext cx="3194230" cy="2836191"/>
              <a:chOff x="5625793" y="1599766"/>
              <a:chExt cx="4594903" cy="4080928"/>
            </a:xfrm>
            <a:solidFill>
              <a:schemeClr val="accent6">
                <a:lumMod val="75000"/>
              </a:schemeClr>
            </a:solidFill>
          </p:grpSpPr>
          <p:grpSp>
            <p:nvGrpSpPr>
              <p:cNvPr id="50" name="Group 58"/>
              <p:cNvGrpSpPr/>
              <p:nvPr/>
            </p:nvGrpSpPr>
            <p:grpSpPr>
              <a:xfrm>
                <a:off x="6191250" y="1599766"/>
                <a:ext cx="3473482" cy="1069614"/>
                <a:chOff x="6191250" y="1599766"/>
                <a:chExt cx="3473482" cy="1069614"/>
              </a:xfrm>
              <a:grpFill/>
            </p:grpSpPr>
            <p:sp>
              <p:nvSpPr>
                <p:cNvPr id="56" name="Freeform 64"/>
                <p:cNvSpPr/>
                <p:nvPr/>
              </p:nvSpPr>
              <p:spPr bwMode="auto">
                <a:xfrm>
                  <a:off x="6191250" y="1599766"/>
                  <a:ext cx="1621631" cy="1069614"/>
                </a:xfrm>
                <a:custGeom>
                  <a:avLst/>
                  <a:gdLst>
                    <a:gd name="connsiteX0" fmla="*/ 668844 w 4158105"/>
                    <a:gd name="connsiteY0" fmla="*/ 1079241 h 4110786"/>
                    <a:gd name="connsiteX1" fmla="*/ 671967 w 4158105"/>
                    <a:gd name="connsiteY1" fmla="*/ 1081087 h 4110786"/>
                    <a:gd name="connsiteX2" fmla="*/ 576717 w 4158105"/>
                    <a:gd name="connsiteY2" fmla="*/ 1235869 h 4110786"/>
                    <a:gd name="connsiteX3" fmla="*/ 574232 w 4158105"/>
                    <a:gd name="connsiteY3" fmla="*/ 1234330 h 4110786"/>
                    <a:gd name="connsiteX4" fmla="*/ 668844 w 4158105"/>
                    <a:gd name="connsiteY4" fmla="*/ 1079241 h 4110786"/>
                    <a:gd name="connsiteX5" fmla="*/ 398124 w 4158105"/>
                    <a:gd name="connsiteY5" fmla="*/ 919162 h 4110786"/>
                    <a:gd name="connsiteX6" fmla="*/ 399753 w 4158105"/>
                    <a:gd name="connsiteY6" fmla="*/ 920125 h 4110786"/>
                    <a:gd name="connsiteX7" fmla="*/ 308772 w 4158105"/>
                    <a:gd name="connsiteY7" fmla="*/ 1069886 h 4110786"/>
                    <a:gd name="connsiteX8" fmla="*/ 307636 w 4158105"/>
                    <a:gd name="connsiteY8" fmla="*/ 1069182 h 4110786"/>
                    <a:gd name="connsiteX9" fmla="*/ 398124 w 4158105"/>
                    <a:gd name="connsiteY9" fmla="*/ 919162 h 4110786"/>
                    <a:gd name="connsiteX10" fmla="*/ 2106264 w 4158105"/>
                    <a:gd name="connsiteY10" fmla="*/ 319178 h 4110786"/>
                    <a:gd name="connsiteX11" fmla="*/ 2198792 w 4158105"/>
                    <a:gd name="connsiteY11" fmla="*/ 323850 h 4110786"/>
                    <a:gd name="connsiteX12" fmla="*/ 2019755 w 4158105"/>
                    <a:gd name="connsiteY12" fmla="*/ 323850 h 4110786"/>
                    <a:gd name="connsiteX13" fmla="*/ 2019755 w 4158105"/>
                    <a:gd name="connsiteY13" fmla="*/ 323546 h 4110786"/>
                    <a:gd name="connsiteX14" fmla="*/ 2106264 w 4158105"/>
                    <a:gd name="connsiteY14" fmla="*/ 319178 h 4110786"/>
                    <a:gd name="connsiteX15" fmla="*/ 2224351 w 4158105"/>
                    <a:gd name="connsiteY15" fmla="*/ 13068 h 4110786"/>
                    <a:gd name="connsiteX16" fmla="*/ 4158105 w 4158105"/>
                    <a:gd name="connsiteY16" fmla="*/ 2058946 h 4110786"/>
                    <a:gd name="connsiteX17" fmla="*/ 2106265 w 4158105"/>
                    <a:gd name="connsiteY17" fmla="*/ 4110786 h 4110786"/>
                    <a:gd name="connsiteX18" fmla="*/ 54424 w 4158105"/>
                    <a:gd name="connsiteY18" fmla="*/ 2058946 h 4110786"/>
                    <a:gd name="connsiteX19" fmla="*/ 574232 w 4158105"/>
                    <a:gd name="connsiteY19" fmla="*/ 1234330 h 4110786"/>
                    <a:gd name="connsiteX20" fmla="*/ 366497 w 4158105"/>
                    <a:gd name="connsiteY20" fmla="*/ 2058945 h 4110786"/>
                    <a:gd name="connsiteX21" fmla="*/ 2106264 w 4158105"/>
                    <a:gd name="connsiteY21" fmla="*/ 3798712 h 4110786"/>
                    <a:gd name="connsiteX22" fmla="*/ 3846030 w 4158105"/>
                    <a:gd name="connsiteY22" fmla="*/ 2058945 h 4110786"/>
                    <a:gd name="connsiteX23" fmla="*/ 2198792 w 4158105"/>
                    <a:gd name="connsiteY23" fmla="*/ 323850 h 4110786"/>
                    <a:gd name="connsiteX24" fmla="*/ 2219780 w 4158105"/>
                    <a:gd name="connsiteY24" fmla="*/ 323850 h 4110786"/>
                    <a:gd name="connsiteX25" fmla="*/ 2224351 w 4158105"/>
                    <a:gd name="connsiteY25" fmla="*/ 13068 h 4110786"/>
                    <a:gd name="connsiteX26" fmla="*/ 2019755 w 4158105"/>
                    <a:gd name="connsiteY26" fmla="*/ 11473 h 4110786"/>
                    <a:gd name="connsiteX27" fmla="*/ 2019755 w 4158105"/>
                    <a:gd name="connsiteY27" fmla="*/ 323546 h 4110786"/>
                    <a:gd name="connsiteX28" fmla="*/ 668844 w 4158105"/>
                    <a:gd name="connsiteY28" fmla="*/ 1079241 h 4110786"/>
                    <a:gd name="connsiteX29" fmla="*/ 399753 w 4158105"/>
                    <a:gd name="connsiteY29" fmla="*/ 920125 h 4110786"/>
                    <a:gd name="connsiteX30" fmla="*/ 2019755 w 4158105"/>
                    <a:gd name="connsiteY30" fmla="*/ 11473 h 4110786"/>
                    <a:gd name="connsiteX31" fmla="*/ 2224543 w 4158105"/>
                    <a:gd name="connsiteY31" fmla="*/ 0 h 4110786"/>
                    <a:gd name="connsiteX32" fmla="*/ 2224351 w 4158105"/>
                    <a:gd name="connsiteY32" fmla="*/ 13068 h 4110786"/>
                    <a:gd name="connsiteX33" fmla="*/ 2106265 w 4158105"/>
                    <a:gd name="connsiteY33" fmla="*/ 7105 h 4110786"/>
                    <a:gd name="connsiteX34" fmla="*/ 2019755 w 4158105"/>
                    <a:gd name="connsiteY34" fmla="*/ 11473 h 4110786"/>
                    <a:gd name="connsiteX35" fmla="*/ 2019755 w 4158105"/>
                    <a:gd name="connsiteY35" fmla="*/ 2381 h 4110786"/>
                    <a:gd name="connsiteX36" fmla="*/ 2224543 w 4158105"/>
                    <a:gd name="connsiteY36" fmla="*/ 0 h 4110786"/>
                    <a:gd name="connsiteX0-1" fmla="*/ 668844 w 4158105"/>
                    <a:gd name="connsiteY0-2" fmla="*/ 1079241 h 4110786"/>
                    <a:gd name="connsiteX1-3" fmla="*/ 671967 w 4158105"/>
                    <a:gd name="connsiteY1-4" fmla="*/ 1081087 h 4110786"/>
                    <a:gd name="connsiteX2-5" fmla="*/ 576717 w 4158105"/>
                    <a:gd name="connsiteY2-6" fmla="*/ 1235869 h 4110786"/>
                    <a:gd name="connsiteX3-7" fmla="*/ 574232 w 4158105"/>
                    <a:gd name="connsiteY3-8" fmla="*/ 1234330 h 4110786"/>
                    <a:gd name="connsiteX4-9" fmla="*/ 668844 w 4158105"/>
                    <a:gd name="connsiteY4-10" fmla="*/ 1079241 h 4110786"/>
                    <a:gd name="connsiteX5-11" fmla="*/ 398124 w 4158105"/>
                    <a:gd name="connsiteY5-12" fmla="*/ 919162 h 4110786"/>
                    <a:gd name="connsiteX6-13" fmla="*/ 399753 w 4158105"/>
                    <a:gd name="connsiteY6-14" fmla="*/ 920125 h 4110786"/>
                    <a:gd name="connsiteX7-15" fmla="*/ 308772 w 4158105"/>
                    <a:gd name="connsiteY7-16" fmla="*/ 1069886 h 4110786"/>
                    <a:gd name="connsiteX8-17" fmla="*/ 398124 w 4158105"/>
                    <a:gd name="connsiteY8-18" fmla="*/ 919162 h 4110786"/>
                    <a:gd name="connsiteX9-19" fmla="*/ 2106264 w 4158105"/>
                    <a:gd name="connsiteY9-20" fmla="*/ 319178 h 4110786"/>
                    <a:gd name="connsiteX10-21" fmla="*/ 2198792 w 4158105"/>
                    <a:gd name="connsiteY10-22" fmla="*/ 323850 h 4110786"/>
                    <a:gd name="connsiteX11-23" fmla="*/ 2019755 w 4158105"/>
                    <a:gd name="connsiteY11-24" fmla="*/ 323850 h 4110786"/>
                    <a:gd name="connsiteX12-25" fmla="*/ 2019755 w 4158105"/>
                    <a:gd name="connsiteY12-26" fmla="*/ 323546 h 4110786"/>
                    <a:gd name="connsiteX13-27" fmla="*/ 2106264 w 4158105"/>
                    <a:gd name="connsiteY13-28" fmla="*/ 319178 h 4110786"/>
                    <a:gd name="connsiteX14-29" fmla="*/ 2224351 w 4158105"/>
                    <a:gd name="connsiteY14-30" fmla="*/ 13068 h 4110786"/>
                    <a:gd name="connsiteX15-31" fmla="*/ 4158105 w 4158105"/>
                    <a:gd name="connsiteY15-32" fmla="*/ 2058946 h 4110786"/>
                    <a:gd name="connsiteX16-33" fmla="*/ 2106265 w 4158105"/>
                    <a:gd name="connsiteY16-34" fmla="*/ 4110786 h 4110786"/>
                    <a:gd name="connsiteX17-35" fmla="*/ 54424 w 4158105"/>
                    <a:gd name="connsiteY17-36" fmla="*/ 2058946 h 4110786"/>
                    <a:gd name="connsiteX18-37" fmla="*/ 574232 w 4158105"/>
                    <a:gd name="connsiteY18-38" fmla="*/ 1234330 h 4110786"/>
                    <a:gd name="connsiteX19-39" fmla="*/ 366497 w 4158105"/>
                    <a:gd name="connsiteY19-40" fmla="*/ 2058945 h 4110786"/>
                    <a:gd name="connsiteX20-41" fmla="*/ 2106264 w 4158105"/>
                    <a:gd name="connsiteY20-42" fmla="*/ 3798712 h 4110786"/>
                    <a:gd name="connsiteX21-43" fmla="*/ 3846030 w 4158105"/>
                    <a:gd name="connsiteY21-44" fmla="*/ 2058945 h 4110786"/>
                    <a:gd name="connsiteX22-45" fmla="*/ 2198792 w 4158105"/>
                    <a:gd name="connsiteY22-46" fmla="*/ 323850 h 4110786"/>
                    <a:gd name="connsiteX23-47" fmla="*/ 2219780 w 4158105"/>
                    <a:gd name="connsiteY23-48" fmla="*/ 323850 h 4110786"/>
                    <a:gd name="connsiteX24-49" fmla="*/ 2224351 w 4158105"/>
                    <a:gd name="connsiteY24-50" fmla="*/ 13068 h 4110786"/>
                    <a:gd name="connsiteX25-51" fmla="*/ 2019755 w 4158105"/>
                    <a:gd name="connsiteY25-52" fmla="*/ 11473 h 4110786"/>
                    <a:gd name="connsiteX26-53" fmla="*/ 2019755 w 4158105"/>
                    <a:gd name="connsiteY26-54" fmla="*/ 323546 h 4110786"/>
                    <a:gd name="connsiteX27-55" fmla="*/ 668844 w 4158105"/>
                    <a:gd name="connsiteY27-56" fmla="*/ 1079241 h 4110786"/>
                    <a:gd name="connsiteX28-57" fmla="*/ 399753 w 4158105"/>
                    <a:gd name="connsiteY28-58" fmla="*/ 920125 h 4110786"/>
                    <a:gd name="connsiteX29-59" fmla="*/ 2019755 w 4158105"/>
                    <a:gd name="connsiteY29-60" fmla="*/ 11473 h 4110786"/>
                    <a:gd name="connsiteX30-61" fmla="*/ 2224543 w 4158105"/>
                    <a:gd name="connsiteY30-62" fmla="*/ 0 h 4110786"/>
                    <a:gd name="connsiteX31-63" fmla="*/ 2224351 w 4158105"/>
                    <a:gd name="connsiteY31-64" fmla="*/ 13068 h 4110786"/>
                    <a:gd name="connsiteX32-65" fmla="*/ 2106265 w 4158105"/>
                    <a:gd name="connsiteY32-66" fmla="*/ 7105 h 4110786"/>
                    <a:gd name="connsiteX33-67" fmla="*/ 2019755 w 4158105"/>
                    <a:gd name="connsiteY33-68" fmla="*/ 11473 h 4110786"/>
                    <a:gd name="connsiteX34-69" fmla="*/ 2019755 w 4158105"/>
                    <a:gd name="connsiteY34-70" fmla="*/ 2381 h 4110786"/>
                    <a:gd name="connsiteX35-71" fmla="*/ 2224543 w 4158105"/>
                    <a:gd name="connsiteY35-72" fmla="*/ 0 h 4110786"/>
                    <a:gd name="connsiteX0-73" fmla="*/ 668844 w 4158105"/>
                    <a:gd name="connsiteY0-74" fmla="*/ 1079241 h 4110786"/>
                    <a:gd name="connsiteX1-75" fmla="*/ 671967 w 4158105"/>
                    <a:gd name="connsiteY1-76" fmla="*/ 1081087 h 4110786"/>
                    <a:gd name="connsiteX2-77" fmla="*/ 576717 w 4158105"/>
                    <a:gd name="connsiteY2-78" fmla="*/ 1235869 h 4110786"/>
                    <a:gd name="connsiteX3-79" fmla="*/ 574232 w 4158105"/>
                    <a:gd name="connsiteY3-80" fmla="*/ 1234330 h 4110786"/>
                    <a:gd name="connsiteX4-81" fmla="*/ 668844 w 4158105"/>
                    <a:gd name="connsiteY4-82" fmla="*/ 1079241 h 4110786"/>
                    <a:gd name="connsiteX5-83" fmla="*/ 398124 w 4158105"/>
                    <a:gd name="connsiteY5-84" fmla="*/ 919162 h 4110786"/>
                    <a:gd name="connsiteX6-85" fmla="*/ 399753 w 4158105"/>
                    <a:gd name="connsiteY6-86" fmla="*/ 920125 h 4110786"/>
                    <a:gd name="connsiteX7-87" fmla="*/ 398124 w 4158105"/>
                    <a:gd name="connsiteY7-88" fmla="*/ 919162 h 4110786"/>
                    <a:gd name="connsiteX8-89" fmla="*/ 2106264 w 4158105"/>
                    <a:gd name="connsiteY8-90" fmla="*/ 319178 h 4110786"/>
                    <a:gd name="connsiteX9-91" fmla="*/ 2198792 w 4158105"/>
                    <a:gd name="connsiteY9-92" fmla="*/ 323850 h 4110786"/>
                    <a:gd name="connsiteX10-93" fmla="*/ 2019755 w 4158105"/>
                    <a:gd name="connsiteY10-94" fmla="*/ 323850 h 4110786"/>
                    <a:gd name="connsiteX11-95" fmla="*/ 2019755 w 4158105"/>
                    <a:gd name="connsiteY11-96" fmla="*/ 323546 h 4110786"/>
                    <a:gd name="connsiteX12-97" fmla="*/ 2106264 w 4158105"/>
                    <a:gd name="connsiteY12-98" fmla="*/ 319178 h 4110786"/>
                    <a:gd name="connsiteX13-99" fmla="*/ 2224351 w 4158105"/>
                    <a:gd name="connsiteY13-100" fmla="*/ 13068 h 4110786"/>
                    <a:gd name="connsiteX14-101" fmla="*/ 4158105 w 4158105"/>
                    <a:gd name="connsiteY14-102" fmla="*/ 2058946 h 4110786"/>
                    <a:gd name="connsiteX15-103" fmla="*/ 2106265 w 4158105"/>
                    <a:gd name="connsiteY15-104" fmla="*/ 4110786 h 4110786"/>
                    <a:gd name="connsiteX16-105" fmla="*/ 54424 w 4158105"/>
                    <a:gd name="connsiteY16-106" fmla="*/ 2058946 h 4110786"/>
                    <a:gd name="connsiteX17-107" fmla="*/ 574232 w 4158105"/>
                    <a:gd name="connsiteY17-108" fmla="*/ 1234330 h 4110786"/>
                    <a:gd name="connsiteX18-109" fmla="*/ 366497 w 4158105"/>
                    <a:gd name="connsiteY18-110" fmla="*/ 2058945 h 4110786"/>
                    <a:gd name="connsiteX19-111" fmla="*/ 2106264 w 4158105"/>
                    <a:gd name="connsiteY19-112" fmla="*/ 3798712 h 4110786"/>
                    <a:gd name="connsiteX20-113" fmla="*/ 3846030 w 4158105"/>
                    <a:gd name="connsiteY20-114" fmla="*/ 2058945 h 4110786"/>
                    <a:gd name="connsiteX21-115" fmla="*/ 2198792 w 4158105"/>
                    <a:gd name="connsiteY21-116" fmla="*/ 323850 h 4110786"/>
                    <a:gd name="connsiteX22-117" fmla="*/ 2219780 w 4158105"/>
                    <a:gd name="connsiteY22-118" fmla="*/ 323850 h 4110786"/>
                    <a:gd name="connsiteX23-119" fmla="*/ 2224351 w 4158105"/>
                    <a:gd name="connsiteY23-120" fmla="*/ 13068 h 4110786"/>
                    <a:gd name="connsiteX24-121" fmla="*/ 2019755 w 4158105"/>
                    <a:gd name="connsiteY24-122" fmla="*/ 11473 h 4110786"/>
                    <a:gd name="connsiteX25-123" fmla="*/ 2019755 w 4158105"/>
                    <a:gd name="connsiteY25-124" fmla="*/ 323546 h 4110786"/>
                    <a:gd name="connsiteX26-125" fmla="*/ 668844 w 4158105"/>
                    <a:gd name="connsiteY26-126" fmla="*/ 1079241 h 4110786"/>
                    <a:gd name="connsiteX27-127" fmla="*/ 399753 w 4158105"/>
                    <a:gd name="connsiteY27-128" fmla="*/ 920125 h 4110786"/>
                    <a:gd name="connsiteX28-129" fmla="*/ 2019755 w 4158105"/>
                    <a:gd name="connsiteY28-130" fmla="*/ 11473 h 4110786"/>
                    <a:gd name="connsiteX29-131" fmla="*/ 2224543 w 4158105"/>
                    <a:gd name="connsiteY29-132" fmla="*/ 0 h 4110786"/>
                    <a:gd name="connsiteX30-133" fmla="*/ 2224351 w 4158105"/>
                    <a:gd name="connsiteY30-134" fmla="*/ 13068 h 4110786"/>
                    <a:gd name="connsiteX31-135" fmla="*/ 2106265 w 4158105"/>
                    <a:gd name="connsiteY31-136" fmla="*/ 7105 h 4110786"/>
                    <a:gd name="connsiteX32-137" fmla="*/ 2019755 w 4158105"/>
                    <a:gd name="connsiteY32-138" fmla="*/ 11473 h 4110786"/>
                    <a:gd name="connsiteX33-139" fmla="*/ 2019755 w 4158105"/>
                    <a:gd name="connsiteY33-140" fmla="*/ 2381 h 4110786"/>
                    <a:gd name="connsiteX34-141" fmla="*/ 2224543 w 4158105"/>
                    <a:gd name="connsiteY34-142" fmla="*/ 0 h 4110786"/>
                    <a:gd name="connsiteX0-143" fmla="*/ 739525 w 4228786"/>
                    <a:gd name="connsiteY0-144" fmla="*/ 1079241 h 4110786"/>
                    <a:gd name="connsiteX1-145" fmla="*/ 742648 w 4228786"/>
                    <a:gd name="connsiteY1-146" fmla="*/ 1081087 h 4110786"/>
                    <a:gd name="connsiteX2-147" fmla="*/ 647398 w 4228786"/>
                    <a:gd name="connsiteY2-148" fmla="*/ 1235869 h 4110786"/>
                    <a:gd name="connsiteX3-149" fmla="*/ 644913 w 4228786"/>
                    <a:gd name="connsiteY3-150" fmla="*/ 1234330 h 4110786"/>
                    <a:gd name="connsiteX4-151" fmla="*/ 739525 w 4228786"/>
                    <a:gd name="connsiteY4-152" fmla="*/ 1079241 h 4110786"/>
                    <a:gd name="connsiteX5-153" fmla="*/ 468805 w 4228786"/>
                    <a:gd name="connsiteY5-154" fmla="*/ 919162 h 4110786"/>
                    <a:gd name="connsiteX6-155" fmla="*/ 470434 w 4228786"/>
                    <a:gd name="connsiteY6-156" fmla="*/ 920125 h 4110786"/>
                    <a:gd name="connsiteX7-157" fmla="*/ 468805 w 4228786"/>
                    <a:gd name="connsiteY7-158" fmla="*/ 919162 h 4110786"/>
                    <a:gd name="connsiteX8-159" fmla="*/ 2176945 w 4228786"/>
                    <a:gd name="connsiteY8-160" fmla="*/ 319178 h 4110786"/>
                    <a:gd name="connsiteX9-161" fmla="*/ 2269473 w 4228786"/>
                    <a:gd name="connsiteY9-162" fmla="*/ 323850 h 4110786"/>
                    <a:gd name="connsiteX10-163" fmla="*/ 2090436 w 4228786"/>
                    <a:gd name="connsiteY10-164" fmla="*/ 323850 h 4110786"/>
                    <a:gd name="connsiteX11-165" fmla="*/ 2090436 w 4228786"/>
                    <a:gd name="connsiteY11-166" fmla="*/ 323546 h 4110786"/>
                    <a:gd name="connsiteX12-167" fmla="*/ 2176945 w 4228786"/>
                    <a:gd name="connsiteY12-168" fmla="*/ 319178 h 4110786"/>
                    <a:gd name="connsiteX13-169" fmla="*/ 2295032 w 4228786"/>
                    <a:gd name="connsiteY13-170" fmla="*/ 13068 h 4110786"/>
                    <a:gd name="connsiteX14-171" fmla="*/ 4228786 w 4228786"/>
                    <a:gd name="connsiteY14-172" fmla="*/ 2058946 h 4110786"/>
                    <a:gd name="connsiteX15-173" fmla="*/ 2176946 w 4228786"/>
                    <a:gd name="connsiteY15-174" fmla="*/ 4110786 h 4110786"/>
                    <a:gd name="connsiteX16-175" fmla="*/ 125105 w 4228786"/>
                    <a:gd name="connsiteY16-176" fmla="*/ 2058946 h 4110786"/>
                    <a:gd name="connsiteX17-177" fmla="*/ 437178 w 4228786"/>
                    <a:gd name="connsiteY17-178" fmla="*/ 2058945 h 4110786"/>
                    <a:gd name="connsiteX18-179" fmla="*/ 2176945 w 4228786"/>
                    <a:gd name="connsiteY18-180" fmla="*/ 3798712 h 4110786"/>
                    <a:gd name="connsiteX19-181" fmla="*/ 3916711 w 4228786"/>
                    <a:gd name="connsiteY19-182" fmla="*/ 2058945 h 4110786"/>
                    <a:gd name="connsiteX20-183" fmla="*/ 2269473 w 4228786"/>
                    <a:gd name="connsiteY20-184" fmla="*/ 323850 h 4110786"/>
                    <a:gd name="connsiteX21-185" fmla="*/ 2290461 w 4228786"/>
                    <a:gd name="connsiteY21-186" fmla="*/ 323850 h 4110786"/>
                    <a:gd name="connsiteX22-187" fmla="*/ 2295032 w 4228786"/>
                    <a:gd name="connsiteY22-188" fmla="*/ 13068 h 4110786"/>
                    <a:gd name="connsiteX23-189" fmla="*/ 2090436 w 4228786"/>
                    <a:gd name="connsiteY23-190" fmla="*/ 11473 h 4110786"/>
                    <a:gd name="connsiteX24-191" fmla="*/ 2090436 w 4228786"/>
                    <a:gd name="connsiteY24-192" fmla="*/ 323546 h 4110786"/>
                    <a:gd name="connsiteX25-193" fmla="*/ 739525 w 4228786"/>
                    <a:gd name="connsiteY25-194" fmla="*/ 1079241 h 4110786"/>
                    <a:gd name="connsiteX26-195" fmla="*/ 470434 w 4228786"/>
                    <a:gd name="connsiteY26-196" fmla="*/ 920125 h 4110786"/>
                    <a:gd name="connsiteX27-197" fmla="*/ 2090436 w 4228786"/>
                    <a:gd name="connsiteY27-198" fmla="*/ 11473 h 4110786"/>
                    <a:gd name="connsiteX28-199" fmla="*/ 2295224 w 4228786"/>
                    <a:gd name="connsiteY28-200" fmla="*/ 0 h 4110786"/>
                    <a:gd name="connsiteX29-201" fmla="*/ 2295032 w 4228786"/>
                    <a:gd name="connsiteY29-202" fmla="*/ 13068 h 4110786"/>
                    <a:gd name="connsiteX30-203" fmla="*/ 2176946 w 4228786"/>
                    <a:gd name="connsiteY30-204" fmla="*/ 7105 h 4110786"/>
                    <a:gd name="connsiteX31-205" fmla="*/ 2090436 w 4228786"/>
                    <a:gd name="connsiteY31-206" fmla="*/ 11473 h 4110786"/>
                    <a:gd name="connsiteX32-207" fmla="*/ 2090436 w 4228786"/>
                    <a:gd name="connsiteY32-208" fmla="*/ 2381 h 4110786"/>
                    <a:gd name="connsiteX33-209" fmla="*/ 2295224 w 4228786"/>
                    <a:gd name="connsiteY33-210" fmla="*/ 0 h 4110786"/>
                    <a:gd name="connsiteX0-211" fmla="*/ 739525 w 4228786"/>
                    <a:gd name="connsiteY0-212" fmla="*/ 1079241 h 4110786"/>
                    <a:gd name="connsiteX1-213" fmla="*/ 742648 w 4228786"/>
                    <a:gd name="connsiteY1-214" fmla="*/ 1081087 h 4110786"/>
                    <a:gd name="connsiteX2-215" fmla="*/ 647398 w 4228786"/>
                    <a:gd name="connsiteY2-216" fmla="*/ 1235869 h 4110786"/>
                    <a:gd name="connsiteX3-217" fmla="*/ 739525 w 4228786"/>
                    <a:gd name="connsiteY3-218" fmla="*/ 1079241 h 4110786"/>
                    <a:gd name="connsiteX4-219" fmla="*/ 468805 w 4228786"/>
                    <a:gd name="connsiteY4-220" fmla="*/ 919162 h 4110786"/>
                    <a:gd name="connsiteX5-221" fmla="*/ 470434 w 4228786"/>
                    <a:gd name="connsiteY5-222" fmla="*/ 920125 h 4110786"/>
                    <a:gd name="connsiteX6-223" fmla="*/ 468805 w 4228786"/>
                    <a:gd name="connsiteY6-224" fmla="*/ 919162 h 4110786"/>
                    <a:gd name="connsiteX7-225" fmla="*/ 2176945 w 4228786"/>
                    <a:gd name="connsiteY7-226" fmla="*/ 319178 h 4110786"/>
                    <a:gd name="connsiteX8-227" fmla="*/ 2269473 w 4228786"/>
                    <a:gd name="connsiteY8-228" fmla="*/ 323850 h 4110786"/>
                    <a:gd name="connsiteX9-229" fmla="*/ 2090436 w 4228786"/>
                    <a:gd name="connsiteY9-230" fmla="*/ 323850 h 4110786"/>
                    <a:gd name="connsiteX10-231" fmla="*/ 2090436 w 4228786"/>
                    <a:gd name="connsiteY10-232" fmla="*/ 323546 h 4110786"/>
                    <a:gd name="connsiteX11-233" fmla="*/ 2176945 w 4228786"/>
                    <a:gd name="connsiteY11-234" fmla="*/ 319178 h 4110786"/>
                    <a:gd name="connsiteX12-235" fmla="*/ 2295032 w 4228786"/>
                    <a:gd name="connsiteY12-236" fmla="*/ 13068 h 4110786"/>
                    <a:gd name="connsiteX13-237" fmla="*/ 4228786 w 4228786"/>
                    <a:gd name="connsiteY13-238" fmla="*/ 2058946 h 4110786"/>
                    <a:gd name="connsiteX14-239" fmla="*/ 2176946 w 4228786"/>
                    <a:gd name="connsiteY14-240" fmla="*/ 4110786 h 4110786"/>
                    <a:gd name="connsiteX15-241" fmla="*/ 125105 w 4228786"/>
                    <a:gd name="connsiteY15-242" fmla="*/ 2058946 h 4110786"/>
                    <a:gd name="connsiteX16-243" fmla="*/ 437178 w 4228786"/>
                    <a:gd name="connsiteY16-244" fmla="*/ 2058945 h 4110786"/>
                    <a:gd name="connsiteX17-245" fmla="*/ 2176945 w 4228786"/>
                    <a:gd name="connsiteY17-246" fmla="*/ 3798712 h 4110786"/>
                    <a:gd name="connsiteX18-247" fmla="*/ 3916711 w 4228786"/>
                    <a:gd name="connsiteY18-248" fmla="*/ 2058945 h 4110786"/>
                    <a:gd name="connsiteX19-249" fmla="*/ 2269473 w 4228786"/>
                    <a:gd name="connsiteY19-250" fmla="*/ 323850 h 4110786"/>
                    <a:gd name="connsiteX20-251" fmla="*/ 2290461 w 4228786"/>
                    <a:gd name="connsiteY20-252" fmla="*/ 323850 h 4110786"/>
                    <a:gd name="connsiteX21-253" fmla="*/ 2295032 w 4228786"/>
                    <a:gd name="connsiteY21-254" fmla="*/ 13068 h 4110786"/>
                    <a:gd name="connsiteX22-255" fmla="*/ 2090436 w 4228786"/>
                    <a:gd name="connsiteY22-256" fmla="*/ 11473 h 4110786"/>
                    <a:gd name="connsiteX23-257" fmla="*/ 2090436 w 4228786"/>
                    <a:gd name="connsiteY23-258" fmla="*/ 323546 h 4110786"/>
                    <a:gd name="connsiteX24-259" fmla="*/ 739525 w 4228786"/>
                    <a:gd name="connsiteY24-260" fmla="*/ 1079241 h 4110786"/>
                    <a:gd name="connsiteX25-261" fmla="*/ 470434 w 4228786"/>
                    <a:gd name="connsiteY25-262" fmla="*/ 920125 h 4110786"/>
                    <a:gd name="connsiteX26-263" fmla="*/ 2090436 w 4228786"/>
                    <a:gd name="connsiteY26-264" fmla="*/ 11473 h 4110786"/>
                    <a:gd name="connsiteX27-265" fmla="*/ 2295224 w 4228786"/>
                    <a:gd name="connsiteY27-266" fmla="*/ 0 h 4110786"/>
                    <a:gd name="connsiteX28-267" fmla="*/ 2295032 w 4228786"/>
                    <a:gd name="connsiteY28-268" fmla="*/ 13068 h 4110786"/>
                    <a:gd name="connsiteX29-269" fmla="*/ 2176946 w 4228786"/>
                    <a:gd name="connsiteY29-270" fmla="*/ 7105 h 4110786"/>
                    <a:gd name="connsiteX30-271" fmla="*/ 2090436 w 4228786"/>
                    <a:gd name="connsiteY30-272" fmla="*/ 11473 h 4110786"/>
                    <a:gd name="connsiteX31-273" fmla="*/ 2090436 w 4228786"/>
                    <a:gd name="connsiteY31-274" fmla="*/ 2381 h 4110786"/>
                    <a:gd name="connsiteX32-275" fmla="*/ 2295224 w 4228786"/>
                    <a:gd name="connsiteY32-276" fmla="*/ 0 h 4110786"/>
                    <a:gd name="connsiteX0-277" fmla="*/ 739525 w 4228786"/>
                    <a:gd name="connsiteY0-278" fmla="*/ 1079241 h 4110786"/>
                    <a:gd name="connsiteX1-279" fmla="*/ 742648 w 4228786"/>
                    <a:gd name="connsiteY1-280" fmla="*/ 1081087 h 4110786"/>
                    <a:gd name="connsiteX2-281" fmla="*/ 739525 w 4228786"/>
                    <a:gd name="connsiteY2-282" fmla="*/ 1079241 h 4110786"/>
                    <a:gd name="connsiteX3-283" fmla="*/ 468805 w 4228786"/>
                    <a:gd name="connsiteY3-284" fmla="*/ 919162 h 4110786"/>
                    <a:gd name="connsiteX4-285" fmla="*/ 470434 w 4228786"/>
                    <a:gd name="connsiteY4-286" fmla="*/ 920125 h 4110786"/>
                    <a:gd name="connsiteX5-287" fmla="*/ 468805 w 4228786"/>
                    <a:gd name="connsiteY5-288" fmla="*/ 919162 h 4110786"/>
                    <a:gd name="connsiteX6-289" fmla="*/ 2176945 w 4228786"/>
                    <a:gd name="connsiteY6-290" fmla="*/ 319178 h 4110786"/>
                    <a:gd name="connsiteX7-291" fmla="*/ 2269473 w 4228786"/>
                    <a:gd name="connsiteY7-292" fmla="*/ 323850 h 4110786"/>
                    <a:gd name="connsiteX8-293" fmla="*/ 2090436 w 4228786"/>
                    <a:gd name="connsiteY8-294" fmla="*/ 323850 h 4110786"/>
                    <a:gd name="connsiteX9-295" fmla="*/ 2090436 w 4228786"/>
                    <a:gd name="connsiteY9-296" fmla="*/ 323546 h 4110786"/>
                    <a:gd name="connsiteX10-297" fmla="*/ 2176945 w 4228786"/>
                    <a:gd name="connsiteY10-298" fmla="*/ 319178 h 4110786"/>
                    <a:gd name="connsiteX11-299" fmla="*/ 2295032 w 4228786"/>
                    <a:gd name="connsiteY11-300" fmla="*/ 13068 h 4110786"/>
                    <a:gd name="connsiteX12-301" fmla="*/ 4228786 w 4228786"/>
                    <a:gd name="connsiteY12-302" fmla="*/ 2058946 h 4110786"/>
                    <a:gd name="connsiteX13-303" fmla="*/ 2176946 w 4228786"/>
                    <a:gd name="connsiteY13-304" fmla="*/ 4110786 h 4110786"/>
                    <a:gd name="connsiteX14-305" fmla="*/ 125105 w 4228786"/>
                    <a:gd name="connsiteY14-306" fmla="*/ 2058946 h 4110786"/>
                    <a:gd name="connsiteX15-307" fmla="*/ 437178 w 4228786"/>
                    <a:gd name="connsiteY15-308" fmla="*/ 2058945 h 4110786"/>
                    <a:gd name="connsiteX16-309" fmla="*/ 2176945 w 4228786"/>
                    <a:gd name="connsiteY16-310" fmla="*/ 3798712 h 4110786"/>
                    <a:gd name="connsiteX17-311" fmla="*/ 3916711 w 4228786"/>
                    <a:gd name="connsiteY17-312" fmla="*/ 2058945 h 4110786"/>
                    <a:gd name="connsiteX18-313" fmla="*/ 2269473 w 4228786"/>
                    <a:gd name="connsiteY18-314" fmla="*/ 323850 h 4110786"/>
                    <a:gd name="connsiteX19-315" fmla="*/ 2290461 w 4228786"/>
                    <a:gd name="connsiteY19-316" fmla="*/ 323850 h 4110786"/>
                    <a:gd name="connsiteX20-317" fmla="*/ 2295032 w 4228786"/>
                    <a:gd name="connsiteY20-318" fmla="*/ 13068 h 4110786"/>
                    <a:gd name="connsiteX21-319" fmla="*/ 2090436 w 4228786"/>
                    <a:gd name="connsiteY21-320" fmla="*/ 11473 h 4110786"/>
                    <a:gd name="connsiteX22-321" fmla="*/ 2090436 w 4228786"/>
                    <a:gd name="connsiteY22-322" fmla="*/ 323546 h 4110786"/>
                    <a:gd name="connsiteX23-323" fmla="*/ 739525 w 4228786"/>
                    <a:gd name="connsiteY23-324" fmla="*/ 1079241 h 4110786"/>
                    <a:gd name="connsiteX24-325" fmla="*/ 470434 w 4228786"/>
                    <a:gd name="connsiteY24-326" fmla="*/ 920125 h 4110786"/>
                    <a:gd name="connsiteX25-327" fmla="*/ 2090436 w 4228786"/>
                    <a:gd name="connsiteY25-328" fmla="*/ 11473 h 4110786"/>
                    <a:gd name="connsiteX26-329" fmla="*/ 2295224 w 4228786"/>
                    <a:gd name="connsiteY26-330" fmla="*/ 0 h 4110786"/>
                    <a:gd name="connsiteX27-331" fmla="*/ 2295032 w 4228786"/>
                    <a:gd name="connsiteY27-332" fmla="*/ 13068 h 4110786"/>
                    <a:gd name="connsiteX28-333" fmla="*/ 2176946 w 4228786"/>
                    <a:gd name="connsiteY28-334" fmla="*/ 7105 h 4110786"/>
                    <a:gd name="connsiteX29-335" fmla="*/ 2090436 w 4228786"/>
                    <a:gd name="connsiteY29-336" fmla="*/ 11473 h 4110786"/>
                    <a:gd name="connsiteX30-337" fmla="*/ 2090436 w 4228786"/>
                    <a:gd name="connsiteY30-338" fmla="*/ 2381 h 4110786"/>
                    <a:gd name="connsiteX31-339" fmla="*/ 2295224 w 4228786"/>
                    <a:gd name="connsiteY31-340" fmla="*/ 0 h 4110786"/>
                    <a:gd name="connsiteX0-341" fmla="*/ 739525 w 4228786"/>
                    <a:gd name="connsiteY0-342" fmla="*/ 1079241 h 4110786"/>
                    <a:gd name="connsiteX1-343" fmla="*/ 742648 w 4228786"/>
                    <a:gd name="connsiteY1-344" fmla="*/ 1081087 h 4110786"/>
                    <a:gd name="connsiteX2-345" fmla="*/ 739525 w 4228786"/>
                    <a:gd name="connsiteY2-346" fmla="*/ 1079241 h 4110786"/>
                    <a:gd name="connsiteX3-347" fmla="*/ 468805 w 4228786"/>
                    <a:gd name="connsiteY3-348" fmla="*/ 919162 h 4110786"/>
                    <a:gd name="connsiteX4-349" fmla="*/ 470434 w 4228786"/>
                    <a:gd name="connsiteY4-350" fmla="*/ 920125 h 4110786"/>
                    <a:gd name="connsiteX5-351" fmla="*/ 468805 w 4228786"/>
                    <a:gd name="connsiteY5-352" fmla="*/ 919162 h 4110786"/>
                    <a:gd name="connsiteX6-353" fmla="*/ 2176945 w 4228786"/>
                    <a:gd name="connsiteY6-354" fmla="*/ 319178 h 4110786"/>
                    <a:gd name="connsiteX7-355" fmla="*/ 2269473 w 4228786"/>
                    <a:gd name="connsiteY7-356" fmla="*/ 323850 h 4110786"/>
                    <a:gd name="connsiteX8-357" fmla="*/ 2090436 w 4228786"/>
                    <a:gd name="connsiteY8-358" fmla="*/ 323850 h 4110786"/>
                    <a:gd name="connsiteX9-359" fmla="*/ 2090436 w 4228786"/>
                    <a:gd name="connsiteY9-360" fmla="*/ 323546 h 4110786"/>
                    <a:gd name="connsiteX10-361" fmla="*/ 2176945 w 4228786"/>
                    <a:gd name="connsiteY10-362" fmla="*/ 319178 h 4110786"/>
                    <a:gd name="connsiteX11-363" fmla="*/ 2295032 w 4228786"/>
                    <a:gd name="connsiteY11-364" fmla="*/ 13068 h 4110786"/>
                    <a:gd name="connsiteX12-365" fmla="*/ 4228786 w 4228786"/>
                    <a:gd name="connsiteY12-366" fmla="*/ 2058946 h 4110786"/>
                    <a:gd name="connsiteX13-367" fmla="*/ 2176946 w 4228786"/>
                    <a:gd name="connsiteY13-368" fmla="*/ 4110786 h 4110786"/>
                    <a:gd name="connsiteX14-369" fmla="*/ 125105 w 4228786"/>
                    <a:gd name="connsiteY14-370" fmla="*/ 2058946 h 4110786"/>
                    <a:gd name="connsiteX15-371" fmla="*/ 437178 w 4228786"/>
                    <a:gd name="connsiteY15-372" fmla="*/ 2058945 h 4110786"/>
                    <a:gd name="connsiteX16-373" fmla="*/ 2176945 w 4228786"/>
                    <a:gd name="connsiteY16-374" fmla="*/ 3798712 h 4110786"/>
                    <a:gd name="connsiteX17-375" fmla="*/ 3916711 w 4228786"/>
                    <a:gd name="connsiteY17-376" fmla="*/ 2058945 h 4110786"/>
                    <a:gd name="connsiteX18-377" fmla="*/ 2269473 w 4228786"/>
                    <a:gd name="connsiteY18-378" fmla="*/ 323850 h 4110786"/>
                    <a:gd name="connsiteX19-379" fmla="*/ 2290461 w 4228786"/>
                    <a:gd name="connsiteY19-380" fmla="*/ 323850 h 4110786"/>
                    <a:gd name="connsiteX20-381" fmla="*/ 2295032 w 4228786"/>
                    <a:gd name="connsiteY20-382" fmla="*/ 13068 h 4110786"/>
                    <a:gd name="connsiteX21-383" fmla="*/ 2090436 w 4228786"/>
                    <a:gd name="connsiteY21-384" fmla="*/ 11473 h 4110786"/>
                    <a:gd name="connsiteX22-385" fmla="*/ 2090436 w 4228786"/>
                    <a:gd name="connsiteY22-386" fmla="*/ 323546 h 4110786"/>
                    <a:gd name="connsiteX23-387" fmla="*/ 739525 w 4228786"/>
                    <a:gd name="connsiteY23-388" fmla="*/ 1079241 h 4110786"/>
                    <a:gd name="connsiteX24-389" fmla="*/ 470434 w 4228786"/>
                    <a:gd name="connsiteY24-390" fmla="*/ 920125 h 4110786"/>
                    <a:gd name="connsiteX25-391" fmla="*/ 2090436 w 4228786"/>
                    <a:gd name="connsiteY25-392" fmla="*/ 11473 h 4110786"/>
                    <a:gd name="connsiteX26-393" fmla="*/ 2295224 w 4228786"/>
                    <a:gd name="connsiteY26-394" fmla="*/ 0 h 4110786"/>
                    <a:gd name="connsiteX27-395" fmla="*/ 2176946 w 4228786"/>
                    <a:gd name="connsiteY27-396" fmla="*/ 7105 h 4110786"/>
                    <a:gd name="connsiteX28-397" fmla="*/ 2090436 w 4228786"/>
                    <a:gd name="connsiteY28-398" fmla="*/ 11473 h 4110786"/>
                    <a:gd name="connsiteX29-399" fmla="*/ 2090436 w 4228786"/>
                    <a:gd name="connsiteY29-400" fmla="*/ 2381 h 4110786"/>
                    <a:gd name="connsiteX30-401" fmla="*/ 2295224 w 4228786"/>
                    <a:gd name="connsiteY30-402" fmla="*/ 0 h 4110786"/>
                    <a:gd name="connsiteX0-403" fmla="*/ 739525 w 4228949"/>
                    <a:gd name="connsiteY0-404" fmla="*/ 1079241 h 4110786"/>
                    <a:gd name="connsiteX1-405" fmla="*/ 742648 w 4228949"/>
                    <a:gd name="connsiteY1-406" fmla="*/ 1081087 h 4110786"/>
                    <a:gd name="connsiteX2-407" fmla="*/ 739525 w 4228949"/>
                    <a:gd name="connsiteY2-408" fmla="*/ 1079241 h 4110786"/>
                    <a:gd name="connsiteX3-409" fmla="*/ 468805 w 4228949"/>
                    <a:gd name="connsiteY3-410" fmla="*/ 919162 h 4110786"/>
                    <a:gd name="connsiteX4-411" fmla="*/ 470434 w 4228949"/>
                    <a:gd name="connsiteY4-412" fmla="*/ 920125 h 4110786"/>
                    <a:gd name="connsiteX5-413" fmla="*/ 468805 w 4228949"/>
                    <a:gd name="connsiteY5-414" fmla="*/ 919162 h 4110786"/>
                    <a:gd name="connsiteX6-415" fmla="*/ 2176945 w 4228949"/>
                    <a:gd name="connsiteY6-416" fmla="*/ 319178 h 4110786"/>
                    <a:gd name="connsiteX7-417" fmla="*/ 2269473 w 4228949"/>
                    <a:gd name="connsiteY7-418" fmla="*/ 323850 h 4110786"/>
                    <a:gd name="connsiteX8-419" fmla="*/ 2090436 w 4228949"/>
                    <a:gd name="connsiteY8-420" fmla="*/ 323850 h 4110786"/>
                    <a:gd name="connsiteX9-421" fmla="*/ 2090436 w 4228949"/>
                    <a:gd name="connsiteY9-422" fmla="*/ 323546 h 4110786"/>
                    <a:gd name="connsiteX10-423" fmla="*/ 2176945 w 4228949"/>
                    <a:gd name="connsiteY10-424" fmla="*/ 319178 h 4110786"/>
                    <a:gd name="connsiteX11-425" fmla="*/ 2290461 w 4228949"/>
                    <a:gd name="connsiteY11-426" fmla="*/ 323850 h 4110786"/>
                    <a:gd name="connsiteX12-427" fmla="*/ 4228786 w 4228949"/>
                    <a:gd name="connsiteY12-428" fmla="*/ 2058946 h 4110786"/>
                    <a:gd name="connsiteX13-429" fmla="*/ 2176946 w 4228949"/>
                    <a:gd name="connsiteY13-430" fmla="*/ 4110786 h 4110786"/>
                    <a:gd name="connsiteX14-431" fmla="*/ 125105 w 4228949"/>
                    <a:gd name="connsiteY14-432" fmla="*/ 2058946 h 4110786"/>
                    <a:gd name="connsiteX15-433" fmla="*/ 437178 w 4228949"/>
                    <a:gd name="connsiteY15-434" fmla="*/ 2058945 h 4110786"/>
                    <a:gd name="connsiteX16-435" fmla="*/ 2176945 w 4228949"/>
                    <a:gd name="connsiteY16-436" fmla="*/ 3798712 h 4110786"/>
                    <a:gd name="connsiteX17-437" fmla="*/ 3916711 w 4228949"/>
                    <a:gd name="connsiteY17-438" fmla="*/ 2058945 h 4110786"/>
                    <a:gd name="connsiteX18-439" fmla="*/ 2269473 w 4228949"/>
                    <a:gd name="connsiteY18-440" fmla="*/ 323850 h 4110786"/>
                    <a:gd name="connsiteX19-441" fmla="*/ 2290461 w 4228949"/>
                    <a:gd name="connsiteY19-442" fmla="*/ 323850 h 4110786"/>
                    <a:gd name="connsiteX20-443" fmla="*/ 2090436 w 4228949"/>
                    <a:gd name="connsiteY20-444" fmla="*/ 11473 h 4110786"/>
                    <a:gd name="connsiteX21-445" fmla="*/ 2090436 w 4228949"/>
                    <a:gd name="connsiteY21-446" fmla="*/ 323546 h 4110786"/>
                    <a:gd name="connsiteX22-447" fmla="*/ 739525 w 4228949"/>
                    <a:gd name="connsiteY22-448" fmla="*/ 1079241 h 4110786"/>
                    <a:gd name="connsiteX23-449" fmla="*/ 470434 w 4228949"/>
                    <a:gd name="connsiteY23-450" fmla="*/ 920125 h 4110786"/>
                    <a:gd name="connsiteX24-451" fmla="*/ 2090436 w 4228949"/>
                    <a:gd name="connsiteY24-452" fmla="*/ 11473 h 4110786"/>
                    <a:gd name="connsiteX25-453" fmla="*/ 2295224 w 4228949"/>
                    <a:gd name="connsiteY25-454" fmla="*/ 0 h 4110786"/>
                    <a:gd name="connsiteX26-455" fmla="*/ 2176946 w 4228949"/>
                    <a:gd name="connsiteY26-456" fmla="*/ 7105 h 4110786"/>
                    <a:gd name="connsiteX27-457" fmla="*/ 2090436 w 4228949"/>
                    <a:gd name="connsiteY27-458" fmla="*/ 11473 h 4110786"/>
                    <a:gd name="connsiteX28-459" fmla="*/ 2090436 w 4228949"/>
                    <a:gd name="connsiteY28-460" fmla="*/ 2381 h 4110786"/>
                    <a:gd name="connsiteX29-461" fmla="*/ 2295224 w 4228949"/>
                    <a:gd name="connsiteY29-462" fmla="*/ 0 h 4110786"/>
                    <a:gd name="connsiteX0-463" fmla="*/ 739525 w 4228949"/>
                    <a:gd name="connsiteY0-464" fmla="*/ 1076860 h 4108405"/>
                    <a:gd name="connsiteX1-465" fmla="*/ 742648 w 4228949"/>
                    <a:gd name="connsiteY1-466" fmla="*/ 1078706 h 4108405"/>
                    <a:gd name="connsiteX2-467" fmla="*/ 739525 w 4228949"/>
                    <a:gd name="connsiteY2-468" fmla="*/ 1076860 h 4108405"/>
                    <a:gd name="connsiteX3-469" fmla="*/ 468805 w 4228949"/>
                    <a:gd name="connsiteY3-470" fmla="*/ 916781 h 4108405"/>
                    <a:gd name="connsiteX4-471" fmla="*/ 470434 w 4228949"/>
                    <a:gd name="connsiteY4-472" fmla="*/ 917744 h 4108405"/>
                    <a:gd name="connsiteX5-473" fmla="*/ 468805 w 4228949"/>
                    <a:gd name="connsiteY5-474" fmla="*/ 916781 h 4108405"/>
                    <a:gd name="connsiteX6-475" fmla="*/ 2176945 w 4228949"/>
                    <a:gd name="connsiteY6-476" fmla="*/ 316797 h 4108405"/>
                    <a:gd name="connsiteX7-477" fmla="*/ 2269473 w 4228949"/>
                    <a:gd name="connsiteY7-478" fmla="*/ 321469 h 4108405"/>
                    <a:gd name="connsiteX8-479" fmla="*/ 2090436 w 4228949"/>
                    <a:gd name="connsiteY8-480" fmla="*/ 321469 h 4108405"/>
                    <a:gd name="connsiteX9-481" fmla="*/ 2090436 w 4228949"/>
                    <a:gd name="connsiteY9-482" fmla="*/ 321165 h 4108405"/>
                    <a:gd name="connsiteX10-483" fmla="*/ 2176945 w 4228949"/>
                    <a:gd name="connsiteY10-484" fmla="*/ 316797 h 4108405"/>
                    <a:gd name="connsiteX11-485" fmla="*/ 2290461 w 4228949"/>
                    <a:gd name="connsiteY11-486" fmla="*/ 321469 h 4108405"/>
                    <a:gd name="connsiteX12-487" fmla="*/ 4228786 w 4228949"/>
                    <a:gd name="connsiteY12-488" fmla="*/ 2056565 h 4108405"/>
                    <a:gd name="connsiteX13-489" fmla="*/ 2176946 w 4228949"/>
                    <a:gd name="connsiteY13-490" fmla="*/ 4108405 h 4108405"/>
                    <a:gd name="connsiteX14-491" fmla="*/ 125105 w 4228949"/>
                    <a:gd name="connsiteY14-492" fmla="*/ 2056565 h 4108405"/>
                    <a:gd name="connsiteX15-493" fmla="*/ 437178 w 4228949"/>
                    <a:gd name="connsiteY15-494" fmla="*/ 2056564 h 4108405"/>
                    <a:gd name="connsiteX16-495" fmla="*/ 2176945 w 4228949"/>
                    <a:gd name="connsiteY16-496" fmla="*/ 3796331 h 4108405"/>
                    <a:gd name="connsiteX17-497" fmla="*/ 3916711 w 4228949"/>
                    <a:gd name="connsiteY17-498" fmla="*/ 2056564 h 4108405"/>
                    <a:gd name="connsiteX18-499" fmla="*/ 2269473 w 4228949"/>
                    <a:gd name="connsiteY18-500" fmla="*/ 321469 h 4108405"/>
                    <a:gd name="connsiteX19-501" fmla="*/ 2290461 w 4228949"/>
                    <a:gd name="connsiteY19-502" fmla="*/ 321469 h 4108405"/>
                    <a:gd name="connsiteX20-503" fmla="*/ 2090436 w 4228949"/>
                    <a:gd name="connsiteY20-504" fmla="*/ 9092 h 4108405"/>
                    <a:gd name="connsiteX21-505" fmla="*/ 2090436 w 4228949"/>
                    <a:gd name="connsiteY21-506" fmla="*/ 321165 h 4108405"/>
                    <a:gd name="connsiteX22-507" fmla="*/ 739525 w 4228949"/>
                    <a:gd name="connsiteY22-508" fmla="*/ 1076860 h 4108405"/>
                    <a:gd name="connsiteX23-509" fmla="*/ 470434 w 4228949"/>
                    <a:gd name="connsiteY23-510" fmla="*/ 917744 h 4108405"/>
                    <a:gd name="connsiteX24-511" fmla="*/ 2090436 w 4228949"/>
                    <a:gd name="connsiteY24-512" fmla="*/ 9092 h 4108405"/>
                    <a:gd name="connsiteX25-513" fmla="*/ 2090436 w 4228949"/>
                    <a:gd name="connsiteY25-514" fmla="*/ 0 h 4108405"/>
                    <a:gd name="connsiteX26-515" fmla="*/ 2176946 w 4228949"/>
                    <a:gd name="connsiteY26-516" fmla="*/ 4724 h 4108405"/>
                    <a:gd name="connsiteX27-517" fmla="*/ 2090436 w 4228949"/>
                    <a:gd name="connsiteY27-518" fmla="*/ 9092 h 4108405"/>
                    <a:gd name="connsiteX28-519" fmla="*/ 2090436 w 4228949"/>
                    <a:gd name="connsiteY28-520" fmla="*/ 0 h 4108405"/>
                    <a:gd name="connsiteX0-521" fmla="*/ 739525 w 4228949"/>
                    <a:gd name="connsiteY0-522" fmla="*/ 1076860 h 4108405"/>
                    <a:gd name="connsiteX1-523" fmla="*/ 742648 w 4228949"/>
                    <a:gd name="connsiteY1-524" fmla="*/ 1078706 h 4108405"/>
                    <a:gd name="connsiteX2-525" fmla="*/ 739525 w 4228949"/>
                    <a:gd name="connsiteY2-526" fmla="*/ 1076860 h 4108405"/>
                    <a:gd name="connsiteX3-527" fmla="*/ 468805 w 4228949"/>
                    <a:gd name="connsiteY3-528" fmla="*/ 916781 h 4108405"/>
                    <a:gd name="connsiteX4-529" fmla="*/ 470434 w 4228949"/>
                    <a:gd name="connsiteY4-530" fmla="*/ 917744 h 4108405"/>
                    <a:gd name="connsiteX5-531" fmla="*/ 468805 w 4228949"/>
                    <a:gd name="connsiteY5-532" fmla="*/ 916781 h 4108405"/>
                    <a:gd name="connsiteX6-533" fmla="*/ 2176945 w 4228949"/>
                    <a:gd name="connsiteY6-534" fmla="*/ 316797 h 4108405"/>
                    <a:gd name="connsiteX7-535" fmla="*/ 2269473 w 4228949"/>
                    <a:gd name="connsiteY7-536" fmla="*/ 321469 h 4108405"/>
                    <a:gd name="connsiteX8-537" fmla="*/ 2090436 w 4228949"/>
                    <a:gd name="connsiteY8-538" fmla="*/ 321469 h 4108405"/>
                    <a:gd name="connsiteX9-539" fmla="*/ 2090436 w 4228949"/>
                    <a:gd name="connsiteY9-540" fmla="*/ 321165 h 4108405"/>
                    <a:gd name="connsiteX10-541" fmla="*/ 2176945 w 4228949"/>
                    <a:gd name="connsiteY10-542" fmla="*/ 316797 h 4108405"/>
                    <a:gd name="connsiteX11-543" fmla="*/ 2290461 w 4228949"/>
                    <a:gd name="connsiteY11-544" fmla="*/ 321469 h 4108405"/>
                    <a:gd name="connsiteX12-545" fmla="*/ 4228786 w 4228949"/>
                    <a:gd name="connsiteY12-546" fmla="*/ 2056565 h 4108405"/>
                    <a:gd name="connsiteX13-547" fmla="*/ 2176946 w 4228949"/>
                    <a:gd name="connsiteY13-548" fmla="*/ 4108405 h 4108405"/>
                    <a:gd name="connsiteX14-549" fmla="*/ 125105 w 4228949"/>
                    <a:gd name="connsiteY14-550" fmla="*/ 2056565 h 4108405"/>
                    <a:gd name="connsiteX15-551" fmla="*/ 437178 w 4228949"/>
                    <a:gd name="connsiteY15-552" fmla="*/ 2056564 h 4108405"/>
                    <a:gd name="connsiteX16-553" fmla="*/ 2176945 w 4228949"/>
                    <a:gd name="connsiteY16-554" fmla="*/ 3796331 h 4108405"/>
                    <a:gd name="connsiteX17-555" fmla="*/ 3916711 w 4228949"/>
                    <a:gd name="connsiteY17-556" fmla="*/ 2056564 h 4108405"/>
                    <a:gd name="connsiteX18-557" fmla="*/ 2269473 w 4228949"/>
                    <a:gd name="connsiteY18-558" fmla="*/ 321469 h 4108405"/>
                    <a:gd name="connsiteX19-559" fmla="*/ 2290461 w 4228949"/>
                    <a:gd name="connsiteY19-560" fmla="*/ 321469 h 4108405"/>
                    <a:gd name="connsiteX20-561" fmla="*/ 2090436 w 4228949"/>
                    <a:gd name="connsiteY20-562" fmla="*/ 9092 h 4108405"/>
                    <a:gd name="connsiteX21-563" fmla="*/ 2090436 w 4228949"/>
                    <a:gd name="connsiteY21-564" fmla="*/ 321165 h 4108405"/>
                    <a:gd name="connsiteX22-565" fmla="*/ 739525 w 4228949"/>
                    <a:gd name="connsiteY22-566" fmla="*/ 1076860 h 4108405"/>
                    <a:gd name="connsiteX23-567" fmla="*/ 470434 w 4228949"/>
                    <a:gd name="connsiteY23-568" fmla="*/ 917744 h 4108405"/>
                    <a:gd name="connsiteX24-569" fmla="*/ 2090436 w 4228949"/>
                    <a:gd name="connsiteY24-570" fmla="*/ 9092 h 4108405"/>
                    <a:gd name="connsiteX25-571" fmla="*/ 2090436 w 4228949"/>
                    <a:gd name="connsiteY25-572" fmla="*/ 0 h 4108405"/>
                    <a:gd name="connsiteX26-573" fmla="*/ 2090436 w 4228949"/>
                    <a:gd name="connsiteY26-574" fmla="*/ 9092 h 4108405"/>
                    <a:gd name="connsiteX27-575" fmla="*/ 2090436 w 4228949"/>
                    <a:gd name="connsiteY27-576" fmla="*/ 0 h 4108405"/>
                    <a:gd name="connsiteX0-577" fmla="*/ 739525 w 4228925"/>
                    <a:gd name="connsiteY0-578" fmla="*/ 1076860 h 4108405"/>
                    <a:gd name="connsiteX1-579" fmla="*/ 742648 w 4228925"/>
                    <a:gd name="connsiteY1-580" fmla="*/ 1078706 h 4108405"/>
                    <a:gd name="connsiteX2-581" fmla="*/ 739525 w 4228925"/>
                    <a:gd name="connsiteY2-582" fmla="*/ 1076860 h 4108405"/>
                    <a:gd name="connsiteX3-583" fmla="*/ 468805 w 4228925"/>
                    <a:gd name="connsiteY3-584" fmla="*/ 916781 h 4108405"/>
                    <a:gd name="connsiteX4-585" fmla="*/ 470434 w 4228925"/>
                    <a:gd name="connsiteY4-586" fmla="*/ 917744 h 4108405"/>
                    <a:gd name="connsiteX5-587" fmla="*/ 468805 w 4228925"/>
                    <a:gd name="connsiteY5-588" fmla="*/ 916781 h 4108405"/>
                    <a:gd name="connsiteX6-589" fmla="*/ 2176945 w 4228925"/>
                    <a:gd name="connsiteY6-590" fmla="*/ 316797 h 4108405"/>
                    <a:gd name="connsiteX7-591" fmla="*/ 2269473 w 4228925"/>
                    <a:gd name="connsiteY7-592" fmla="*/ 321469 h 4108405"/>
                    <a:gd name="connsiteX8-593" fmla="*/ 2090436 w 4228925"/>
                    <a:gd name="connsiteY8-594" fmla="*/ 321469 h 4108405"/>
                    <a:gd name="connsiteX9-595" fmla="*/ 2090436 w 4228925"/>
                    <a:gd name="connsiteY9-596" fmla="*/ 321165 h 4108405"/>
                    <a:gd name="connsiteX10-597" fmla="*/ 2176945 w 4228925"/>
                    <a:gd name="connsiteY10-598" fmla="*/ 316797 h 4108405"/>
                    <a:gd name="connsiteX11-599" fmla="*/ 2290461 w 4228925"/>
                    <a:gd name="connsiteY11-600" fmla="*/ 321469 h 4108405"/>
                    <a:gd name="connsiteX12-601" fmla="*/ 4228786 w 4228925"/>
                    <a:gd name="connsiteY12-602" fmla="*/ 2056565 h 4108405"/>
                    <a:gd name="connsiteX13-603" fmla="*/ 2176946 w 4228925"/>
                    <a:gd name="connsiteY13-604" fmla="*/ 4108405 h 4108405"/>
                    <a:gd name="connsiteX14-605" fmla="*/ 125105 w 4228925"/>
                    <a:gd name="connsiteY14-606" fmla="*/ 2056565 h 4108405"/>
                    <a:gd name="connsiteX15-607" fmla="*/ 437178 w 4228925"/>
                    <a:gd name="connsiteY15-608" fmla="*/ 2056564 h 4108405"/>
                    <a:gd name="connsiteX16-609" fmla="*/ 2176945 w 4228925"/>
                    <a:gd name="connsiteY16-610" fmla="*/ 3796331 h 4108405"/>
                    <a:gd name="connsiteX17-611" fmla="*/ 3916711 w 4228925"/>
                    <a:gd name="connsiteY17-612" fmla="*/ 2056564 h 4108405"/>
                    <a:gd name="connsiteX18-613" fmla="*/ 2290461 w 4228925"/>
                    <a:gd name="connsiteY18-614" fmla="*/ 321469 h 4108405"/>
                    <a:gd name="connsiteX19-615" fmla="*/ 2090436 w 4228925"/>
                    <a:gd name="connsiteY19-616" fmla="*/ 9092 h 4108405"/>
                    <a:gd name="connsiteX20-617" fmla="*/ 2090436 w 4228925"/>
                    <a:gd name="connsiteY20-618" fmla="*/ 321165 h 4108405"/>
                    <a:gd name="connsiteX21-619" fmla="*/ 739525 w 4228925"/>
                    <a:gd name="connsiteY21-620" fmla="*/ 1076860 h 4108405"/>
                    <a:gd name="connsiteX22-621" fmla="*/ 470434 w 4228925"/>
                    <a:gd name="connsiteY22-622" fmla="*/ 917744 h 4108405"/>
                    <a:gd name="connsiteX23-623" fmla="*/ 2090436 w 4228925"/>
                    <a:gd name="connsiteY23-624" fmla="*/ 9092 h 4108405"/>
                    <a:gd name="connsiteX24-625" fmla="*/ 2090436 w 4228925"/>
                    <a:gd name="connsiteY24-626" fmla="*/ 0 h 4108405"/>
                    <a:gd name="connsiteX25-627" fmla="*/ 2090436 w 4228925"/>
                    <a:gd name="connsiteY25-628" fmla="*/ 9092 h 4108405"/>
                    <a:gd name="connsiteX26-629" fmla="*/ 2090436 w 4228925"/>
                    <a:gd name="connsiteY26-630" fmla="*/ 0 h 4108405"/>
                    <a:gd name="connsiteX0-631" fmla="*/ 739525 w 4228925"/>
                    <a:gd name="connsiteY0-632" fmla="*/ 1076860 h 4108405"/>
                    <a:gd name="connsiteX1-633" fmla="*/ 742648 w 4228925"/>
                    <a:gd name="connsiteY1-634" fmla="*/ 1078706 h 4108405"/>
                    <a:gd name="connsiteX2-635" fmla="*/ 739525 w 4228925"/>
                    <a:gd name="connsiteY2-636" fmla="*/ 1076860 h 4108405"/>
                    <a:gd name="connsiteX3-637" fmla="*/ 468805 w 4228925"/>
                    <a:gd name="connsiteY3-638" fmla="*/ 916781 h 4108405"/>
                    <a:gd name="connsiteX4-639" fmla="*/ 470434 w 4228925"/>
                    <a:gd name="connsiteY4-640" fmla="*/ 917744 h 4108405"/>
                    <a:gd name="connsiteX5-641" fmla="*/ 468805 w 4228925"/>
                    <a:gd name="connsiteY5-642" fmla="*/ 916781 h 4108405"/>
                    <a:gd name="connsiteX6-643" fmla="*/ 2176945 w 4228925"/>
                    <a:gd name="connsiteY6-644" fmla="*/ 316797 h 4108405"/>
                    <a:gd name="connsiteX7-645" fmla="*/ 2090436 w 4228925"/>
                    <a:gd name="connsiteY7-646" fmla="*/ 321469 h 4108405"/>
                    <a:gd name="connsiteX8-647" fmla="*/ 2090436 w 4228925"/>
                    <a:gd name="connsiteY8-648" fmla="*/ 321165 h 4108405"/>
                    <a:gd name="connsiteX9-649" fmla="*/ 2176945 w 4228925"/>
                    <a:gd name="connsiteY9-650" fmla="*/ 316797 h 4108405"/>
                    <a:gd name="connsiteX10-651" fmla="*/ 2290461 w 4228925"/>
                    <a:gd name="connsiteY10-652" fmla="*/ 321469 h 4108405"/>
                    <a:gd name="connsiteX11-653" fmla="*/ 4228786 w 4228925"/>
                    <a:gd name="connsiteY11-654" fmla="*/ 2056565 h 4108405"/>
                    <a:gd name="connsiteX12-655" fmla="*/ 2176946 w 4228925"/>
                    <a:gd name="connsiteY12-656" fmla="*/ 4108405 h 4108405"/>
                    <a:gd name="connsiteX13-657" fmla="*/ 125105 w 4228925"/>
                    <a:gd name="connsiteY13-658" fmla="*/ 2056565 h 4108405"/>
                    <a:gd name="connsiteX14-659" fmla="*/ 437178 w 4228925"/>
                    <a:gd name="connsiteY14-660" fmla="*/ 2056564 h 4108405"/>
                    <a:gd name="connsiteX15-661" fmla="*/ 2176945 w 4228925"/>
                    <a:gd name="connsiteY15-662" fmla="*/ 3796331 h 4108405"/>
                    <a:gd name="connsiteX16-663" fmla="*/ 3916711 w 4228925"/>
                    <a:gd name="connsiteY16-664" fmla="*/ 2056564 h 4108405"/>
                    <a:gd name="connsiteX17-665" fmla="*/ 2290461 w 4228925"/>
                    <a:gd name="connsiteY17-666" fmla="*/ 321469 h 4108405"/>
                    <a:gd name="connsiteX18-667" fmla="*/ 2090436 w 4228925"/>
                    <a:gd name="connsiteY18-668" fmla="*/ 9092 h 4108405"/>
                    <a:gd name="connsiteX19-669" fmla="*/ 2090436 w 4228925"/>
                    <a:gd name="connsiteY19-670" fmla="*/ 321165 h 4108405"/>
                    <a:gd name="connsiteX20-671" fmla="*/ 739525 w 4228925"/>
                    <a:gd name="connsiteY20-672" fmla="*/ 1076860 h 4108405"/>
                    <a:gd name="connsiteX21-673" fmla="*/ 470434 w 4228925"/>
                    <a:gd name="connsiteY21-674" fmla="*/ 917744 h 4108405"/>
                    <a:gd name="connsiteX22-675" fmla="*/ 2090436 w 4228925"/>
                    <a:gd name="connsiteY22-676" fmla="*/ 9092 h 4108405"/>
                    <a:gd name="connsiteX23-677" fmla="*/ 2090436 w 4228925"/>
                    <a:gd name="connsiteY23-678" fmla="*/ 0 h 4108405"/>
                    <a:gd name="connsiteX24-679" fmla="*/ 2090436 w 4228925"/>
                    <a:gd name="connsiteY24-680" fmla="*/ 9092 h 4108405"/>
                    <a:gd name="connsiteX25-681" fmla="*/ 2090436 w 4228925"/>
                    <a:gd name="connsiteY25-682" fmla="*/ 0 h 4108405"/>
                    <a:gd name="connsiteX0-683" fmla="*/ 739525 w 4228925"/>
                    <a:gd name="connsiteY0-684" fmla="*/ 1076860 h 4108405"/>
                    <a:gd name="connsiteX1-685" fmla="*/ 742648 w 4228925"/>
                    <a:gd name="connsiteY1-686" fmla="*/ 1078706 h 4108405"/>
                    <a:gd name="connsiteX2-687" fmla="*/ 739525 w 4228925"/>
                    <a:gd name="connsiteY2-688" fmla="*/ 1076860 h 4108405"/>
                    <a:gd name="connsiteX3-689" fmla="*/ 468805 w 4228925"/>
                    <a:gd name="connsiteY3-690" fmla="*/ 916781 h 4108405"/>
                    <a:gd name="connsiteX4-691" fmla="*/ 470434 w 4228925"/>
                    <a:gd name="connsiteY4-692" fmla="*/ 917744 h 4108405"/>
                    <a:gd name="connsiteX5-693" fmla="*/ 468805 w 4228925"/>
                    <a:gd name="connsiteY5-694" fmla="*/ 916781 h 4108405"/>
                    <a:gd name="connsiteX6-695" fmla="*/ 2090436 w 4228925"/>
                    <a:gd name="connsiteY6-696" fmla="*/ 321165 h 4108405"/>
                    <a:gd name="connsiteX7-697" fmla="*/ 2090436 w 4228925"/>
                    <a:gd name="connsiteY7-698" fmla="*/ 321469 h 4108405"/>
                    <a:gd name="connsiteX8-699" fmla="*/ 2090436 w 4228925"/>
                    <a:gd name="connsiteY8-700" fmla="*/ 321165 h 4108405"/>
                    <a:gd name="connsiteX9-701" fmla="*/ 2290461 w 4228925"/>
                    <a:gd name="connsiteY9-702" fmla="*/ 321469 h 4108405"/>
                    <a:gd name="connsiteX10-703" fmla="*/ 4228786 w 4228925"/>
                    <a:gd name="connsiteY10-704" fmla="*/ 2056565 h 4108405"/>
                    <a:gd name="connsiteX11-705" fmla="*/ 2176946 w 4228925"/>
                    <a:gd name="connsiteY11-706" fmla="*/ 4108405 h 4108405"/>
                    <a:gd name="connsiteX12-707" fmla="*/ 125105 w 4228925"/>
                    <a:gd name="connsiteY12-708" fmla="*/ 2056565 h 4108405"/>
                    <a:gd name="connsiteX13-709" fmla="*/ 437178 w 4228925"/>
                    <a:gd name="connsiteY13-710" fmla="*/ 2056564 h 4108405"/>
                    <a:gd name="connsiteX14-711" fmla="*/ 2176945 w 4228925"/>
                    <a:gd name="connsiteY14-712" fmla="*/ 3796331 h 4108405"/>
                    <a:gd name="connsiteX15-713" fmla="*/ 3916711 w 4228925"/>
                    <a:gd name="connsiteY15-714" fmla="*/ 2056564 h 4108405"/>
                    <a:gd name="connsiteX16-715" fmla="*/ 2290461 w 4228925"/>
                    <a:gd name="connsiteY16-716" fmla="*/ 321469 h 4108405"/>
                    <a:gd name="connsiteX17-717" fmla="*/ 2090436 w 4228925"/>
                    <a:gd name="connsiteY17-718" fmla="*/ 9092 h 4108405"/>
                    <a:gd name="connsiteX18-719" fmla="*/ 2090436 w 4228925"/>
                    <a:gd name="connsiteY18-720" fmla="*/ 321165 h 4108405"/>
                    <a:gd name="connsiteX19-721" fmla="*/ 739525 w 4228925"/>
                    <a:gd name="connsiteY19-722" fmla="*/ 1076860 h 4108405"/>
                    <a:gd name="connsiteX20-723" fmla="*/ 470434 w 4228925"/>
                    <a:gd name="connsiteY20-724" fmla="*/ 917744 h 4108405"/>
                    <a:gd name="connsiteX21-725" fmla="*/ 2090436 w 4228925"/>
                    <a:gd name="connsiteY21-726" fmla="*/ 9092 h 4108405"/>
                    <a:gd name="connsiteX22-727" fmla="*/ 2090436 w 4228925"/>
                    <a:gd name="connsiteY22-728" fmla="*/ 0 h 4108405"/>
                    <a:gd name="connsiteX23-729" fmla="*/ 2090436 w 4228925"/>
                    <a:gd name="connsiteY23-730" fmla="*/ 9092 h 4108405"/>
                    <a:gd name="connsiteX24-731" fmla="*/ 2090436 w 4228925"/>
                    <a:gd name="connsiteY24-732" fmla="*/ 0 h 4108405"/>
                    <a:gd name="connsiteX0-733" fmla="*/ 739525 w 4228925"/>
                    <a:gd name="connsiteY0-734" fmla="*/ 1067768 h 4099313"/>
                    <a:gd name="connsiteX1-735" fmla="*/ 742648 w 4228925"/>
                    <a:gd name="connsiteY1-736" fmla="*/ 1069614 h 4099313"/>
                    <a:gd name="connsiteX2-737" fmla="*/ 739525 w 4228925"/>
                    <a:gd name="connsiteY2-738" fmla="*/ 1067768 h 4099313"/>
                    <a:gd name="connsiteX3-739" fmla="*/ 468805 w 4228925"/>
                    <a:gd name="connsiteY3-740" fmla="*/ 907689 h 4099313"/>
                    <a:gd name="connsiteX4-741" fmla="*/ 470434 w 4228925"/>
                    <a:gd name="connsiteY4-742" fmla="*/ 908652 h 4099313"/>
                    <a:gd name="connsiteX5-743" fmla="*/ 468805 w 4228925"/>
                    <a:gd name="connsiteY5-744" fmla="*/ 907689 h 4099313"/>
                    <a:gd name="connsiteX6-745" fmla="*/ 2090436 w 4228925"/>
                    <a:gd name="connsiteY6-746" fmla="*/ 312073 h 4099313"/>
                    <a:gd name="connsiteX7-747" fmla="*/ 2090436 w 4228925"/>
                    <a:gd name="connsiteY7-748" fmla="*/ 312377 h 4099313"/>
                    <a:gd name="connsiteX8-749" fmla="*/ 2090436 w 4228925"/>
                    <a:gd name="connsiteY8-750" fmla="*/ 312073 h 4099313"/>
                    <a:gd name="connsiteX9-751" fmla="*/ 2290461 w 4228925"/>
                    <a:gd name="connsiteY9-752" fmla="*/ 312377 h 4099313"/>
                    <a:gd name="connsiteX10-753" fmla="*/ 4228786 w 4228925"/>
                    <a:gd name="connsiteY10-754" fmla="*/ 2047473 h 4099313"/>
                    <a:gd name="connsiteX11-755" fmla="*/ 2176946 w 4228925"/>
                    <a:gd name="connsiteY11-756" fmla="*/ 4099313 h 4099313"/>
                    <a:gd name="connsiteX12-757" fmla="*/ 125105 w 4228925"/>
                    <a:gd name="connsiteY12-758" fmla="*/ 2047473 h 4099313"/>
                    <a:gd name="connsiteX13-759" fmla="*/ 437178 w 4228925"/>
                    <a:gd name="connsiteY13-760" fmla="*/ 2047472 h 4099313"/>
                    <a:gd name="connsiteX14-761" fmla="*/ 2176945 w 4228925"/>
                    <a:gd name="connsiteY14-762" fmla="*/ 3787239 h 4099313"/>
                    <a:gd name="connsiteX15-763" fmla="*/ 3916711 w 4228925"/>
                    <a:gd name="connsiteY15-764" fmla="*/ 2047472 h 4099313"/>
                    <a:gd name="connsiteX16-765" fmla="*/ 2290461 w 4228925"/>
                    <a:gd name="connsiteY16-766" fmla="*/ 312377 h 4099313"/>
                    <a:gd name="connsiteX17-767" fmla="*/ 2090436 w 4228925"/>
                    <a:gd name="connsiteY17-768" fmla="*/ 0 h 4099313"/>
                    <a:gd name="connsiteX18-769" fmla="*/ 2090436 w 4228925"/>
                    <a:gd name="connsiteY18-770" fmla="*/ 312073 h 4099313"/>
                    <a:gd name="connsiteX19-771" fmla="*/ 739525 w 4228925"/>
                    <a:gd name="connsiteY19-772" fmla="*/ 1067768 h 4099313"/>
                    <a:gd name="connsiteX20-773" fmla="*/ 470434 w 4228925"/>
                    <a:gd name="connsiteY20-774" fmla="*/ 908652 h 4099313"/>
                    <a:gd name="connsiteX21-775" fmla="*/ 2090436 w 4228925"/>
                    <a:gd name="connsiteY21-776" fmla="*/ 0 h 4099313"/>
                    <a:gd name="connsiteX0-777" fmla="*/ 739525 w 4353891"/>
                    <a:gd name="connsiteY0-778" fmla="*/ 1067768 h 4099313"/>
                    <a:gd name="connsiteX1-779" fmla="*/ 742648 w 4353891"/>
                    <a:gd name="connsiteY1-780" fmla="*/ 1069614 h 4099313"/>
                    <a:gd name="connsiteX2-781" fmla="*/ 739525 w 4353891"/>
                    <a:gd name="connsiteY2-782" fmla="*/ 1067768 h 4099313"/>
                    <a:gd name="connsiteX3-783" fmla="*/ 468805 w 4353891"/>
                    <a:gd name="connsiteY3-784" fmla="*/ 907689 h 4099313"/>
                    <a:gd name="connsiteX4-785" fmla="*/ 470434 w 4353891"/>
                    <a:gd name="connsiteY4-786" fmla="*/ 908652 h 4099313"/>
                    <a:gd name="connsiteX5-787" fmla="*/ 468805 w 4353891"/>
                    <a:gd name="connsiteY5-788" fmla="*/ 907689 h 4099313"/>
                    <a:gd name="connsiteX6-789" fmla="*/ 2090436 w 4353891"/>
                    <a:gd name="connsiteY6-790" fmla="*/ 312073 h 4099313"/>
                    <a:gd name="connsiteX7-791" fmla="*/ 2090436 w 4353891"/>
                    <a:gd name="connsiteY7-792" fmla="*/ 312377 h 4099313"/>
                    <a:gd name="connsiteX8-793" fmla="*/ 2090436 w 4353891"/>
                    <a:gd name="connsiteY8-794" fmla="*/ 312073 h 4099313"/>
                    <a:gd name="connsiteX9-795" fmla="*/ 3916711 w 4353891"/>
                    <a:gd name="connsiteY9-796" fmla="*/ 2047472 h 4099313"/>
                    <a:gd name="connsiteX10-797" fmla="*/ 4228786 w 4353891"/>
                    <a:gd name="connsiteY10-798" fmla="*/ 2047473 h 4099313"/>
                    <a:gd name="connsiteX11-799" fmla="*/ 2176946 w 4353891"/>
                    <a:gd name="connsiteY11-800" fmla="*/ 4099313 h 4099313"/>
                    <a:gd name="connsiteX12-801" fmla="*/ 125105 w 4353891"/>
                    <a:gd name="connsiteY12-802" fmla="*/ 2047473 h 4099313"/>
                    <a:gd name="connsiteX13-803" fmla="*/ 437178 w 4353891"/>
                    <a:gd name="connsiteY13-804" fmla="*/ 2047472 h 4099313"/>
                    <a:gd name="connsiteX14-805" fmla="*/ 2176945 w 4353891"/>
                    <a:gd name="connsiteY14-806" fmla="*/ 3787239 h 4099313"/>
                    <a:gd name="connsiteX15-807" fmla="*/ 3916711 w 4353891"/>
                    <a:gd name="connsiteY15-808" fmla="*/ 2047472 h 4099313"/>
                    <a:gd name="connsiteX16-809" fmla="*/ 2090436 w 4353891"/>
                    <a:gd name="connsiteY16-810" fmla="*/ 0 h 4099313"/>
                    <a:gd name="connsiteX17-811" fmla="*/ 2090436 w 4353891"/>
                    <a:gd name="connsiteY17-812" fmla="*/ 312073 h 4099313"/>
                    <a:gd name="connsiteX18-813" fmla="*/ 739525 w 4353891"/>
                    <a:gd name="connsiteY18-814" fmla="*/ 1067768 h 4099313"/>
                    <a:gd name="connsiteX19-815" fmla="*/ 470434 w 4353891"/>
                    <a:gd name="connsiteY19-816" fmla="*/ 908652 h 4099313"/>
                    <a:gd name="connsiteX20-817" fmla="*/ 2090436 w 4353891"/>
                    <a:gd name="connsiteY20-818" fmla="*/ 0 h 4099313"/>
                    <a:gd name="connsiteX0-819" fmla="*/ 614420 w 4228786"/>
                    <a:gd name="connsiteY0-820" fmla="*/ 1067768 h 4099313"/>
                    <a:gd name="connsiteX1-821" fmla="*/ 617543 w 4228786"/>
                    <a:gd name="connsiteY1-822" fmla="*/ 1069614 h 4099313"/>
                    <a:gd name="connsiteX2-823" fmla="*/ 614420 w 4228786"/>
                    <a:gd name="connsiteY2-824" fmla="*/ 1067768 h 4099313"/>
                    <a:gd name="connsiteX3-825" fmla="*/ 343700 w 4228786"/>
                    <a:gd name="connsiteY3-826" fmla="*/ 907689 h 4099313"/>
                    <a:gd name="connsiteX4-827" fmla="*/ 345329 w 4228786"/>
                    <a:gd name="connsiteY4-828" fmla="*/ 908652 h 4099313"/>
                    <a:gd name="connsiteX5-829" fmla="*/ 343700 w 4228786"/>
                    <a:gd name="connsiteY5-830" fmla="*/ 907689 h 4099313"/>
                    <a:gd name="connsiteX6-831" fmla="*/ 1965331 w 4228786"/>
                    <a:gd name="connsiteY6-832" fmla="*/ 312073 h 4099313"/>
                    <a:gd name="connsiteX7-833" fmla="*/ 1965331 w 4228786"/>
                    <a:gd name="connsiteY7-834" fmla="*/ 312377 h 4099313"/>
                    <a:gd name="connsiteX8-835" fmla="*/ 1965331 w 4228786"/>
                    <a:gd name="connsiteY8-836" fmla="*/ 312073 h 4099313"/>
                    <a:gd name="connsiteX9-837" fmla="*/ 3791606 w 4228786"/>
                    <a:gd name="connsiteY9-838" fmla="*/ 2047472 h 4099313"/>
                    <a:gd name="connsiteX10-839" fmla="*/ 4103681 w 4228786"/>
                    <a:gd name="connsiteY10-840" fmla="*/ 2047473 h 4099313"/>
                    <a:gd name="connsiteX11-841" fmla="*/ 2051841 w 4228786"/>
                    <a:gd name="connsiteY11-842" fmla="*/ 4099313 h 4099313"/>
                    <a:gd name="connsiteX12-843" fmla="*/ 0 w 4228786"/>
                    <a:gd name="connsiteY12-844" fmla="*/ 2047473 h 4099313"/>
                    <a:gd name="connsiteX13-845" fmla="*/ 2051840 w 4228786"/>
                    <a:gd name="connsiteY13-846" fmla="*/ 3787239 h 4099313"/>
                    <a:gd name="connsiteX14-847" fmla="*/ 3791606 w 4228786"/>
                    <a:gd name="connsiteY14-848" fmla="*/ 2047472 h 4099313"/>
                    <a:gd name="connsiteX15-849" fmla="*/ 1965331 w 4228786"/>
                    <a:gd name="connsiteY15-850" fmla="*/ 0 h 4099313"/>
                    <a:gd name="connsiteX16-851" fmla="*/ 1965331 w 4228786"/>
                    <a:gd name="connsiteY16-852" fmla="*/ 312073 h 4099313"/>
                    <a:gd name="connsiteX17-853" fmla="*/ 614420 w 4228786"/>
                    <a:gd name="connsiteY17-854" fmla="*/ 1067768 h 4099313"/>
                    <a:gd name="connsiteX18-855" fmla="*/ 345329 w 4228786"/>
                    <a:gd name="connsiteY18-856" fmla="*/ 908652 h 4099313"/>
                    <a:gd name="connsiteX19-857" fmla="*/ 1965331 w 4228786"/>
                    <a:gd name="connsiteY19-858" fmla="*/ 0 h 4099313"/>
                    <a:gd name="connsiteX0-859" fmla="*/ 270720 w 3885086"/>
                    <a:gd name="connsiteY0-860" fmla="*/ 1067768 h 4224418"/>
                    <a:gd name="connsiteX1-861" fmla="*/ 273843 w 3885086"/>
                    <a:gd name="connsiteY1-862" fmla="*/ 1069614 h 4224418"/>
                    <a:gd name="connsiteX2-863" fmla="*/ 270720 w 3885086"/>
                    <a:gd name="connsiteY2-864" fmla="*/ 1067768 h 4224418"/>
                    <a:gd name="connsiteX3-865" fmla="*/ 0 w 3885086"/>
                    <a:gd name="connsiteY3-866" fmla="*/ 907689 h 4224418"/>
                    <a:gd name="connsiteX4-867" fmla="*/ 1629 w 3885086"/>
                    <a:gd name="connsiteY4-868" fmla="*/ 908652 h 4224418"/>
                    <a:gd name="connsiteX5-869" fmla="*/ 0 w 3885086"/>
                    <a:gd name="connsiteY5-870" fmla="*/ 907689 h 4224418"/>
                    <a:gd name="connsiteX6-871" fmla="*/ 1621631 w 3885086"/>
                    <a:gd name="connsiteY6-872" fmla="*/ 312073 h 4224418"/>
                    <a:gd name="connsiteX7-873" fmla="*/ 1621631 w 3885086"/>
                    <a:gd name="connsiteY7-874" fmla="*/ 312377 h 4224418"/>
                    <a:gd name="connsiteX8-875" fmla="*/ 1621631 w 3885086"/>
                    <a:gd name="connsiteY8-876" fmla="*/ 312073 h 4224418"/>
                    <a:gd name="connsiteX9-877" fmla="*/ 3447906 w 3885086"/>
                    <a:gd name="connsiteY9-878" fmla="*/ 2047472 h 4224418"/>
                    <a:gd name="connsiteX10-879" fmla="*/ 3759981 w 3885086"/>
                    <a:gd name="connsiteY10-880" fmla="*/ 2047473 h 4224418"/>
                    <a:gd name="connsiteX11-881" fmla="*/ 1708141 w 3885086"/>
                    <a:gd name="connsiteY11-882" fmla="*/ 4099313 h 4224418"/>
                    <a:gd name="connsiteX12-883" fmla="*/ 1708140 w 3885086"/>
                    <a:gd name="connsiteY12-884" fmla="*/ 3787239 h 4224418"/>
                    <a:gd name="connsiteX13-885" fmla="*/ 3447906 w 3885086"/>
                    <a:gd name="connsiteY13-886" fmla="*/ 2047472 h 4224418"/>
                    <a:gd name="connsiteX14-887" fmla="*/ 1621631 w 3885086"/>
                    <a:gd name="connsiteY14-888" fmla="*/ 0 h 4224418"/>
                    <a:gd name="connsiteX15-889" fmla="*/ 1621631 w 3885086"/>
                    <a:gd name="connsiteY15-890" fmla="*/ 312073 h 4224418"/>
                    <a:gd name="connsiteX16-891" fmla="*/ 270720 w 3885086"/>
                    <a:gd name="connsiteY16-892" fmla="*/ 1067768 h 4224418"/>
                    <a:gd name="connsiteX17-893" fmla="*/ 1629 w 3885086"/>
                    <a:gd name="connsiteY17-894" fmla="*/ 908652 h 4224418"/>
                    <a:gd name="connsiteX18-895" fmla="*/ 1621631 w 3885086"/>
                    <a:gd name="connsiteY18-896" fmla="*/ 0 h 4224418"/>
                    <a:gd name="connsiteX0-897" fmla="*/ 270720 w 3885086"/>
                    <a:gd name="connsiteY0-898" fmla="*/ 1067768 h 4099313"/>
                    <a:gd name="connsiteX1-899" fmla="*/ 273843 w 3885086"/>
                    <a:gd name="connsiteY1-900" fmla="*/ 1069614 h 4099313"/>
                    <a:gd name="connsiteX2-901" fmla="*/ 270720 w 3885086"/>
                    <a:gd name="connsiteY2-902" fmla="*/ 1067768 h 4099313"/>
                    <a:gd name="connsiteX3-903" fmla="*/ 0 w 3885086"/>
                    <a:gd name="connsiteY3-904" fmla="*/ 907689 h 4099313"/>
                    <a:gd name="connsiteX4-905" fmla="*/ 1629 w 3885086"/>
                    <a:gd name="connsiteY4-906" fmla="*/ 908652 h 4099313"/>
                    <a:gd name="connsiteX5-907" fmla="*/ 0 w 3885086"/>
                    <a:gd name="connsiteY5-908" fmla="*/ 907689 h 4099313"/>
                    <a:gd name="connsiteX6-909" fmla="*/ 1621631 w 3885086"/>
                    <a:gd name="connsiteY6-910" fmla="*/ 312073 h 4099313"/>
                    <a:gd name="connsiteX7-911" fmla="*/ 1621631 w 3885086"/>
                    <a:gd name="connsiteY7-912" fmla="*/ 312377 h 4099313"/>
                    <a:gd name="connsiteX8-913" fmla="*/ 1621631 w 3885086"/>
                    <a:gd name="connsiteY8-914" fmla="*/ 312073 h 4099313"/>
                    <a:gd name="connsiteX9-915" fmla="*/ 3447906 w 3885086"/>
                    <a:gd name="connsiteY9-916" fmla="*/ 2047472 h 4099313"/>
                    <a:gd name="connsiteX10-917" fmla="*/ 3759981 w 3885086"/>
                    <a:gd name="connsiteY10-918" fmla="*/ 2047473 h 4099313"/>
                    <a:gd name="connsiteX11-919" fmla="*/ 1708141 w 3885086"/>
                    <a:gd name="connsiteY11-920" fmla="*/ 4099313 h 4099313"/>
                    <a:gd name="connsiteX12-921" fmla="*/ 3447906 w 3885086"/>
                    <a:gd name="connsiteY12-922" fmla="*/ 2047472 h 4099313"/>
                    <a:gd name="connsiteX13-923" fmla="*/ 1621631 w 3885086"/>
                    <a:gd name="connsiteY13-924" fmla="*/ 0 h 4099313"/>
                    <a:gd name="connsiteX14-925" fmla="*/ 1621631 w 3885086"/>
                    <a:gd name="connsiteY14-926" fmla="*/ 312073 h 4099313"/>
                    <a:gd name="connsiteX15-927" fmla="*/ 270720 w 3885086"/>
                    <a:gd name="connsiteY15-928" fmla="*/ 1067768 h 4099313"/>
                    <a:gd name="connsiteX16-929" fmla="*/ 1629 w 3885086"/>
                    <a:gd name="connsiteY16-930" fmla="*/ 908652 h 4099313"/>
                    <a:gd name="connsiteX17-931" fmla="*/ 1621631 w 3885086"/>
                    <a:gd name="connsiteY17-932" fmla="*/ 0 h 4099313"/>
                    <a:gd name="connsiteX0-933" fmla="*/ 270720 w 3760643"/>
                    <a:gd name="connsiteY0-934" fmla="*/ 1067768 h 2047473"/>
                    <a:gd name="connsiteX1-935" fmla="*/ 273843 w 3760643"/>
                    <a:gd name="connsiteY1-936" fmla="*/ 1069614 h 2047473"/>
                    <a:gd name="connsiteX2-937" fmla="*/ 270720 w 3760643"/>
                    <a:gd name="connsiteY2-938" fmla="*/ 1067768 h 2047473"/>
                    <a:gd name="connsiteX3-939" fmla="*/ 0 w 3760643"/>
                    <a:gd name="connsiteY3-940" fmla="*/ 907689 h 2047473"/>
                    <a:gd name="connsiteX4-941" fmla="*/ 1629 w 3760643"/>
                    <a:gd name="connsiteY4-942" fmla="*/ 908652 h 2047473"/>
                    <a:gd name="connsiteX5-943" fmla="*/ 0 w 3760643"/>
                    <a:gd name="connsiteY5-944" fmla="*/ 907689 h 2047473"/>
                    <a:gd name="connsiteX6-945" fmla="*/ 1621631 w 3760643"/>
                    <a:gd name="connsiteY6-946" fmla="*/ 312073 h 2047473"/>
                    <a:gd name="connsiteX7-947" fmla="*/ 1621631 w 3760643"/>
                    <a:gd name="connsiteY7-948" fmla="*/ 312377 h 2047473"/>
                    <a:gd name="connsiteX8-949" fmla="*/ 1621631 w 3760643"/>
                    <a:gd name="connsiteY8-950" fmla="*/ 312073 h 2047473"/>
                    <a:gd name="connsiteX9-951" fmla="*/ 3447906 w 3760643"/>
                    <a:gd name="connsiteY9-952" fmla="*/ 2047472 h 2047473"/>
                    <a:gd name="connsiteX10-953" fmla="*/ 3759981 w 3760643"/>
                    <a:gd name="connsiteY10-954" fmla="*/ 2047473 h 2047473"/>
                    <a:gd name="connsiteX11-955" fmla="*/ 3447906 w 3760643"/>
                    <a:gd name="connsiteY11-956" fmla="*/ 2047472 h 2047473"/>
                    <a:gd name="connsiteX12-957" fmla="*/ 1621631 w 3760643"/>
                    <a:gd name="connsiteY12-958" fmla="*/ 0 h 2047473"/>
                    <a:gd name="connsiteX13-959" fmla="*/ 1621631 w 3760643"/>
                    <a:gd name="connsiteY13-960" fmla="*/ 312073 h 2047473"/>
                    <a:gd name="connsiteX14-961" fmla="*/ 270720 w 3760643"/>
                    <a:gd name="connsiteY14-962" fmla="*/ 1067768 h 2047473"/>
                    <a:gd name="connsiteX15-963" fmla="*/ 1629 w 3760643"/>
                    <a:gd name="connsiteY15-964" fmla="*/ 908652 h 2047473"/>
                    <a:gd name="connsiteX16-965" fmla="*/ 1621631 w 3760643"/>
                    <a:gd name="connsiteY16-966" fmla="*/ 0 h 2047473"/>
                    <a:gd name="connsiteX0-967" fmla="*/ 270720 w 1621631"/>
                    <a:gd name="connsiteY0-968" fmla="*/ 1067768 h 1069614"/>
                    <a:gd name="connsiteX1-969" fmla="*/ 273843 w 1621631"/>
                    <a:gd name="connsiteY1-970" fmla="*/ 1069614 h 1069614"/>
                    <a:gd name="connsiteX2-971" fmla="*/ 270720 w 1621631"/>
                    <a:gd name="connsiteY2-972" fmla="*/ 1067768 h 1069614"/>
                    <a:gd name="connsiteX3-973" fmla="*/ 0 w 1621631"/>
                    <a:gd name="connsiteY3-974" fmla="*/ 907689 h 1069614"/>
                    <a:gd name="connsiteX4-975" fmla="*/ 1629 w 1621631"/>
                    <a:gd name="connsiteY4-976" fmla="*/ 908652 h 1069614"/>
                    <a:gd name="connsiteX5-977" fmla="*/ 0 w 1621631"/>
                    <a:gd name="connsiteY5-978" fmla="*/ 907689 h 1069614"/>
                    <a:gd name="connsiteX6-979" fmla="*/ 1621631 w 1621631"/>
                    <a:gd name="connsiteY6-980" fmla="*/ 312073 h 1069614"/>
                    <a:gd name="connsiteX7-981" fmla="*/ 1621631 w 1621631"/>
                    <a:gd name="connsiteY7-982" fmla="*/ 312377 h 1069614"/>
                    <a:gd name="connsiteX8-983" fmla="*/ 1621631 w 1621631"/>
                    <a:gd name="connsiteY8-984" fmla="*/ 312073 h 1069614"/>
                    <a:gd name="connsiteX9-985" fmla="*/ 1621631 w 1621631"/>
                    <a:gd name="connsiteY9-986" fmla="*/ 0 h 1069614"/>
                    <a:gd name="connsiteX10-987" fmla="*/ 1621631 w 1621631"/>
                    <a:gd name="connsiteY10-988" fmla="*/ 312073 h 1069614"/>
                    <a:gd name="connsiteX11-989" fmla="*/ 270720 w 1621631"/>
                    <a:gd name="connsiteY11-990" fmla="*/ 1067768 h 1069614"/>
                    <a:gd name="connsiteX12-991" fmla="*/ 1629 w 1621631"/>
                    <a:gd name="connsiteY12-992" fmla="*/ 908652 h 1069614"/>
                    <a:gd name="connsiteX13-993" fmla="*/ 1621631 w 1621631"/>
                    <a:gd name="connsiteY13-994" fmla="*/ 0 h 1069614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  <a:cxn ang="0">
                      <a:pos x="connsiteX11-23" y="connsiteY11-24"/>
                    </a:cxn>
                    <a:cxn ang="0">
                      <a:pos x="connsiteX12-25" y="connsiteY12-26"/>
                    </a:cxn>
                    <a:cxn ang="0">
                      <a:pos x="connsiteX13-27" y="connsiteY13-28"/>
                    </a:cxn>
                  </a:cxnLst>
                  <a:rect l="l" t="t" r="r" b="b"/>
                  <a:pathLst>
                    <a:path w="1621631" h="1069614">
                      <a:moveTo>
                        <a:pt x="270720" y="1067768"/>
                      </a:moveTo>
                      <a:lnTo>
                        <a:pt x="273843" y="1069614"/>
                      </a:lnTo>
                      <a:lnTo>
                        <a:pt x="270720" y="1067768"/>
                      </a:lnTo>
                      <a:close/>
                      <a:moveTo>
                        <a:pt x="0" y="907689"/>
                      </a:moveTo>
                      <a:lnTo>
                        <a:pt x="1629" y="908652"/>
                      </a:lnTo>
                      <a:lnTo>
                        <a:pt x="0" y="907689"/>
                      </a:lnTo>
                      <a:close/>
                      <a:moveTo>
                        <a:pt x="1621631" y="312073"/>
                      </a:moveTo>
                      <a:lnTo>
                        <a:pt x="1621631" y="312377"/>
                      </a:lnTo>
                      <a:lnTo>
                        <a:pt x="1621631" y="312073"/>
                      </a:lnTo>
                      <a:close/>
                      <a:moveTo>
                        <a:pt x="1621631" y="0"/>
                      </a:moveTo>
                      <a:lnTo>
                        <a:pt x="1621631" y="312073"/>
                      </a:lnTo>
                      <a:cubicBezTo>
                        <a:pt x="1059988" y="337356"/>
                        <a:pt x="568425" y="631117"/>
                        <a:pt x="270720" y="1067768"/>
                      </a:cubicBezTo>
                      <a:lnTo>
                        <a:pt x="1629" y="908652"/>
                      </a:lnTo>
                      <a:cubicBezTo>
                        <a:pt x="354259" y="380480"/>
                        <a:pt x="945677" y="25494"/>
                        <a:pt x="1621631" y="0"/>
                      </a:cubicBez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7" name="Freeform 65"/>
                <p:cNvSpPr/>
                <p:nvPr/>
              </p:nvSpPr>
              <p:spPr bwMode="auto">
                <a:xfrm flipH="1">
                  <a:off x="8043101" y="1599766"/>
                  <a:ext cx="1621631" cy="1069614"/>
                </a:xfrm>
                <a:custGeom>
                  <a:avLst/>
                  <a:gdLst>
                    <a:gd name="connsiteX0" fmla="*/ 668844 w 4158105"/>
                    <a:gd name="connsiteY0" fmla="*/ 1079241 h 4110786"/>
                    <a:gd name="connsiteX1" fmla="*/ 671967 w 4158105"/>
                    <a:gd name="connsiteY1" fmla="*/ 1081087 h 4110786"/>
                    <a:gd name="connsiteX2" fmla="*/ 576717 w 4158105"/>
                    <a:gd name="connsiteY2" fmla="*/ 1235869 h 4110786"/>
                    <a:gd name="connsiteX3" fmla="*/ 574232 w 4158105"/>
                    <a:gd name="connsiteY3" fmla="*/ 1234330 h 4110786"/>
                    <a:gd name="connsiteX4" fmla="*/ 668844 w 4158105"/>
                    <a:gd name="connsiteY4" fmla="*/ 1079241 h 4110786"/>
                    <a:gd name="connsiteX5" fmla="*/ 398124 w 4158105"/>
                    <a:gd name="connsiteY5" fmla="*/ 919162 h 4110786"/>
                    <a:gd name="connsiteX6" fmla="*/ 399753 w 4158105"/>
                    <a:gd name="connsiteY6" fmla="*/ 920125 h 4110786"/>
                    <a:gd name="connsiteX7" fmla="*/ 308772 w 4158105"/>
                    <a:gd name="connsiteY7" fmla="*/ 1069886 h 4110786"/>
                    <a:gd name="connsiteX8" fmla="*/ 307636 w 4158105"/>
                    <a:gd name="connsiteY8" fmla="*/ 1069182 h 4110786"/>
                    <a:gd name="connsiteX9" fmla="*/ 398124 w 4158105"/>
                    <a:gd name="connsiteY9" fmla="*/ 919162 h 4110786"/>
                    <a:gd name="connsiteX10" fmla="*/ 2106264 w 4158105"/>
                    <a:gd name="connsiteY10" fmla="*/ 319178 h 4110786"/>
                    <a:gd name="connsiteX11" fmla="*/ 2198792 w 4158105"/>
                    <a:gd name="connsiteY11" fmla="*/ 323850 h 4110786"/>
                    <a:gd name="connsiteX12" fmla="*/ 2019755 w 4158105"/>
                    <a:gd name="connsiteY12" fmla="*/ 323850 h 4110786"/>
                    <a:gd name="connsiteX13" fmla="*/ 2019755 w 4158105"/>
                    <a:gd name="connsiteY13" fmla="*/ 323546 h 4110786"/>
                    <a:gd name="connsiteX14" fmla="*/ 2106264 w 4158105"/>
                    <a:gd name="connsiteY14" fmla="*/ 319178 h 4110786"/>
                    <a:gd name="connsiteX15" fmla="*/ 2224351 w 4158105"/>
                    <a:gd name="connsiteY15" fmla="*/ 13068 h 4110786"/>
                    <a:gd name="connsiteX16" fmla="*/ 4158105 w 4158105"/>
                    <a:gd name="connsiteY16" fmla="*/ 2058946 h 4110786"/>
                    <a:gd name="connsiteX17" fmla="*/ 2106265 w 4158105"/>
                    <a:gd name="connsiteY17" fmla="*/ 4110786 h 4110786"/>
                    <a:gd name="connsiteX18" fmla="*/ 54424 w 4158105"/>
                    <a:gd name="connsiteY18" fmla="*/ 2058946 h 4110786"/>
                    <a:gd name="connsiteX19" fmla="*/ 574232 w 4158105"/>
                    <a:gd name="connsiteY19" fmla="*/ 1234330 h 4110786"/>
                    <a:gd name="connsiteX20" fmla="*/ 366497 w 4158105"/>
                    <a:gd name="connsiteY20" fmla="*/ 2058945 h 4110786"/>
                    <a:gd name="connsiteX21" fmla="*/ 2106264 w 4158105"/>
                    <a:gd name="connsiteY21" fmla="*/ 3798712 h 4110786"/>
                    <a:gd name="connsiteX22" fmla="*/ 3846030 w 4158105"/>
                    <a:gd name="connsiteY22" fmla="*/ 2058945 h 4110786"/>
                    <a:gd name="connsiteX23" fmla="*/ 2198792 w 4158105"/>
                    <a:gd name="connsiteY23" fmla="*/ 323850 h 4110786"/>
                    <a:gd name="connsiteX24" fmla="*/ 2219780 w 4158105"/>
                    <a:gd name="connsiteY24" fmla="*/ 323850 h 4110786"/>
                    <a:gd name="connsiteX25" fmla="*/ 2224351 w 4158105"/>
                    <a:gd name="connsiteY25" fmla="*/ 13068 h 4110786"/>
                    <a:gd name="connsiteX26" fmla="*/ 2019755 w 4158105"/>
                    <a:gd name="connsiteY26" fmla="*/ 11473 h 4110786"/>
                    <a:gd name="connsiteX27" fmla="*/ 2019755 w 4158105"/>
                    <a:gd name="connsiteY27" fmla="*/ 323546 h 4110786"/>
                    <a:gd name="connsiteX28" fmla="*/ 668844 w 4158105"/>
                    <a:gd name="connsiteY28" fmla="*/ 1079241 h 4110786"/>
                    <a:gd name="connsiteX29" fmla="*/ 399753 w 4158105"/>
                    <a:gd name="connsiteY29" fmla="*/ 920125 h 4110786"/>
                    <a:gd name="connsiteX30" fmla="*/ 2019755 w 4158105"/>
                    <a:gd name="connsiteY30" fmla="*/ 11473 h 4110786"/>
                    <a:gd name="connsiteX31" fmla="*/ 2224543 w 4158105"/>
                    <a:gd name="connsiteY31" fmla="*/ 0 h 4110786"/>
                    <a:gd name="connsiteX32" fmla="*/ 2224351 w 4158105"/>
                    <a:gd name="connsiteY32" fmla="*/ 13068 h 4110786"/>
                    <a:gd name="connsiteX33" fmla="*/ 2106265 w 4158105"/>
                    <a:gd name="connsiteY33" fmla="*/ 7105 h 4110786"/>
                    <a:gd name="connsiteX34" fmla="*/ 2019755 w 4158105"/>
                    <a:gd name="connsiteY34" fmla="*/ 11473 h 4110786"/>
                    <a:gd name="connsiteX35" fmla="*/ 2019755 w 4158105"/>
                    <a:gd name="connsiteY35" fmla="*/ 2381 h 4110786"/>
                    <a:gd name="connsiteX36" fmla="*/ 2224543 w 4158105"/>
                    <a:gd name="connsiteY36" fmla="*/ 0 h 4110786"/>
                    <a:gd name="connsiteX0-1" fmla="*/ 668844 w 4158105"/>
                    <a:gd name="connsiteY0-2" fmla="*/ 1079241 h 4110786"/>
                    <a:gd name="connsiteX1-3" fmla="*/ 671967 w 4158105"/>
                    <a:gd name="connsiteY1-4" fmla="*/ 1081087 h 4110786"/>
                    <a:gd name="connsiteX2-5" fmla="*/ 576717 w 4158105"/>
                    <a:gd name="connsiteY2-6" fmla="*/ 1235869 h 4110786"/>
                    <a:gd name="connsiteX3-7" fmla="*/ 574232 w 4158105"/>
                    <a:gd name="connsiteY3-8" fmla="*/ 1234330 h 4110786"/>
                    <a:gd name="connsiteX4-9" fmla="*/ 668844 w 4158105"/>
                    <a:gd name="connsiteY4-10" fmla="*/ 1079241 h 4110786"/>
                    <a:gd name="connsiteX5-11" fmla="*/ 398124 w 4158105"/>
                    <a:gd name="connsiteY5-12" fmla="*/ 919162 h 4110786"/>
                    <a:gd name="connsiteX6-13" fmla="*/ 399753 w 4158105"/>
                    <a:gd name="connsiteY6-14" fmla="*/ 920125 h 4110786"/>
                    <a:gd name="connsiteX7-15" fmla="*/ 308772 w 4158105"/>
                    <a:gd name="connsiteY7-16" fmla="*/ 1069886 h 4110786"/>
                    <a:gd name="connsiteX8-17" fmla="*/ 398124 w 4158105"/>
                    <a:gd name="connsiteY8-18" fmla="*/ 919162 h 4110786"/>
                    <a:gd name="connsiteX9-19" fmla="*/ 2106264 w 4158105"/>
                    <a:gd name="connsiteY9-20" fmla="*/ 319178 h 4110786"/>
                    <a:gd name="connsiteX10-21" fmla="*/ 2198792 w 4158105"/>
                    <a:gd name="connsiteY10-22" fmla="*/ 323850 h 4110786"/>
                    <a:gd name="connsiteX11-23" fmla="*/ 2019755 w 4158105"/>
                    <a:gd name="connsiteY11-24" fmla="*/ 323850 h 4110786"/>
                    <a:gd name="connsiteX12-25" fmla="*/ 2019755 w 4158105"/>
                    <a:gd name="connsiteY12-26" fmla="*/ 323546 h 4110786"/>
                    <a:gd name="connsiteX13-27" fmla="*/ 2106264 w 4158105"/>
                    <a:gd name="connsiteY13-28" fmla="*/ 319178 h 4110786"/>
                    <a:gd name="connsiteX14-29" fmla="*/ 2224351 w 4158105"/>
                    <a:gd name="connsiteY14-30" fmla="*/ 13068 h 4110786"/>
                    <a:gd name="connsiteX15-31" fmla="*/ 4158105 w 4158105"/>
                    <a:gd name="connsiteY15-32" fmla="*/ 2058946 h 4110786"/>
                    <a:gd name="connsiteX16-33" fmla="*/ 2106265 w 4158105"/>
                    <a:gd name="connsiteY16-34" fmla="*/ 4110786 h 4110786"/>
                    <a:gd name="connsiteX17-35" fmla="*/ 54424 w 4158105"/>
                    <a:gd name="connsiteY17-36" fmla="*/ 2058946 h 4110786"/>
                    <a:gd name="connsiteX18-37" fmla="*/ 574232 w 4158105"/>
                    <a:gd name="connsiteY18-38" fmla="*/ 1234330 h 4110786"/>
                    <a:gd name="connsiteX19-39" fmla="*/ 366497 w 4158105"/>
                    <a:gd name="connsiteY19-40" fmla="*/ 2058945 h 4110786"/>
                    <a:gd name="connsiteX20-41" fmla="*/ 2106264 w 4158105"/>
                    <a:gd name="connsiteY20-42" fmla="*/ 3798712 h 4110786"/>
                    <a:gd name="connsiteX21-43" fmla="*/ 3846030 w 4158105"/>
                    <a:gd name="connsiteY21-44" fmla="*/ 2058945 h 4110786"/>
                    <a:gd name="connsiteX22-45" fmla="*/ 2198792 w 4158105"/>
                    <a:gd name="connsiteY22-46" fmla="*/ 323850 h 4110786"/>
                    <a:gd name="connsiteX23-47" fmla="*/ 2219780 w 4158105"/>
                    <a:gd name="connsiteY23-48" fmla="*/ 323850 h 4110786"/>
                    <a:gd name="connsiteX24-49" fmla="*/ 2224351 w 4158105"/>
                    <a:gd name="connsiteY24-50" fmla="*/ 13068 h 4110786"/>
                    <a:gd name="connsiteX25-51" fmla="*/ 2019755 w 4158105"/>
                    <a:gd name="connsiteY25-52" fmla="*/ 11473 h 4110786"/>
                    <a:gd name="connsiteX26-53" fmla="*/ 2019755 w 4158105"/>
                    <a:gd name="connsiteY26-54" fmla="*/ 323546 h 4110786"/>
                    <a:gd name="connsiteX27-55" fmla="*/ 668844 w 4158105"/>
                    <a:gd name="connsiteY27-56" fmla="*/ 1079241 h 4110786"/>
                    <a:gd name="connsiteX28-57" fmla="*/ 399753 w 4158105"/>
                    <a:gd name="connsiteY28-58" fmla="*/ 920125 h 4110786"/>
                    <a:gd name="connsiteX29-59" fmla="*/ 2019755 w 4158105"/>
                    <a:gd name="connsiteY29-60" fmla="*/ 11473 h 4110786"/>
                    <a:gd name="connsiteX30-61" fmla="*/ 2224543 w 4158105"/>
                    <a:gd name="connsiteY30-62" fmla="*/ 0 h 4110786"/>
                    <a:gd name="connsiteX31-63" fmla="*/ 2224351 w 4158105"/>
                    <a:gd name="connsiteY31-64" fmla="*/ 13068 h 4110786"/>
                    <a:gd name="connsiteX32-65" fmla="*/ 2106265 w 4158105"/>
                    <a:gd name="connsiteY32-66" fmla="*/ 7105 h 4110786"/>
                    <a:gd name="connsiteX33-67" fmla="*/ 2019755 w 4158105"/>
                    <a:gd name="connsiteY33-68" fmla="*/ 11473 h 4110786"/>
                    <a:gd name="connsiteX34-69" fmla="*/ 2019755 w 4158105"/>
                    <a:gd name="connsiteY34-70" fmla="*/ 2381 h 4110786"/>
                    <a:gd name="connsiteX35-71" fmla="*/ 2224543 w 4158105"/>
                    <a:gd name="connsiteY35-72" fmla="*/ 0 h 4110786"/>
                    <a:gd name="connsiteX0-73" fmla="*/ 668844 w 4158105"/>
                    <a:gd name="connsiteY0-74" fmla="*/ 1079241 h 4110786"/>
                    <a:gd name="connsiteX1-75" fmla="*/ 671967 w 4158105"/>
                    <a:gd name="connsiteY1-76" fmla="*/ 1081087 h 4110786"/>
                    <a:gd name="connsiteX2-77" fmla="*/ 576717 w 4158105"/>
                    <a:gd name="connsiteY2-78" fmla="*/ 1235869 h 4110786"/>
                    <a:gd name="connsiteX3-79" fmla="*/ 574232 w 4158105"/>
                    <a:gd name="connsiteY3-80" fmla="*/ 1234330 h 4110786"/>
                    <a:gd name="connsiteX4-81" fmla="*/ 668844 w 4158105"/>
                    <a:gd name="connsiteY4-82" fmla="*/ 1079241 h 4110786"/>
                    <a:gd name="connsiteX5-83" fmla="*/ 398124 w 4158105"/>
                    <a:gd name="connsiteY5-84" fmla="*/ 919162 h 4110786"/>
                    <a:gd name="connsiteX6-85" fmla="*/ 399753 w 4158105"/>
                    <a:gd name="connsiteY6-86" fmla="*/ 920125 h 4110786"/>
                    <a:gd name="connsiteX7-87" fmla="*/ 398124 w 4158105"/>
                    <a:gd name="connsiteY7-88" fmla="*/ 919162 h 4110786"/>
                    <a:gd name="connsiteX8-89" fmla="*/ 2106264 w 4158105"/>
                    <a:gd name="connsiteY8-90" fmla="*/ 319178 h 4110786"/>
                    <a:gd name="connsiteX9-91" fmla="*/ 2198792 w 4158105"/>
                    <a:gd name="connsiteY9-92" fmla="*/ 323850 h 4110786"/>
                    <a:gd name="connsiteX10-93" fmla="*/ 2019755 w 4158105"/>
                    <a:gd name="connsiteY10-94" fmla="*/ 323850 h 4110786"/>
                    <a:gd name="connsiteX11-95" fmla="*/ 2019755 w 4158105"/>
                    <a:gd name="connsiteY11-96" fmla="*/ 323546 h 4110786"/>
                    <a:gd name="connsiteX12-97" fmla="*/ 2106264 w 4158105"/>
                    <a:gd name="connsiteY12-98" fmla="*/ 319178 h 4110786"/>
                    <a:gd name="connsiteX13-99" fmla="*/ 2224351 w 4158105"/>
                    <a:gd name="connsiteY13-100" fmla="*/ 13068 h 4110786"/>
                    <a:gd name="connsiteX14-101" fmla="*/ 4158105 w 4158105"/>
                    <a:gd name="connsiteY14-102" fmla="*/ 2058946 h 4110786"/>
                    <a:gd name="connsiteX15-103" fmla="*/ 2106265 w 4158105"/>
                    <a:gd name="connsiteY15-104" fmla="*/ 4110786 h 4110786"/>
                    <a:gd name="connsiteX16-105" fmla="*/ 54424 w 4158105"/>
                    <a:gd name="connsiteY16-106" fmla="*/ 2058946 h 4110786"/>
                    <a:gd name="connsiteX17-107" fmla="*/ 574232 w 4158105"/>
                    <a:gd name="connsiteY17-108" fmla="*/ 1234330 h 4110786"/>
                    <a:gd name="connsiteX18-109" fmla="*/ 366497 w 4158105"/>
                    <a:gd name="connsiteY18-110" fmla="*/ 2058945 h 4110786"/>
                    <a:gd name="connsiteX19-111" fmla="*/ 2106264 w 4158105"/>
                    <a:gd name="connsiteY19-112" fmla="*/ 3798712 h 4110786"/>
                    <a:gd name="connsiteX20-113" fmla="*/ 3846030 w 4158105"/>
                    <a:gd name="connsiteY20-114" fmla="*/ 2058945 h 4110786"/>
                    <a:gd name="connsiteX21-115" fmla="*/ 2198792 w 4158105"/>
                    <a:gd name="connsiteY21-116" fmla="*/ 323850 h 4110786"/>
                    <a:gd name="connsiteX22-117" fmla="*/ 2219780 w 4158105"/>
                    <a:gd name="connsiteY22-118" fmla="*/ 323850 h 4110786"/>
                    <a:gd name="connsiteX23-119" fmla="*/ 2224351 w 4158105"/>
                    <a:gd name="connsiteY23-120" fmla="*/ 13068 h 4110786"/>
                    <a:gd name="connsiteX24-121" fmla="*/ 2019755 w 4158105"/>
                    <a:gd name="connsiteY24-122" fmla="*/ 11473 h 4110786"/>
                    <a:gd name="connsiteX25-123" fmla="*/ 2019755 w 4158105"/>
                    <a:gd name="connsiteY25-124" fmla="*/ 323546 h 4110786"/>
                    <a:gd name="connsiteX26-125" fmla="*/ 668844 w 4158105"/>
                    <a:gd name="connsiteY26-126" fmla="*/ 1079241 h 4110786"/>
                    <a:gd name="connsiteX27-127" fmla="*/ 399753 w 4158105"/>
                    <a:gd name="connsiteY27-128" fmla="*/ 920125 h 4110786"/>
                    <a:gd name="connsiteX28-129" fmla="*/ 2019755 w 4158105"/>
                    <a:gd name="connsiteY28-130" fmla="*/ 11473 h 4110786"/>
                    <a:gd name="connsiteX29-131" fmla="*/ 2224543 w 4158105"/>
                    <a:gd name="connsiteY29-132" fmla="*/ 0 h 4110786"/>
                    <a:gd name="connsiteX30-133" fmla="*/ 2224351 w 4158105"/>
                    <a:gd name="connsiteY30-134" fmla="*/ 13068 h 4110786"/>
                    <a:gd name="connsiteX31-135" fmla="*/ 2106265 w 4158105"/>
                    <a:gd name="connsiteY31-136" fmla="*/ 7105 h 4110786"/>
                    <a:gd name="connsiteX32-137" fmla="*/ 2019755 w 4158105"/>
                    <a:gd name="connsiteY32-138" fmla="*/ 11473 h 4110786"/>
                    <a:gd name="connsiteX33-139" fmla="*/ 2019755 w 4158105"/>
                    <a:gd name="connsiteY33-140" fmla="*/ 2381 h 4110786"/>
                    <a:gd name="connsiteX34-141" fmla="*/ 2224543 w 4158105"/>
                    <a:gd name="connsiteY34-142" fmla="*/ 0 h 4110786"/>
                    <a:gd name="connsiteX0-143" fmla="*/ 739525 w 4228786"/>
                    <a:gd name="connsiteY0-144" fmla="*/ 1079241 h 4110786"/>
                    <a:gd name="connsiteX1-145" fmla="*/ 742648 w 4228786"/>
                    <a:gd name="connsiteY1-146" fmla="*/ 1081087 h 4110786"/>
                    <a:gd name="connsiteX2-147" fmla="*/ 647398 w 4228786"/>
                    <a:gd name="connsiteY2-148" fmla="*/ 1235869 h 4110786"/>
                    <a:gd name="connsiteX3-149" fmla="*/ 644913 w 4228786"/>
                    <a:gd name="connsiteY3-150" fmla="*/ 1234330 h 4110786"/>
                    <a:gd name="connsiteX4-151" fmla="*/ 739525 w 4228786"/>
                    <a:gd name="connsiteY4-152" fmla="*/ 1079241 h 4110786"/>
                    <a:gd name="connsiteX5-153" fmla="*/ 468805 w 4228786"/>
                    <a:gd name="connsiteY5-154" fmla="*/ 919162 h 4110786"/>
                    <a:gd name="connsiteX6-155" fmla="*/ 470434 w 4228786"/>
                    <a:gd name="connsiteY6-156" fmla="*/ 920125 h 4110786"/>
                    <a:gd name="connsiteX7-157" fmla="*/ 468805 w 4228786"/>
                    <a:gd name="connsiteY7-158" fmla="*/ 919162 h 4110786"/>
                    <a:gd name="connsiteX8-159" fmla="*/ 2176945 w 4228786"/>
                    <a:gd name="connsiteY8-160" fmla="*/ 319178 h 4110786"/>
                    <a:gd name="connsiteX9-161" fmla="*/ 2269473 w 4228786"/>
                    <a:gd name="connsiteY9-162" fmla="*/ 323850 h 4110786"/>
                    <a:gd name="connsiteX10-163" fmla="*/ 2090436 w 4228786"/>
                    <a:gd name="connsiteY10-164" fmla="*/ 323850 h 4110786"/>
                    <a:gd name="connsiteX11-165" fmla="*/ 2090436 w 4228786"/>
                    <a:gd name="connsiteY11-166" fmla="*/ 323546 h 4110786"/>
                    <a:gd name="connsiteX12-167" fmla="*/ 2176945 w 4228786"/>
                    <a:gd name="connsiteY12-168" fmla="*/ 319178 h 4110786"/>
                    <a:gd name="connsiteX13-169" fmla="*/ 2295032 w 4228786"/>
                    <a:gd name="connsiteY13-170" fmla="*/ 13068 h 4110786"/>
                    <a:gd name="connsiteX14-171" fmla="*/ 4228786 w 4228786"/>
                    <a:gd name="connsiteY14-172" fmla="*/ 2058946 h 4110786"/>
                    <a:gd name="connsiteX15-173" fmla="*/ 2176946 w 4228786"/>
                    <a:gd name="connsiteY15-174" fmla="*/ 4110786 h 4110786"/>
                    <a:gd name="connsiteX16-175" fmla="*/ 125105 w 4228786"/>
                    <a:gd name="connsiteY16-176" fmla="*/ 2058946 h 4110786"/>
                    <a:gd name="connsiteX17-177" fmla="*/ 437178 w 4228786"/>
                    <a:gd name="connsiteY17-178" fmla="*/ 2058945 h 4110786"/>
                    <a:gd name="connsiteX18-179" fmla="*/ 2176945 w 4228786"/>
                    <a:gd name="connsiteY18-180" fmla="*/ 3798712 h 4110786"/>
                    <a:gd name="connsiteX19-181" fmla="*/ 3916711 w 4228786"/>
                    <a:gd name="connsiteY19-182" fmla="*/ 2058945 h 4110786"/>
                    <a:gd name="connsiteX20-183" fmla="*/ 2269473 w 4228786"/>
                    <a:gd name="connsiteY20-184" fmla="*/ 323850 h 4110786"/>
                    <a:gd name="connsiteX21-185" fmla="*/ 2290461 w 4228786"/>
                    <a:gd name="connsiteY21-186" fmla="*/ 323850 h 4110786"/>
                    <a:gd name="connsiteX22-187" fmla="*/ 2295032 w 4228786"/>
                    <a:gd name="connsiteY22-188" fmla="*/ 13068 h 4110786"/>
                    <a:gd name="connsiteX23-189" fmla="*/ 2090436 w 4228786"/>
                    <a:gd name="connsiteY23-190" fmla="*/ 11473 h 4110786"/>
                    <a:gd name="connsiteX24-191" fmla="*/ 2090436 w 4228786"/>
                    <a:gd name="connsiteY24-192" fmla="*/ 323546 h 4110786"/>
                    <a:gd name="connsiteX25-193" fmla="*/ 739525 w 4228786"/>
                    <a:gd name="connsiteY25-194" fmla="*/ 1079241 h 4110786"/>
                    <a:gd name="connsiteX26-195" fmla="*/ 470434 w 4228786"/>
                    <a:gd name="connsiteY26-196" fmla="*/ 920125 h 4110786"/>
                    <a:gd name="connsiteX27-197" fmla="*/ 2090436 w 4228786"/>
                    <a:gd name="connsiteY27-198" fmla="*/ 11473 h 4110786"/>
                    <a:gd name="connsiteX28-199" fmla="*/ 2295224 w 4228786"/>
                    <a:gd name="connsiteY28-200" fmla="*/ 0 h 4110786"/>
                    <a:gd name="connsiteX29-201" fmla="*/ 2295032 w 4228786"/>
                    <a:gd name="connsiteY29-202" fmla="*/ 13068 h 4110786"/>
                    <a:gd name="connsiteX30-203" fmla="*/ 2176946 w 4228786"/>
                    <a:gd name="connsiteY30-204" fmla="*/ 7105 h 4110786"/>
                    <a:gd name="connsiteX31-205" fmla="*/ 2090436 w 4228786"/>
                    <a:gd name="connsiteY31-206" fmla="*/ 11473 h 4110786"/>
                    <a:gd name="connsiteX32-207" fmla="*/ 2090436 w 4228786"/>
                    <a:gd name="connsiteY32-208" fmla="*/ 2381 h 4110786"/>
                    <a:gd name="connsiteX33-209" fmla="*/ 2295224 w 4228786"/>
                    <a:gd name="connsiteY33-210" fmla="*/ 0 h 4110786"/>
                    <a:gd name="connsiteX0-211" fmla="*/ 739525 w 4228786"/>
                    <a:gd name="connsiteY0-212" fmla="*/ 1079241 h 4110786"/>
                    <a:gd name="connsiteX1-213" fmla="*/ 742648 w 4228786"/>
                    <a:gd name="connsiteY1-214" fmla="*/ 1081087 h 4110786"/>
                    <a:gd name="connsiteX2-215" fmla="*/ 647398 w 4228786"/>
                    <a:gd name="connsiteY2-216" fmla="*/ 1235869 h 4110786"/>
                    <a:gd name="connsiteX3-217" fmla="*/ 739525 w 4228786"/>
                    <a:gd name="connsiteY3-218" fmla="*/ 1079241 h 4110786"/>
                    <a:gd name="connsiteX4-219" fmla="*/ 468805 w 4228786"/>
                    <a:gd name="connsiteY4-220" fmla="*/ 919162 h 4110786"/>
                    <a:gd name="connsiteX5-221" fmla="*/ 470434 w 4228786"/>
                    <a:gd name="connsiteY5-222" fmla="*/ 920125 h 4110786"/>
                    <a:gd name="connsiteX6-223" fmla="*/ 468805 w 4228786"/>
                    <a:gd name="connsiteY6-224" fmla="*/ 919162 h 4110786"/>
                    <a:gd name="connsiteX7-225" fmla="*/ 2176945 w 4228786"/>
                    <a:gd name="connsiteY7-226" fmla="*/ 319178 h 4110786"/>
                    <a:gd name="connsiteX8-227" fmla="*/ 2269473 w 4228786"/>
                    <a:gd name="connsiteY8-228" fmla="*/ 323850 h 4110786"/>
                    <a:gd name="connsiteX9-229" fmla="*/ 2090436 w 4228786"/>
                    <a:gd name="connsiteY9-230" fmla="*/ 323850 h 4110786"/>
                    <a:gd name="connsiteX10-231" fmla="*/ 2090436 w 4228786"/>
                    <a:gd name="connsiteY10-232" fmla="*/ 323546 h 4110786"/>
                    <a:gd name="connsiteX11-233" fmla="*/ 2176945 w 4228786"/>
                    <a:gd name="connsiteY11-234" fmla="*/ 319178 h 4110786"/>
                    <a:gd name="connsiteX12-235" fmla="*/ 2295032 w 4228786"/>
                    <a:gd name="connsiteY12-236" fmla="*/ 13068 h 4110786"/>
                    <a:gd name="connsiteX13-237" fmla="*/ 4228786 w 4228786"/>
                    <a:gd name="connsiteY13-238" fmla="*/ 2058946 h 4110786"/>
                    <a:gd name="connsiteX14-239" fmla="*/ 2176946 w 4228786"/>
                    <a:gd name="connsiteY14-240" fmla="*/ 4110786 h 4110786"/>
                    <a:gd name="connsiteX15-241" fmla="*/ 125105 w 4228786"/>
                    <a:gd name="connsiteY15-242" fmla="*/ 2058946 h 4110786"/>
                    <a:gd name="connsiteX16-243" fmla="*/ 437178 w 4228786"/>
                    <a:gd name="connsiteY16-244" fmla="*/ 2058945 h 4110786"/>
                    <a:gd name="connsiteX17-245" fmla="*/ 2176945 w 4228786"/>
                    <a:gd name="connsiteY17-246" fmla="*/ 3798712 h 4110786"/>
                    <a:gd name="connsiteX18-247" fmla="*/ 3916711 w 4228786"/>
                    <a:gd name="connsiteY18-248" fmla="*/ 2058945 h 4110786"/>
                    <a:gd name="connsiteX19-249" fmla="*/ 2269473 w 4228786"/>
                    <a:gd name="connsiteY19-250" fmla="*/ 323850 h 4110786"/>
                    <a:gd name="connsiteX20-251" fmla="*/ 2290461 w 4228786"/>
                    <a:gd name="connsiteY20-252" fmla="*/ 323850 h 4110786"/>
                    <a:gd name="connsiteX21-253" fmla="*/ 2295032 w 4228786"/>
                    <a:gd name="connsiteY21-254" fmla="*/ 13068 h 4110786"/>
                    <a:gd name="connsiteX22-255" fmla="*/ 2090436 w 4228786"/>
                    <a:gd name="connsiteY22-256" fmla="*/ 11473 h 4110786"/>
                    <a:gd name="connsiteX23-257" fmla="*/ 2090436 w 4228786"/>
                    <a:gd name="connsiteY23-258" fmla="*/ 323546 h 4110786"/>
                    <a:gd name="connsiteX24-259" fmla="*/ 739525 w 4228786"/>
                    <a:gd name="connsiteY24-260" fmla="*/ 1079241 h 4110786"/>
                    <a:gd name="connsiteX25-261" fmla="*/ 470434 w 4228786"/>
                    <a:gd name="connsiteY25-262" fmla="*/ 920125 h 4110786"/>
                    <a:gd name="connsiteX26-263" fmla="*/ 2090436 w 4228786"/>
                    <a:gd name="connsiteY26-264" fmla="*/ 11473 h 4110786"/>
                    <a:gd name="connsiteX27-265" fmla="*/ 2295224 w 4228786"/>
                    <a:gd name="connsiteY27-266" fmla="*/ 0 h 4110786"/>
                    <a:gd name="connsiteX28-267" fmla="*/ 2295032 w 4228786"/>
                    <a:gd name="connsiteY28-268" fmla="*/ 13068 h 4110786"/>
                    <a:gd name="connsiteX29-269" fmla="*/ 2176946 w 4228786"/>
                    <a:gd name="connsiteY29-270" fmla="*/ 7105 h 4110786"/>
                    <a:gd name="connsiteX30-271" fmla="*/ 2090436 w 4228786"/>
                    <a:gd name="connsiteY30-272" fmla="*/ 11473 h 4110786"/>
                    <a:gd name="connsiteX31-273" fmla="*/ 2090436 w 4228786"/>
                    <a:gd name="connsiteY31-274" fmla="*/ 2381 h 4110786"/>
                    <a:gd name="connsiteX32-275" fmla="*/ 2295224 w 4228786"/>
                    <a:gd name="connsiteY32-276" fmla="*/ 0 h 4110786"/>
                    <a:gd name="connsiteX0-277" fmla="*/ 739525 w 4228786"/>
                    <a:gd name="connsiteY0-278" fmla="*/ 1079241 h 4110786"/>
                    <a:gd name="connsiteX1-279" fmla="*/ 742648 w 4228786"/>
                    <a:gd name="connsiteY1-280" fmla="*/ 1081087 h 4110786"/>
                    <a:gd name="connsiteX2-281" fmla="*/ 739525 w 4228786"/>
                    <a:gd name="connsiteY2-282" fmla="*/ 1079241 h 4110786"/>
                    <a:gd name="connsiteX3-283" fmla="*/ 468805 w 4228786"/>
                    <a:gd name="connsiteY3-284" fmla="*/ 919162 h 4110786"/>
                    <a:gd name="connsiteX4-285" fmla="*/ 470434 w 4228786"/>
                    <a:gd name="connsiteY4-286" fmla="*/ 920125 h 4110786"/>
                    <a:gd name="connsiteX5-287" fmla="*/ 468805 w 4228786"/>
                    <a:gd name="connsiteY5-288" fmla="*/ 919162 h 4110786"/>
                    <a:gd name="connsiteX6-289" fmla="*/ 2176945 w 4228786"/>
                    <a:gd name="connsiteY6-290" fmla="*/ 319178 h 4110786"/>
                    <a:gd name="connsiteX7-291" fmla="*/ 2269473 w 4228786"/>
                    <a:gd name="connsiteY7-292" fmla="*/ 323850 h 4110786"/>
                    <a:gd name="connsiteX8-293" fmla="*/ 2090436 w 4228786"/>
                    <a:gd name="connsiteY8-294" fmla="*/ 323850 h 4110786"/>
                    <a:gd name="connsiteX9-295" fmla="*/ 2090436 w 4228786"/>
                    <a:gd name="connsiteY9-296" fmla="*/ 323546 h 4110786"/>
                    <a:gd name="connsiteX10-297" fmla="*/ 2176945 w 4228786"/>
                    <a:gd name="connsiteY10-298" fmla="*/ 319178 h 4110786"/>
                    <a:gd name="connsiteX11-299" fmla="*/ 2295032 w 4228786"/>
                    <a:gd name="connsiteY11-300" fmla="*/ 13068 h 4110786"/>
                    <a:gd name="connsiteX12-301" fmla="*/ 4228786 w 4228786"/>
                    <a:gd name="connsiteY12-302" fmla="*/ 2058946 h 4110786"/>
                    <a:gd name="connsiteX13-303" fmla="*/ 2176946 w 4228786"/>
                    <a:gd name="connsiteY13-304" fmla="*/ 4110786 h 4110786"/>
                    <a:gd name="connsiteX14-305" fmla="*/ 125105 w 4228786"/>
                    <a:gd name="connsiteY14-306" fmla="*/ 2058946 h 4110786"/>
                    <a:gd name="connsiteX15-307" fmla="*/ 437178 w 4228786"/>
                    <a:gd name="connsiteY15-308" fmla="*/ 2058945 h 4110786"/>
                    <a:gd name="connsiteX16-309" fmla="*/ 2176945 w 4228786"/>
                    <a:gd name="connsiteY16-310" fmla="*/ 3798712 h 4110786"/>
                    <a:gd name="connsiteX17-311" fmla="*/ 3916711 w 4228786"/>
                    <a:gd name="connsiteY17-312" fmla="*/ 2058945 h 4110786"/>
                    <a:gd name="connsiteX18-313" fmla="*/ 2269473 w 4228786"/>
                    <a:gd name="connsiteY18-314" fmla="*/ 323850 h 4110786"/>
                    <a:gd name="connsiteX19-315" fmla="*/ 2290461 w 4228786"/>
                    <a:gd name="connsiteY19-316" fmla="*/ 323850 h 4110786"/>
                    <a:gd name="connsiteX20-317" fmla="*/ 2295032 w 4228786"/>
                    <a:gd name="connsiteY20-318" fmla="*/ 13068 h 4110786"/>
                    <a:gd name="connsiteX21-319" fmla="*/ 2090436 w 4228786"/>
                    <a:gd name="connsiteY21-320" fmla="*/ 11473 h 4110786"/>
                    <a:gd name="connsiteX22-321" fmla="*/ 2090436 w 4228786"/>
                    <a:gd name="connsiteY22-322" fmla="*/ 323546 h 4110786"/>
                    <a:gd name="connsiteX23-323" fmla="*/ 739525 w 4228786"/>
                    <a:gd name="connsiteY23-324" fmla="*/ 1079241 h 4110786"/>
                    <a:gd name="connsiteX24-325" fmla="*/ 470434 w 4228786"/>
                    <a:gd name="connsiteY24-326" fmla="*/ 920125 h 4110786"/>
                    <a:gd name="connsiteX25-327" fmla="*/ 2090436 w 4228786"/>
                    <a:gd name="connsiteY25-328" fmla="*/ 11473 h 4110786"/>
                    <a:gd name="connsiteX26-329" fmla="*/ 2295224 w 4228786"/>
                    <a:gd name="connsiteY26-330" fmla="*/ 0 h 4110786"/>
                    <a:gd name="connsiteX27-331" fmla="*/ 2295032 w 4228786"/>
                    <a:gd name="connsiteY27-332" fmla="*/ 13068 h 4110786"/>
                    <a:gd name="connsiteX28-333" fmla="*/ 2176946 w 4228786"/>
                    <a:gd name="connsiteY28-334" fmla="*/ 7105 h 4110786"/>
                    <a:gd name="connsiteX29-335" fmla="*/ 2090436 w 4228786"/>
                    <a:gd name="connsiteY29-336" fmla="*/ 11473 h 4110786"/>
                    <a:gd name="connsiteX30-337" fmla="*/ 2090436 w 4228786"/>
                    <a:gd name="connsiteY30-338" fmla="*/ 2381 h 4110786"/>
                    <a:gd name="connsiteX31-339" fmla="*/ 2295224 w 4228786"/>
                    <a:gd name="connsiteY31-340" fmla="*/ 0 h 4110786"/>
                    <a:gd name="connsiteX0-341" fmla="*/ 739525 w 4228786"/>
                    <a:gd name="connsiteY0-342" fmla="*/ 1079241 h 4110786"/>
                    <a:gd name="connsiteX1-343" fmla="*/ 742648 w 4228786"/>
                    <a:gd name="connsiteY1-344" fmla="*/ 1081087 h 4110786"/>
                    <a:gd name="connsiteX2-345" fmla="*/ 739525 w 4228786"/>
                    <a:gd name="connsiteY2-346" fmla="*/ 1079241 h 4110786"/>
                    <a:gd name="connsiteX3-347" fmla="*/ 468805 w 4228786"/>
                    <a:gd name="connsiteY3-348" fmla="*/ 919162 h 4110786"/>
                    <a:gd name="connsiteX4-349" fmla="*/ 470434 w 4228786"/>
                    <a:gd name="connsiteY4-350" fmla="*/ 920125 h 4110786"/>
                    <a:gd name="connsiteX5-351" fmla="*/ 468805 w 4228786"/>
                    <a:gd name="connsiteY5-352" fmla="*/ 919162 h 4110786"/>
                    <a:gd name="connsiteX6-353" fmla="*/ 2176945 w 4228786"/>
                    <a:gd name="connsiteY6-354" fmla="*/ 319178 h 4110786"/>
                    <a:gd name="connsiteX7-355" fmla="*/ 2269473 w 4228786"/>
                    <a:gd name="connsiteY7-356" fmla="*/ 323850 h 4110786"/>
                    <a:gd name="connsiteX8-357" fmla="*/ 2090436 w 4228786"/>
                    <a:gd name="connsiteY8-358" fmla="*/ 323850 h 4110786"/>
                    <a:gd name="connsiteX9-359" fmla="*/ 2090436 w 4228786"/>
                    <a:gd name="connsiteY9-360" fmla="*/ 323546 h 4110786"/>
                    <a:gd name="connsiteX10-361" fmla="*/ 2176945 w 4228786"/>
                    <a:gd name="connsiteY10-362" fmla="*/ 319178 h 4110786"/>
                    <a:gd name="connsiteX11-363" fmla="*/ 2295032 w 4228786"/>
                    <a:gd name="connsiteY11-364" fmla="*/ 13068 h 4110786"/>
                    <a:gd name="connsiteX12-365" fmla="*/ 4228786 w 4228786"/>
                    <a:gd name="connsiteY12-366" fmla="*/ 2058946 h 4110786"/>
                    <a:gd name="connsiteX13-367" fmla="*/ 2176946 w 4228786"/>
                    <a:gd name="connsiteY13-368" fmla="*/ 4110786 h 4110786"/>
                    <a:gd name="connsiteX14-369" fmla="*/ 125105 w 4228786"/>
                    <a:gd name="connsiteY14-370" fmla="*/ 2058946 h 4110786"/>
                    <a:gd name="connsiteX15-371" fmla="*/ 437178 w 4228786"/>
                    <a:gd name="connsiteY15-372" fmla="*/ 2058945 h 4110786"/>
                    <a:gd name="connsiteX16-373" fmla="*/ 2176945 w 4228786"/>
                    <a:gd name="connsiteY16-374" fmla="*/ 3798712 h 4110786"/>
                    <a:gd name="connsiteX17-375" fmla="*/ 3916711 w 4228786"/>
                    <a:gd name="connsiteY17-376" fmla="*/ 2058945 h 4110786"/>
                    <a:gd name="connsiteX18-377" fmla="*/ 2269473 w 4228786"/>
                    <a:gd name="connsiteY18-378" fmla="*/ 323850 h 4110786"/>
                    <a:gd name="connsiteX19-379" fmla="*/ 2290461 w 4228786"/>
                    <a:gd name="connsiteY19-380" fmla="*/ 323850 h 4110786"/>
                    <a:gd name="connsiteX20-381" fmla="*/ 2295032 w 4228786"/>
                    <a:gd name="connsiteY20-382" fmla="*/ 13068 h 4110786"/>
                    <a:gd name="connsiteX21-383" fmla="*/ 2090436 w 4228786"/>
                    <a:gd name="connsiteY21-384" fmla="*/ 11473 h 4110786"/>
                    <a:gd name="connsiteX22-385" fmla="*/ 2090436 w 4228786"/>
                    <a:gd name="connsiteY22-386" fmla="*/ 323546 h 4110786"/>
                    <a:gd name="connsiteX23-387" fmla="*/ 739525 w 4228786"/>
                    <a:gd name="connsiteY23-388" fmla="*/ 1079241 h 4110786"/>
                    <a:gd name="connsiteX24-389" fmla="*/ 470434 w 4228786"/>
                    <a:gd name="connsiteY24-390" fmla="*/ 920125 h 4110786"/>
                    <a:gd name="connsiteX25-391" fmla="*/ 2090436 w 4228786"/>
                    <a:gd name="connsiteY25-392" fmla="*/ 11473 h 4110786"/>
                    <a:gd name="connsiteX26-393" fmla="*/ 2295224 w 4228786"/>
                    <a:gd name="connsiteY26-394" fmla="*/ 0 h 4110786"/>
                    <a:gd name="connsiteX27-395" fmla="*/ 2176946 w 4228786"/>
                    <a:gd name="connsiteY27-396" fmla="*/ 7105 h 4110786"/>
                    <a:gd name="connsiteX28-397" fmla="*/ 2090436 w 4228786"/>
                    <a:gd name="connsiteY28-398" fmla="*/ 11473 h 4110786"/>
                    <a:gd name="connsiteX29-399" fmla="*/ 2090436 w 4228786"/>
                    <a:gd name="connsiteY29-400" fmla="*/ 2381 h 4110786"/>
                    <a:gd name="connsiteX30-401" fmla="*/ 2295224 w 4228786"/>
                    <a:gd name="connsiteY30-402" fmla="*/ 0 h 4110786"/>
                    <a:gd name="connsiteX0-403" fmla="*/ 739525 w 4228949"/>
                    <a:gd name="connsiteY0-404" fmla="*/ 1079241 h 4110786"/>
                    <a:gd name="connsiteX1-405" fmla="*/ 742648 w 4228949"/>
                    <a:gd name="connsiteY1-406" fmla="*/ 1081087 h 4110786"/>
                    <a:gd name="connsiteX2-407" fmla="*/ 739525 w 4228949"/>
                    <a:gd name="connsiteY2-408" fmla="*/ 1079241 h 4110786"/>
                    <a:gd name="connsiteX3-409" fmla="*/ 468805 w 4228949"/>
                    <a:gd name="connsiteY3-410" fmla="*/ 919162 h 4110786"/>
                    <a:gd name="connsiteX4-411" fmla="*/ 470434 w 4228949"/>
                    <a:gd name="connsiteY4-412" fmla="*/ 920125 h 4110786"/>
                    <a:gd name="connsiteX5-413" fmla="*/ 468805 w 4228949"/>
                    <a:gd name="connsiteY5-414" fmla="*/ 919162 h 4110786"/>
                    <a:gd name="connsiteX6-415" fmla="*/ 2176945 w 4228949"/>
                    <a:gd name="connsiteY6-416" fmla="*/ 319178 h 4110786"/>
                    <a:gd name="connsiteX7-417" fmla="*/ 2269473 w 4228949"/>
                    <a:gd name="connsiteY7-418" fmla="*/ 323850 h 4110786"/>
                    <a:gd name="connsiteX8-419" fmla="*/ 2090436 w 4228949"/>
                    <a:gd name="connsiteY8-420" fmla="*/ 323850 h 4110786"/>
                    <a:gd name="connsiteX9-421" fmla="*/ 2090436 w 4228949"/>
                    <a:gd name="connsiteY9-422" fmla="*/ 323546 h 4110786"/>
                    <a:gd name="connsiteX10-423" fmla="*/ 2176945 w 4228949"/>
                    <a:gd name="connsiteY10-424" fmla="*/ 319178 h 4110786"/>
                    <a:gd name="connsiteX11-425" fmla="*/ 2290461 w 4228949"/>
                    <a:gd name="connsiteY11-426" fmla="*/ 323850 h 4110786"/>
                    <a:gd name="connsiteX12-427" fmla="*/ 4228786 w 4228949"/>
                    <a:gd name="connsiteY12-428" fmla="*/ 2058946 h 4110786"/>
                    <a:gd name="connsiteX13-429" fmla="*/ 2176946 w 4228949"/>
                    <a:gd name="connsiteY13-430" fmla="*/ 4110786 h 4110786"/>
                    <a:gd name="connsiteX14-431" fmla="*/ 125105 w 4228949"/>
                    <a:gd name="connsiteY14-432" fmla="*/ 2058946 h 4110786"/>
                    <a:gd name="connsiteX15-433" fmla="*/ 437178 w 4228949"/>
                    <a:gd name="connsiteY15-434" fmla="*/ 2058945 h 4110786"/>
                    <a:gd name="connsiteX16-435" fmla="*/ 2176945 w 4228949"/>
                    <a:gd name="connsiteY16-436" fmla="*/ 3798712 h 4110786"/>
                    <a:gd name="connsiteX17-437" fmla="*/ 3916711 w 4228949"/>
                    <a:gd name="connsiteY17-438" fmla="*/ 2058945 h 4110786"/>
                    <a:gd name="connsiteX18-439" fmla="*/ 2269473 w 4228949"/>
                    <a:gd name="connsiteY18-440" fmla="*/ 323850 h 4110786"/>
                    <a:gd name="connsiteX19-441" fmla="*/ 2290461 w 4228949"/>
                    <a:gd name="connsiteY19-442" fmla="*/ 323850 h 4110786"/>
                    <a:gd name="connsiteX20-443" fmla="*/ 2090436 w 4228949"/>
                    <a:gd name="connsiteY20-444" fmla="*/ 11473 h 4110786"/>
                    <a:gd name="connsiteX21-445" fmla="*/ 2090436 w 4228949"/>
                    <a:gd name="connsiteY21-446" fmla="*/ 323546 h 4110786"/>
                    <a:gd name="connsiteX22-447" fmla="*/ 739525 w 4228949"/>
                    <a:gd name="connsiteY22-448" fmla="*/ 1079241 h 4110786"/>
                    <a:gd name="connsiteX23-449" fmla="*/ 470434 w 4228949"/>
                    <a:gd name="connsiteY23-450" fmla="*/ 920125 h 4110786"/>
                    <a:gd name="connsiteX24-451" fmla="*/ 2090436 w 4228949"/>
                    <a:gd name="connsiteY24-452" fmla="*/ 11473 h 4110786"/>
                    <a:gd name="connsiteX25-453" fmla="*/ 2295224 w 4228949"/>
                    <a:gd name="connsiteY25-454" fmla="*/ 0 h 4110786"/>
                    <a:gd name="connsiteX26-455" fmla="*/ 2176946 w 4228949"/>
                    <a:gd name="connsiteY26-456" fmla="*/ 7105 h 4110786"/>
                    <a:gd name="connsiteX27-457" fmla="*/ 2090436 w 4228949"/>
                    <a:gd name="connsiteY27-458" fmla="*/ 11473 h 4110786"/>
                    <a:gd name="connsiteX28-459" fmla="*/ 2090436 w 4228949"/>
                    <a:gd name="connsiteY28-460" fmla="*/ 2381 h 4110786"/>
                    <a:gd name="connsiteX29-461" fmla="*/ 2295224 w 4228949"/>
                    <a:gd name="connsiteY29-462" fmla="*/ 0 h 4110786"/>
                    <a:gd name="connsiteX0-463" fmla="*/ 739525 w 4228949"/>
                    <a:gd name="connsiteY0-464" fmla="*/ 1076860 h 4108405"/>
                    <a:gd name="connsiteX1-465" fmla="*/ 742648 w 4228949"/>
                    <a:gd name="connsiteY1-466" fmla="*/ 1078706 h 4108405"/>
                    <a:gd name="connsiteX2-467" fmla="*/ 739525 w 4228949"/>
                    <a:gd name="connsiteY2-468" fmla="*/ 1076860 h 4108405"/>
                    <a:gd name="connsiteX3-469" fmla="*/ 468805 w 4228949"/>
                    <a:gd name="connsiteY3-470" fmla="*/ 916781 h 4108405"/>
                    <a:gd name="connsiteX4-471" fmla="*/ 470434 w 4228949"/>
                    <a:gd name="connsiteY4-472" fmla="*/ 917744 h 4108405"/>
                    <a:gd name="connsiteX5-473" fmla="*/ 468805 w 4228949"/>
                    <a:gd name="connsiteY5-474" fmla="*/ 916781 h 4108405"/>
                    <a:gd name="connsiteX6-475" fmla="*/ 2176945 w 4228949"/>
                    <a:gd name="connsiteY6-476" fmla="*/ 316797 h 4108405"/>
                    <a:gd name="connsiteX7-477" fmla="*/ 2269473 w 4228949"/>
                    <a:gd name="connsiteY7-478" fmla="*/ 321469 h 4108405"/>
                    <a:gd name="connsiteX8-479" fmla="*/ 2090436 w 4228949"/>
                    <a:gd name="connsiteY8-480" fmla="*/ 321469 h 4108405"/>
                    <a:gd name="connsiteX9-481" fmla="*/ 2090436 w 4228949"/>
                    <a:gd name="connsiteY9-482" fmla="*/ 321165 h 4108405"/>
                    <a:gd name="connsiteX10-483" fmla="*/ 2176945 w 4228949"/>
                    <a:gd name="connsiteY10-484" fmla="*/ 316797 h 4108405"/>
                    <a:gd name="connsiteX11-485" fmla="*/ 2290461 w 4228949"/>
                    <a:gd name="connsiteY11-486" fmla="*/ 321469 h 4108405"/>
                    <a:gd name="connsiteX12-487" fmla="*/ 4228786 w 4228949"/>
                    <a:gd name="connsiteY12-488" fmla="*/ 2056565 h 4108405"/>
                    <a:gd name="connsiteX13-489" fmla="*/ 2176946 w 4228949"/>
                    <a:gd name="connsiteY13-490" fmla="*/ 4108405 h 4108405"/>
                    <a:gd name="connsiteX14-491" fmla="*/ 125105 w 4228949"/>
                    <a:gd name="connsiteY14-492" fmla="*/ 2056565 h 4108405"/>
                    <a:gd name="connsiteX15-493" fmla="*/ 437178 w 4228949"/>
                    <a:gd name="connsiteY15-494" fmla="*/ 2056564 h 4108405"/>
                    <a:gd name="connsiteX16-495" fmla="*/ 2176945 w 4228949"/>
                    <a:gd name="connsiteY16-496" fmla="*/ 3796331 h 4108405"/>
                    <a:gd name="connsiteX17-497" fmla="*/ 3916711 w 4228949"/>
                    <a:gd name="connsiteY17-498" fmla="*/ 2056564 h 4108405"/>
                    <a:gd name="connsiteX18-499" fmla="*/ 2269473 w 4228949"/>
                    <a:gd name="connsiteY18-500" fmla="*/ 321469 h 4108405"/>
                    <a:gd name="connsiteX19-501" fmla="*/ 2290461 w 4228949"/>
                    <a:gd name="connsiteY19-502" fmla="*/ 321469 h 4108405"/>
                    <a:gd name="connsiteX20-503" fmla="*/ 2090436 w 4228949"/>
                    <a:gd name="connsiteY20-504" fmla="*/ 9092 h 4108405"/>
                    <a:gd name="connsiteX21-505" fmla="*/ 2090436 w 4228949"/>
                    <a:gd name="connsiteY21-506" fmla="*/ 321165 h 4108405"/>
                    <a:gd name="connsiteX22-507" fmla="*/ 739525 w 4228949"/>
                    <a:gd name="connsiteY22-508" fmla="*/ 1076860 h 4108405"/>
                    <a:gd name="connsiteX23-509" fmla="*/ 470434 w 4228949"/>
                    <a:gd name="connsiteY23-510" fmla="*/ 917744 h 4108405"/>
                    <a:gd name="connsiteX24-511" fmla="*/ 2090436 w 4228949"/>
                    <a:gd name="connsiteY24-512" fmla="*/ 9092 h 4108405"/>
                    <a:gd name="connsiteX25-513" fmla="*/ 2090436 w 4228949"/>
                    <a:gd name="connsiteY25-514" fmla="*/ 0 h 4108405"/>
                    <a:gd name="connsiteX26-515" fmla="*/ 2176946 w 4228949"/>
                    <a:gd name="connsiteY26-516" fmla="*/ 4724 h 4108405"/>
                    <a:gd name="connsiteX27-517" fmla="*/ 2090436 w 4228949"/>
                    <a:gd name="connsiteY27-518" fmla="*/ 9092 h 4108405"/>
                    <a:gd name="connsiteX28-519" fmla="*/ 2090436 w 4228949"/>
                    <a:gd name="connsiteY28-520" fmla="*/ 0 h 4108405"/>
                    <a:gd name="connsiteX0-521" fmla="*/ 739525 w 4228949"/>
                    <a:gd name="connsiteY0-522" fmla="*/ 1076860 h 4108405"/>
                    <a:gd name="connsiteX1-523" fmla="*/ 742648 w 4228949"/>
                    <a:gd name="connsiteY1-524" fmla="*/ 1078706 h 4108405"/>
                    <a:gd name="connsiteX2-525" fmla="*/ 739525 w 4228949"/>
                    <a:gd name="connsiteY2-526" fmla="*/ 1076860 h 4108405"/>
                    <a:gd name="connsiteX3-527" fmla="*/ 468805 w 4228949"/>
                    <a:gd name="connsiteY3-528" fmla="*/ 916781 h 4108405"/>
                    <a:gd name="connsiteX4-529" fmla="*/ 470434 w 4228949"/>
                    <a:gd name="connsiteY4-530" fmla="*/ 917744 h 4108405"/>
                    <a:gd name="connsiteX5-531" fmla="*/ 468805 w 4228949"/>
                    <a:gd name="connsiteY5-532" fmla="*/ 916781 h 4108405"/>
                    <a:gd name="connsiteX6-533" fmla="*/ 2176945 w 4228949"/>
                    <a:gd name="connsiteY6-534" fmla="*/ 316797 h 4108405"/>
                    <a:gd name="connsiteX7-535" fmla="*/ 2269473 w 4228949"/>
                    <a:gd name="connsiteY7-536" fmla="*/ 321469 h 4108405"/>
                    <a:gd name="connsiteX8-537" fmla="*/ 2090436 w 4228949"/>
                    <a:gd name="connsiteY8-538" fmla="*/ 321469 h 4108405"/>
                    <a:gd name="connsiteX9-539" fmla="*/ 2090436 w 4228949"/>
                    <a:gd name="connsiteY9-540" fmla="*/ 321165 h 4108405"/>
                    <a:gd name="connsiteX10-541" fmla="*/ 2176945 w 4228949"/>
                    <a:gd name="connsiteY10-542" fmla="*/ 316797 h 4108405"/>
                    <a:gd name="connsiteX11-543" fmla="*/ 2290461 w 4228949"/>
                    <a:gd name="connsiteY11-544" fmla="*/ 321469 h 4108405"/>
                    <a:gd name="connsiteX12-545" fmla="*/ 4228786 w 4228949"/>
                    <a:gd name="connsiteY12-546" fmla="*/ 2056565 h 4108405"/>
                    <a:gd name="connsiteX13-547" fmla="*/ 2176946 w 4228949"/>
                    <a:gd name="connsiteY13-548" fmla="*/ 4108405 h 4108405"/>
                    <a:gd name="connsiteX14-549" fmla="*/ 125105 w 4228949"/>
                    <a:gd name="connsiteY14-550" fmla="*/ 2056565 h 4108405"/>
                    <a:gd name="connsiteX15-551" fmla="*/ 437178 w 4228949"/>
                    <a:gd name="connsiteY15-552" fmla="*/ 2056564 h 4108405"/>
                    <a:gd name="connsiteX16-553" fmla="*/ 2176945 w 4228949"/>
                    <a:gd name="connsiteY16-554" fmla="*/ 3796331 h 4108405"/>
                    <a:gd name="connsiteX17-555" fmla="*/ 3916711 w 4228949"/>
                    <a:gd name="connsiteY17-556" fmla="*/ 2056564 h 4108405"/>
                    <a:gd name="connsiteX18-557" fmla="*/ 2269473 w 4228949"/>
                    <a:gd name="connsiteY18-558" fmla="*/ 321469 h 4108405"/>
                    <a:gd name="connsiteX19-559" fmla="*/ 2290461 w 4228949"/>
                    <a:gd name="connsiteY19-560" fmla="*/ 321469 h 4108405"/>
                    <a:gd name="connsiteX20-561" fmla="*/ 2090436 w 4228949"/>
                    <a:gd name="connsiteY20-562" fmla="*/ 9092 h 4108405"/>
                    <a:gd name="connsiteX21-563" fmla="*/ 2090436 w 4228949"/>
                    <a:gd name="connsiteY21-564" fmla="*/ 321165 h 4108405"/>
                    <a:gd name="connsiteX22-565" fmla="*/ 739525 w 4228949"/>
                    <a:gd name="connsiteY22-566" fmla="*/ 1076860 h 4108405"/>
                    <a:gd name="connsiteX23-567" fmla="*/ 470434 w 4228949"/>
                    <a:gd name="connsiteY23-568" fmla="*/ 917744 h 4108405"/>
                    <a:gd name="connsiteX24-569" fmla="*/ 2090436 w 4228949"/>
                    <a:gd name="connsiteY24-570" fmla="*/ 9092 h 4108405"/>
                    <a:gd name="connsiteX25-571" fmla="*/ 2090436 w 4228949"/>
                    <a:gd name="connsiteY25-572" fmla="*/ 0 h 4108405"/>
                    <a:gd name="connsiteX26-573" fmla="*/ 2090436 w 4228949"/>
                    <a:gd name="connsiteY26-574" fmla="*/ 9092 h 4108405"/>
                    <a:gd name="connsiteX27-575" fmla="*/ 2090436 w 4228949"/>
                    <a:gd name="connsiteY27-576" fmla="*/ 0 h 4108405"/>
                    <a:gd name="connsiteX0-577" fmla="*/ 739525 w 4228925"/>
                    <a:gd name="connsiteY0-578" fmla="*/ 1076860 h 4108405"/>
                    <a:gd name="connsiteX1-579" fmla="*/ 742648 w 4228925"/>
                    <a:gd name="connsiteY1-580" fmla="*/ 1078706 h 4108405"/>
                    <a:gd name="connsiteX2-581" fmla="*/ 739525 w 4228925"/>
                    <a:gd name="connsiteY2-582" fmla="*/ 1076860 h 4108405"/>
                    <a:gd name="connsiteX3-583" fmla="*/ 468805 w 4228925"/>
                    <a:gd name="connsiteY3-584" fmla="*/ 916781 h 4108405"/>
                    <a:gd name="connsiteX4-585" fmla="*/ 470434 w 4228925"/>
                    <a:gd name="connsiteY4-586" fmla="*/ 917744 h 4108405"/>
                    <a:gd name="connsiteX5-587" fmla="*/ 468805 w 4228925"/>
                    <a:gd name="connsiteY5-588" fmla="*/ 916781 h 4108405"/>
                    <a:gd name="connsiteX6-589" fmla="*/ 2176945 w 4228925"/>
                    <a:gd name="connsiteY6-590" fmla="*/ 316797 h 4108405"/>
                    <a:gd name="connsiteX7-591" fmla="*/ 2269473 w 4228925"/>
                    <a:gd name="connsiteY7-592" fmla="*/ 321469 h 4108405"/>
                    <a:gd name="connsiteX8-593" fmla="*/ 2090436 w 4228925"/>
                    <a:gd name="connsiteY8-594" fmla="*/ 321469 h 4108405"/>
                    <a:gd name="connsiteX9-595" fmla="*/ 2090436 w 4228925"/>
                    <a:gd name="connsiteY9-596" fmla="*/ 321165 h 4108405"/>
                    <a:gd name="connsiteX10-597" fmla="*/ 2176945 w 4228925"/>
                    <a:gd name="connsiteY10-598" fmla="*/ 316797 h 4108405"/>
                    <a:gd name="connsiteX11-599" fmla="*/ 2290461 w 4228925"/>
                    <a:gd name="connsiteY11-600" fmla="*/ 321469 h 4108405"/>
                    <a:gd name="connsiteX12-601" fmla="*/ 4228786 w 4228925"/>
                    <a:gd name="connsiteY12-602" fmla="*/ 2056565 h 4108405"/>
                    <a:gd name="connsiteX13-603" fmla="*/ 2176946 w 4228925"/>
                    <a:gd name="connsiteY13-604" fmla="*/ 4108405 h 4108405"/>
                    <a:gd name="connsiteX14-605" fmla="*/ 125105 w 4228925"/>
                    <a:gd name="connsiteY14-606" fmla="*/ 2056565 h 4108405"/>
                    <a:gd name="connsiteX15-607" fmla="*/ 437178 w 4228925"/>
                    <a:gd name="connsiteY15-608" fmla="*/ 2056564 h 4108405"/>
                    <a:gd name="connsiteX16-609" fmla="*/ 2176945 w 4228925"/>
                    <a:gd name="connsiteY16-610" fmla="*/ 3796331 h 4108405"/>
                    <a:gd name="connsiteX17-611" fmla="*/ 3916711 w 4228925"/>
                    <a:gd name="connsiteY17-612" fmla="*/ 2056564 h 4108405"/>
                    <a:gd name="connsiteX18-613" fmla="*/ 2290461 w 4228925"/>
                    <a:gd name="connsiteY18-614" fmla="*/ 321469 h 4108405"/>
                    <a:gd name="connsiteX19-615" fmla="*/ 2090436 w 4228925"/>
                    <a:gd name="connsiteY19-616" fmla="*/ 9092 h 4108405"/>
                    <a:gd name="connsiteX20-617" fmla="*/ 2090436 w 4228925"/>
                    <a:gd name="connsiteY20-618" fmla="*/ 321165 h 4108405"/>
                    <a:gd name="connsiteX21-619" fmla="*/ 739525 w 4228925"/>
                    <a:gd name="connsiteY21-620" fmla="*/ 1076860 h 4108405"/>
                    <a:gd name="connsiteX22-621" fmla="*/ 470434 w 4228925"/>
                    <a:gd name="connsiteY22-622" fmla="*/ 917744 h 4108405"/>
                    <a:gd name="connsiteX23-623" fmla="*/ 2090436 w 4228925"/>
                    <a:gd name="connsiteY23-624" fmla="*/ 9092 h 4108405"/>
                    <a:gd name="connsiteX24-625" fmla="*/ 2090436 w 4228925"/>
                    <a:gd name="connsiteY24-626" fmla="*/ 0 h 4108405"/>
                    <a:gd name="connsiteX25-627" fmla="*/ 2090436 w 4228925"/>
                    <a:gd name="connsiteY25-628" fmla="*/ 9092 h 4108405"/>
                    <a:gd name="connsiteX26-629" fmla="*/ 2090436 w 4228925"/>
                    <a:gd name="connsiteY26-630" fmla="*/ 0 h 4108405"/>
                    <a:gd name="connsiteX0-631" fmla="*/ 739525 w 4228925"/>
                    <a:gd name="connsiteY0-632" fmla="*/ 1076860 h 4108405"/>
                    <a:gd name="connsiteX1-633" fmla="*/ 742648 w 4228925"/>
                    <a:gd name="connsiteY1-634" fmla="*/ 1078706 h 4108405"/>
                    <a:gd name="connsiteX2-635" fmla="*/ 739525 w 4228925"/>
                    <a:gd name="connsiteY2-636" fmla="*/ 1076860 h 4108405"/>
                    <a:gd name="connsiteX3-637" fmla="*/ 468805 w 4228925"/>
                    <a:gd name="connsiteY3-638" fmla="*/ 916781 h 4108405"/>
                    <a:gd name="connsiteX4-639" fmla="*/ 470434 w 4228925"/>
                    <a:gd name="connsiteY4-640" fmla="*/ 917744 h 4108405"/>
                    <a:gd name="connsiteX5-641" fmla="*/ 468805 w 4228925"/>
                    <a:gd name="connsiteY5-642" fmla="*/ 916781 h 4108405"/>
                    <a:gd name="connsiteX6-643" fmla="*/ 2176945 w 4228925"/>
                    <a:gd name="connsiteY6-644" fmla="*/ 316797 h 4108405"/>
                    <a:gd name="connsiteX7-645" fmla="*/ 2090436 w 4228925"/>
                    <a:gd name="connsiteY7-646" fmla="*/ 321469 h 4108405"/>
                    <a:gd name="connsiteX8-647" fmla="*/ 2090436 w 4228925"/>
                    <a:gd name="connsiteY8-648" fmla="*/ 321165 h 4108405"/>
                    <a:gd name="connsiteX9-649" fmla="*/ 2176945 w 4228925"/>
                    <a:gd name="connsiteY9-650" fmla="*/ 316797 h 4108405"/>
                    <a:gd name="connsiteX10-651" fmla="*/ 2290461 w 4228925"/>
                    <a:gd name="connsiteY10-652" fmla="*/ 321469 h 4108405"/>
                    <a:gd name="connsiteX11-653" fmla="*/ 4228786 w 4228925"/>
                    <a:gd name="connsiteY11-654" fmla="*/ 2056565 h 4108405"/>
                    <a:gd name="connsiteX12-655" fmla="*/ 2176946 w 4228925"/>
                    <a:gd name="connsiteY12-656" fmla="*/ 4108405 h 4108405"/>
                    <a:gd name="connsiteX13-657" fmla="*/ 125105 w 4228925"/>
                    <a:gd name="connsiteY13-658" fmla="*/ 2056565 h 4108405"/>
                    <a:gd name="connsiteX14-659" fmla="*/ 437178 w 4228925"/>
                    <a:gd name="connsiteY14-660" fmla="*/ 2056564 h 4108405"/>
                    <a:gd name="connsiteX15-661" fmla="*/ 2176945 w 4228925"/>
                    <a:gd name="connsiteY15-662" fmla="*/ 3796331 h 4108405"/>
                    <a:gd name="connsiteX16-663" fmla="*/ 3916711 w 4228925"/>
                    <a:gd name="connsiteY16-664" fmla="*/ 2056564 h 4108405"/>
                    <a:gd name="connsiteX17-665" fmla="*/ 2290461 w 4228925"/>
                    <a:gd name="connsiteY17-666" fmla="*/ 321469 h 4108405"/>
                    <a:gd name="connsiteX18-667" fmla="*/ 2090436 w 4228925"/>
                    <a:gd name="connsiteY18-668" fmla="*/ 9092 h 4108405"/>
                    <a:gd name="connsiteX19-669" fmla="*/ 2090436 w 4228925"/>
                    <a:gd name="connsiteY19-670" fmla="*/ 321165 h 4108405"/>
                    <a:gd name="connsiteX20-671" fmla="*/ 739525 w 4228925"/>
                    <a:gd name="connsiteY20-672" fmla="*/ 1076860 h 4108405"/>
                    <a:gd name="connsiteX21-673" fmla="*/ 470434 w 4228925"/>
                    <a:gd name="connsiteY21-674" fmla="*/ 917744 h 4108405"/>
                    <a:gd name="connsiteX22-675" fmla="*/ 2090436 w 4228925"/>
                    <a:gd name="connsiteY22-676" fmla="*/ 9092 h 4108405"/>
                    <a:gd name="connsiteX23-677" fmla="*/ 2090436 w 4228925"/>
                    <a:gd name="connsiteY23-678" fmla="*/ 0 h 4108405"/>
                    <a:gd name="connsiteX24-679" fmla="*/ 2090436 w 4228925"/>
                    <a:gd name="connsiteY24-680" fmla="*/ 9092 h 4108405"/>
                    <a:gd name="connsiteX25-681" fmla="*/ 2090436 w 4228925"/>
                    <a:gd name="connsiteY25-682" fmla="*/ 0 h 4108405"/>
                    <a:gd name="connsiteX0-683" fmla="*/ 739525 w 4228925"/>
                    <a:gd name="connsiteY0-684" fmla="*/ 1076860 h 4108405"/>
                    <a:gd name="connsiteX1-685" fmla="*/ 742648 w 4228925"/>
                    <a:gd name="connsiteY1-686" fmla="*/ 1078706 h 4108405"/>
                    <a:gd name="connsiteX2-687" fmla="*/ 739525 w 4228925"/>
                    <a:gd name="connsiteY2-688" fmla="*/ 1076860 h 4108405"/>
                    <a:gd name="connsiteX3-689" fmla="*/ 468805 w 4228925"/>
                    <a:gd name="connsiteY3-690" fmla="*/ 916781 h 4108405"/>
                    <a:gd name="connsiteX4-691" fmla="*/ 470434 w 4228925"/>
                    <a:gd name="connsiteY4-692" fmla="*/ 917744 h 4108405"/>
                    <a:gd name="connsiteX5-693" fmla="*/ 468805 w 4228925"/>
                    <a:gd name="connsiteY5-694" fmla="*/ 916781 h 4108405"/>
                    <a:gd name="connsiteX6-695" fmla="*/ 2090436 w 4228925"/>
                    <a:gd name="connsiteY6-696" fmla="*/ 321165 h 4108405"/>
                    <a:gd name="connsiteX7-697" fmla="*/ 2090436 w 4228925"/>
                    <a:gd name="connsiteY7-698" fmla="*/ 321469 h 4108405"/>
                    <a:gd name="connsiteX8-699" fmla="*/ 2090436 w 4228925"/>
                    <a:gd name="connsiteY8-700" fmla="*/ 321165 h 4108405"/>
                    <a:gd name="connsiteX9-701" fmla="*/ 2290461 w 4228925"/>
                    <a:gd name="connsiteY9-702" fmla="*/ 321469 h 4108405"/>
                    <a:gd name="connsiteX10-703" fmla="*/ 4228786 w 4228925"/>
                    <a:gd name="connsiteY10-704" fmla="*/ 2056565 h 4108405"/>
                    <a:gd name="connsiteX11-705" fmla="*/ 2176946 w 4228925"/>
                    <a:gd name="connsiteY11-706" fmla="*/ 4108405 h 4108405"/>
                    <a:gd name="connsiteX12-707" fmla="*/ 125105 w 4228925"/>
                    <a:gd name="connsiteY12-708" fmla="*/ 2056565 h 4108405"/>
                    <a:gd name="connsiteX13-709" fmla="*/ 437178 w 4228925"/>
                    <a:gd name="connsiteY13-710" fmla="*/ 2056564 h 4108405"/>
                    <a:gd name="connsiteX14-711" fmla="*/ 2176945 w 4228925"/>
                    <a:gd name="connsiteY14-712" fmla="*/ 3796331 h 4108405"/>
                    <a:gd name="connsiteX15-713" fmla="*/ 3916711 w 4228925"/>
                    <a:gd name="connsiteY15-714" fmla="*/ 2056564 h 4108405"/>
                    <a:gd name="connsiteX16-715" fmla="*/ 2290461 w 4228925"/>
                    <a:gd name="connsiteY16-716" fmla="*/ 321469 h 4108405"/>
                    <a:gd name="connsiteX17-717" fmla="*/ 2090436 w 4228925"/>
                    <a:gd name="connsiteY17-718" fmla="*/ 9092 h 4108405"/>
                    <a:gd name="connsiteX18-719" fmla="*/ 2090436 w 4228925"/>
                    <a:gd name="connsiteY18-720" fmla="*/ 321165 h 4108405"/>
                    <a:gd name="connsiteX19-721" fmla="*/ 739525 w 4228925"/>
                    <a:gd name="connsiteY19-722" fmla="*/ 1076860 h 4108405"/>
                    <a:gd name="connsiteX20-723" fmla="*/ 470434 w 4228925"/>
                    <a:gd name="connsiteY20-724" fmla="*/ 917744 h 4108405"/>
                    <a:gd name="connsiteX21-725" fmla="*/ 2090436 w 4228925"/>
                    <a:gd name="connsiteY21-726" fmla="*/ 9092 h 4108405"/>
                    <a:gd name="connsiteX22-727" fmla="*/ 2090436 w 4228925"/>
                    <a:gd name="connsiteY22-728" fmla="*/ 0 h 4108405"/>
                    <a:gd name="connsiteX23-729" fmla="*/ 2090436 w 4228925"/>
                    <a:gd name="connsiteY23-730" fmla="*/ 9092 h 4108405"/>
                    <a:gd name="connsiteX24-731" fmla="*/ 2090436 w 4228925"/>
                    <a:gd name="connsiteY24-732" fmla="*/ 0 h 4108405"/>
                    <a:gd name="connsiteX0-733" fmla="*/ 739525 w 4228925"/>
                    <a:gd name="connsiteY0-734" fmla="*/ 1067768 h 4099313"/>
                    <a:gd name="connsiteX1-735" fmla="*/ 742648 w 4228925"/>
                    <a:gd name="connsiteY1-736" fmla="*/ 1069614 h 4099313"/>
                    <a:gd name="connsiteX2-737" fmla="*/ 739525 w 4228925"/>
                    <a:gd name="connsiteY2-738" fmla="*/ 1067768 h 4099313"/>
                    <a:gd name="connsiteX3-739" fmla="*/ 468805 w 4228925"/>
                    <a:gd name="connsiteY3-740" fmla="*/ 907689 h 4099313"/>
                    <a:gd name="connsiteX4-741" fmla="*/ 470434 w 4228925"/>
                    <a:gd name="connsiteY4-742" fmla="*/ 908652 h 4099313"/>
                    <a:gd name="connsiteX5-743" fmla="*/ 468805 w 4228925"/>
                    <a:gd name="connsiteY5-744" fmla="*/ 907689 h 4099313"/>
                    <a:gd name="connsiteX6-745" fmla="*/ 2090436 w 4228925"/>
                    <a:gd name="connsiteY6-746" fmla="*/ 312073 h 4099313"/>
                    <a:gd name="connsiteX7-747" fmla="*/ 2090436 w 4228925"/>
                    <a:gd name="connsiteY7-748" fmla="*/ 312377 h 4099313"/>
                    <a:gd name="connsiteX8-749" fmla="*/ 2090436 w 4228925"/>
                    <a:gd name="connsiteY8-750" fmla="*/ 312073 h 4099313"/>
                    <a:gd name="connsiteX9-751" fmla="*/ 2290461 w 4228925"/>
                    <a:gd name="connsiteY9-752" fmla="*/ 312377 h 4099313"/>
                    <a:gd name="connsiteX10-753" fmla="*/ 4228786 w 4228925"/>
                    <a:gd name="connsiteY10-754" fmla="*/ 2047473 h 4099313"/>
                    <a:gd name="connsiteX11-755" fmla="*/ 2176946 w 4228925"/>
                    <a:gd name="connsiteY11-756" fmla="*/ 4099313 h 4099313"/>
                    <a:gd name="connsiteX12-757" fmla="*/ 125105 w 4228925"/>
                    <a:gd name="connsiteY12-758" fmla="*/ 2047473 h 4099313"/>
                    <a:gd name="connsiteX13-759" fmla="*/ 437178 w 4228925"/>
                    <a:gd name="connsiteY13-760" fmla="*/ 2047472 h 4099313"/>
                    <a:gd name="connsiteX14-761" fmla="*/ 2176945 w 4228925"/>
                    <a:gd name="connsiteY14-762" fmla="*/ 3787239 h 4099313"/>
                    <a:gd name="connsiteX15-763" fmla="*/ 3916711 w 4228925"/>
                    <a:gd name="connsiteY15-764" fmla="*/ 2047472 h 4099313"/>
                    <a:gd name="connsiteX16-765" fmla="*/ 2290461 w 4228925"/>
                    <a:gd name="connsiteY16-766" fmla="*/ 312377 h 4099313"/>
                    <a:gd name="connsiteX17-767" fmla="*/ 2090436 w 4228925"/>
                    <a:gd name="connsiteY17-768" fmla="*/ 0 h 4099313"/>
                    <a:gd name="connsiteX18-769" fmla="*/ 2090436 w 4228925"/>
                    <a:gd name="connsiteY18-770" fmla="*/ 312073 h 4099313"/>
                    <a:gd name="connsiteX19-771" fmla="*/ 739525 w 4228925"/>
                    <a:gd name="connsiteY19-772" fmla="*/ 1067768 h 4099313"/>
                    <a:gd name="connsiteX20-773" fmla="*/ 470434 w 4228925"/>
                    <a:gd name="connsiteY20-774" fmla="*/ 908652 h 4099313"/>
                    <a:gd name="connsiteX21-775" fmla="*/ 2090436 w 4228925"/>
                    <a:gd name="connsiteY21-776" fmla="*/ 0 h 4099313"/>
                    <a:gd name="connsiteX0-777" fmla="*/ 739525 w 4353891"/>
                    <a:gd name="connsiteY0-778" fmla="*/ 1067768 h 4099313"/>
                    <a:gd name="connsiteX1-779" fmla="*/ 742648 w 4353891"/>
                    <a:gd name="connsiteY1-780" fmla="*/ 1069614 h 4099313"/>
                    <a:gd name="connsiteX2-781" fmla="*/ 739525 w 4353891"/>
                    <a:gd name="connsiteY2-782" fmla="*/ 1067768 h 4099313"/>
                    <a:gd name="connsiteX3-783" fmla="*/ 468805 w 4353891"/>
                    <a:gd name="connsiteY3-784" fmla="*/ 907689 h 4099313"/>
                    <a:gd name="connsiteX4-785" fmla="*/ 470434 w 4353891"/>
                    <a:gd name="connsiteY4-786" fmla="*/ 908652 h 4099313"/>
                    <a:gd name="connsiteX5-787" fmla="*/ 468805 w 4353891"/>
                    <a:gd name="connsiteY5-788" fmla="*/ 907689 h 4099313"/>
                    <a:gd name="connsiteX6-789" fmla="*/ 2090436 w 4353891"/>
                    <a:gd name="connsiteY6-790" fmla="*/ 312073 h 4099313"/>
                    <a:gd name="connsiteX7-791" fmla="*/ 2090436 w 4353891"/>
                    <a:gd name="connsiteY7-792" fmla="*/ 312377 h 4099313"/>
                    <a:gd name="connsiteX8-793" fmla="*/ 2090436 w 4353891"/>
                    <a:gd name="connsiteY8-794" fmla="*/ 312073 h 4099313"/>
                    <a:gd name="connsiteX9-795" fmla="*/ 3916711 w 4353891"/>
                    <a:gd name="connsiteY9-796" fmla="*/ 2047472 h 4099313"/>
                    <a:gd name="connsiteX10-797" fmla="*/ 4228786 w 4353891"/>
                    <a:gd name="connsiteY10-798" fmla="*/ 2047473 h 4099313"/>
                    <a:gd name="connsiteX11-799" fmla="*/ 2176946 w 4353891"/>
                    <a:gd name="connsiteY11-800" fmla="*/ 4099313 h 4099313"/>
                    <a:gd name="connsiteX12-801" fmla="*/ 125105 w 4353891"/>
                    <a:gd name="connsiteY12-802" fmla="*/ 2047473 h 4099313"/>
                    <a:gd name="connsiteX13-803" fmla="*/ 437178 w 4353891"/>
                    <a:gd name="connsiteY13-804" fmla="*/ 2047472 h 4099313"/>
                    <a:gd name="connsiteX14-805" fmla="*/ 2176945 w 4353891"/>
                    <a:gd name="connsiteY14-806" fmla="*/ 3787239 h 4099313"/>
                    <a:gd name="connsiteX15-807" fmla="*/ 3916711 w 4353891"/>
                    <a:gd name="connsiteY15-808" fmla="*/ 2047472 h 4099313"/>
                    <a:gd name="connsiteX16-809" fmla="*/ 2090436 w 4353891"/>
                    <a:gd name="connsiteY16-810" fmla="*/ 0 h 4099313"/>
                    <a:gd name="connsiteX17-811" fmla="*/ 2090436 w 4353891"/>
                    <a:gd name="connsiteY17-812" fmla="*/ 312073 h 4099313"/>
                    <a:gd name="connsiteX18-813" fmla="*/ 739525 w 4353891"/>
                    <a:gd name="connsiteY18-814" fmla="*/ 1067768 h 4099313"/>
                    <a:gd name="connsiteX19-815" fmla="*/ 470434 w 4353891"/>
                    <a:gd name="connsiteY19-816" fmla="*/ 908652 h 4099313"/>
                    <a:gd name="connsiteX20-817" fmla="*/ 2090436 w 4353891"/>
                    <a:gd name="connsiteY20-818" fmla="*/ 0 h 4099313"/>
                    <a:gd name="connsiteX0-819" fmla="*/ 614420 w 4228786"/>
                    <a:gd name="connsiteY0-820" fmla="*/ 1067768 h 4099313"/>
                    <a:gd name="connsiteX1-821" fmla="*/ 617543 w 4228786"/>
                    <a:gd name="connsiteY1-822" fmla="*/ 1069614 h 4099313"/>
                    <a:gd name="connsiteX2-823" fmla="*/ 614420 w 4228786"/>
                    <a:gd name="connsiteY2-824" fmla="*/ 1067768 h 4099313"/>
                    <a:gd name="connsiteX3-825" fmla="*/ 343700 w 4228786"/>
                    <a:gd name="connsiteY3-826" fmla="*/ 907689 h 4099313"/>
                    <a:gd name="connsiteX4-827" fmla="*/ 345329 w 4228786"/>
                    <a:gd name="connsiteY4-828" fmla="*/ 908652 h 4099313"/>
                    <a:gd name="connsiteX5-829" fmla="*/ 343700 w 4228786"/>
                    <a:gd name="connsiteY5-830" fmla="*/ 907689 h 4099313"/>
                    <a:gd name="connsiteX6-831" fmla="*/ 1965331 w 4228786"/>
                    <a:gd name="connsiteY6-832" fmla="*/ 312073 h 4099313"/>
                    <a:gd name="connsiteX7-833" fmla="*/ 1965331 w 4228786"/>
                    <a:gd name="connsiteY7-834" fmla="*/ 312377 h 4099313"/>
                    <a:gd name="connsiteX8-835" fmla="*/ 1965331 w 4228786"/>
                    <a:gd name="connsiteY8-836" fmla="*/ 312073 h 4099313"/>
                    <a:gd name="connsiteX9-837" fmla="*/ 3791606 w 4228786"/>
                    <a:gd name="connsiteY9-838" fmla="*/ 2047472 h 4099313"/>
                    <a:gd name="connsiteX10-839" fmla="*/ 4103681 w 4228786"/>
                    <a:gd name="connsiteY10-840" fmla="*/ 2047473 h 4099313"/>
                    <a:gd name="connsiteX11-841" fmla="*/ 2051841 w 4228786"/>
                    <a:gd name="connsiteY11-842" fmla="*/ 4099313 h 4099313"/>
                    <a:gd name="connsiteX12-843" fmla="*/ 0 w 4228786"/>
                    <a:gd name="connsiteY12-844" fmla="*/ 2047473 h 4099313"/>
                    <a:gd name="connsiteX13-845" fmla="*/ 2051840 w 4228786"/>
                    <a:gd name="connsiteY13-846" fmla="*/ 3787239 h 4099313"/>
                    <a:gd name="connsiteX14-847" fmla="*/ 3791606 w 4228786"/>
                    <a:gd name="connsiteY14-848" fmla="*/ 2047472 h 4099313"/>
                    <a:gd name="connsiteX15-849" fmla="*/ 1965331 w 4228786"/>
                    <a:gd name="connsiteY15-850" fmla="*/ 0 h 4099313"/>
                    <a:gd name="connsiteX16-851" fmla="*/ 1965331 w 4228786"/>
                    <a:gd name="connsiteY16-852" fmla="*/ 312073 h 4099313"/>
                    <a:gd name="connsiteX17-853" fmla="*/ 614420 w 4228786"/>
                    <a:gd name="connsiteY17-854" fmla="*/ 1067768 h 4099313"/>
                    <a:gd name="connsiteX18-855" fmla="*/ 345329 w 4228786"/>
                    <a:gd name="connsiteY18-856" fmla="*/ 908652 h 4099313"/>
                    <a:gd name="connsiteX19-857" fmla="*/ 1965331 w 4228786"/>
                    <a:gd name="connsiteY19-858" fmla="*/ 0 h 4099313"/>
                    <a:gd name="connsiteX0-859" fmla="*/ 270720 w 3885086"/>
                    <a:gd name="connsiteY0-860" fmla="*/ 1067768 h 4224418"/>
                    <a:gd name="connsiteX1-861" fmla="*/ 273843 w 3885086"/>
                    <a:gd name="connsiteY1-862" fmla="*/ 1069614 h 4224418"/>
                    <a:gd name="connsiteX2-863" fmla="*/ 270720 w 3885086"/>
                    <a:gd name="connsiteY2-864" fmla="*/ 1067768 h 4224418"/>
                    <a:gd name="connsiteX3-865" fmla="*/ 0 w 3885086"/>
                    <a:gd name="connsiteY3-866" fmla="*/ 907689 h 4224418"/>
                    <a:gd name="connsiteX4-867" fmla="*/ 1629 w 3885086"/>
                    <a:gd name="connsiteY4-868" fmla="*/ 908652 h 4224418"/>
                    <a:gd name="connsiteX5-869" fmla="*/ 0 w 3885086"/>
                    <a:gd name="connsiteY5-870" fmla="*/ 907689 h 4224418"/>
                    <a:gd name="connsiteX6-871" fmla="*/ 1621631 w 3885086"/>
                    <a:gd name="connsiteY6-872" fmla="*/ 312073 h 4224418"/>
                    <a:gd name="connsiteX7-873" fmla="*/ 1621631 w 3885086"/>
                    <a:gd name="connsiteY7-874" fmla="*/ 312377 h 4224418"/>
                    <a:gd name="connsiteX8-875" fmla="*/ 1621631 w 3885086"/>
                    <a:gd name="connsiteY8-876" fmla="*/ 312073 h 4224418"/>
                    <a:gd name="connsiteX9-877" fmla="*/ 3447906 w 3885086"/>
                    <a:gd name="connsiteY9-878" fmla="*/ 2047472 h 4224418"/>
                    <a:gd name="connsiteX10-879" fmla="*/ 3759981 w 3885086"/>
                    <a:gd name="connsiteY10-880" fmla="*/ 2047473 h 4224418"/>
                    <a:gd name="connsiteX11-881" fmla="*/ 1708141 w 3885086"/>
                    <a:gd name="connsiteY11-882" fmla="*/ 4099313 h 4224418"/>
                    <a:gd name="connsiteX12-883" fmla="*/ 1708140 w 3885086"/>
                    <a:gd name="connsiteY12-884" fmla="*/ 3787239 h 4224418"/>
                    <a:gd name="connsiteX13-885" fmla="*/ 3447906 w 3885086"/>
                    <a:gd name="connsiteY13-886" fmla="*/ 2047472 h 4224418"/>
                    <a:gd name="connsiteX14-887" fmla="*/ 1621631 w 3885086"/>
                    <a:gd name="connsiteY14-888" fmla="*/ 0 h 4224418"/>
                    <a:gd name="connsiteX15-889" fmla="*/ 1621631 w 3885086"/>
                    <a:gd name="connsiteY15-890" fmla="*/ 312073 h 4224418"/>
                    <a:gd name="connsiteX16-891" fmla="*/ 270720 w 3885086"/>
                    <a:gd name="connsiteY16-892" fmla="*/ 1067768 h 4224418"/>
                    <a:gd name="connsiteX17-893" fmla="*/ 1629 w 3885086"/>
                    <a:gd name="connsiteY17-894" fmla="*/ 908652 h 4224418"/>
                    <a:gd name="connsiteX18-895" fmla="*/ 1621631 w 3885086"/>
                    <a:gd name="connsiteY18-896" fmla="*/ 0 h 4224418"/>
                    <a:gd name="connsiteX0-897" fmla="*/ 270720 w 3885086"/>
                    <a:gd name="connsiteY0-898" fmla="*/ 1067768 h 4099313"/>
                    <a:gd name="connsiteX1-899" fmla="*/ 273843 w 3885086"/>
                    <a:gd name="connsiteY1-900" fmla="*/ 1069614 h 4099313"/>
                    <a:gd name="connsiteX2-901" fmla="*/ 270720 w 3885086"/>
                    <a:gd name="connsiteY2-902" fmla="*/ 1067768 h 4099313"/>
                    <a:gd name="connsiteX3-903" fmla="*/ 0 w 3885086"/>
                    <a:gd name="connsiteY3-904" fmla="*/ 907689 h 4099313"/>
                    <a:gd name="connsiteX4-905" fmla="*/ 1629 w 3885086"/>
                    <a:gd name="connsiteY4-906" fmla="*/ 908652 h 4099313"/>
                    <a:gd name="connsiteX5-907" fmla="*/ 0 w 3885086"/>
                    <a:gd name="connsiteY5-908" fmla="*/ 907689 h 4099313"/>
                    <a:gd name="connsiteX6-909" fmla="*/ 1621631 w 3885086"/>
                    <a:gd name="connsiteY6-910" fmla="*/ 312073 h 4099313"/>
                    <a:gd name="connsiteX7-911" fmla="*/ 1621631 w 3885086"/>
                    <a:gd name="connsiteY7-912" fmla="*/ 312377 h 4099313"/>
                    <a:gd name="connsiteX8-913" fmla="*/ 1621631 w 3885086"/>
                    <a:gd name="connsiteY8-914" fmla="*/ 312073 h 4099313"/>
                    <a:gd name="connsiteX9-915" fmla="*/ 3447906 w 3885086"/>
                    <a:gd name="connsiteY9-916" fmla="*/ 2047472 h 4099313"/>
                    <a:gd name="connsiteX10-917" fmla="*/ 3759981 w 3885086"/>
                    <a:gd name="connsiteY10-918" fmla="*/ 2047473 h 4099313"/>
                    <a:gd name="connsiteX11-919" fmla="*/ 1708141 w 3885086"/>
                    <a:gd name="connsiteY11-920" fmla="*/ 4099313 h 4099313"/>
                    <a:gd name="connsiteX12-921" fmla="*/ 3447906 w 3885086"/>
                    <a:gd name="connsiteY12-922" fmla="*/ 2047472 h 4099313"/>
                    <a:gd name="connsiteX13-923" fmla="*/ 1621631 w 3885086"/>
                    <a:gd name="connsiteY13-924" fmla="*/ 0 h 4099313"/>
                    <a:gd name="connsiteX14-925" fmla="*/ 1621631 w 3885086"/>
                    <a:gd name="connsiteY14-926" fmla="*/ 312073 h 4099313"/>
                    <a:gd name="connsiteX15-927" fmla="*/ 270720 w 3885086"/>
                    <a:gd name="connsiteY15-928" fmla="*/ 1067768 h 4099313"/>
                    <a:gd name="connsiteX16-929" fmla="*/ 1629 w 3885086"/>
                    <a:gd name="connsiteY16-930" fmla="*/ 908652 h 4099313"/>
                    <a:gd name="connsiteX17-931" fmla="*/ 1621631 w 3885086"/>
                    <a:gd name="connsiteY17-932" fmla="*/ 0 h 4099313"/>
                    <a:gd name="connsiteX0-933" fmla="*/ 270720 w 3760643"/>
                    <a:gd name="connsiteY0-934" fmla="*/ 1067768 h 2047473"/>
                    <a:gd name="connsiteX1-935" fmla="*/ 273843 w 3760643"/>
                    <a:gd name="connsiteY1-936" fmla="*/ 1069614 h 2047473"/>
                    <a:gd name="connsiteX2-937" fmla="*/ 270720 w 3760643"/>
                    <a:gd name="connsiteY2-938" fmla="*/ 1067768 h 2047473"/>
                    <a:gd name="connsiteX3-939" fmla="*/ 0 w 3760643"/>
                    <a:gd name="connsiteY3-940" fmla="*/ 907689 h 2047473"/>
                    <a:gd name="connsiteX4-941" fmla="*/ 1629 w 3760643"/>
                    <a:gd name="connsiteY4-942" fmla="*/ 908652 h 2047473"/>
                    <a:gd name="connsiteX5-943" fmla="*/ 0 w 3760643"/>
                    <a:gd name="connsiteY5-944" fmla="*/ 907689 h 2047473"/>
                    <a:gd name="connsiteX6-945" fmla="*/ 1621631 w 3760643"/>
                    <a:gd name="connsiteY6-946" fmla="*/ 312073 h 2047473"/>
                    <a:gd name="connsiteX7-947" fmla="*/ 1621631 w 3760643"/>
                    <a:gd name="connsiteY7-948" fmla="*/ 312377 h 2047473"/>
                    <a:gd name="connsiteX8-949" fmla="*/ 1621631 w 3760643"/>
                    <a:gd name="connsiteY8-950" fmla="*/ 312073 h 2047473"/>
                    <a:gd name="connsiteX9-951" fmla="*/ 3447906 w 3760643"/>
                    <a:gd name="connsiteY9-952" fmla="*/ 2047472 h 2047473"/>
                    <a:gd name="connsiteX10-953" fmla="*/ 3759981 w 3760643"/>
                    <a:gd name="connsiteY10-954" fmla="*/ 2047473 h 2047473"/>
                    <a:gd name="connsiteX11-955" fmla="*/ 3447906 w 3760643"/>
                    <a:gd name="connsiteY11-956" fmla="*/ 2047472 h 2047473"/>
                    <a:gd name="connsiteX12-957" fmla="*/ 1621631 w 3760643"/>
                    <a:gd name="connsiteY12-958" fmla="*/ 0 h 2047473"/>
                    <a:gd name="connsiteX13-959" fmla="*/ 1621631 w 3760643"/>
                    <a:gd name="connsiteY13-960" fmla="*/ 312073 h 2047473"/>
                    <a:gd name="connsiteX14-961" fmla="*/ 270720 w 3760643"/>
                    <a:gd name="connsiteY14-962" fmla="*/ 1067768 h 2047473"/>
                    <a:gd name="connsiteX15-963" fmla="*/ 1629 w 3760643"/>
                    <a:gd name="connsiteY15-964" fmla="*/ 908652 h 2047473"/>
                    <a:gd name="connsiteX16-965" fmla="*/ 1621631 w 3760643"/>
                    <a:gd name="connsiteY16-966" fmla="*/ 0 h 2047473"/>
                    <a:gd name="connsiteX0-967" fmla="*/ 270720 w 1621631"/>
                    <a:gd name="connsiteY0-968" fmla="*/ 1067768 h 1069614"/>
                    <a:gd name="connsiteX1-969" fmla="*/ 273843 w 1621631"/>
                    <a:gd name="connsiteY1-970" fmla="*/ 1069614 h 1069614"/>
                    <a:gd name="connsiteX2-971" fmla="*/ 270720 w 1621631"/>
                    <a:gd name="connsiteY2-972" fmla="*/ 1067768 h 1069614"/>
                    <a:gd name="connsiteX3-973" fmla="*/ 0 w 1621631"/>
                    <a:gd name="connsiteY3-974" fmla="*/ 907689 h 1069614"/>
                    <a:gd name="connsiteX4-975" fmla="*/ 1629 w 1621631"/>
                    <a:gd name="connsiteY4-976" fmla="*/ 908652 h 1069614"/>
                    <a:gd name="connsiteX5-977" fmla="*/ 0 w 1621631"/>
                    <a:gd name="connsiteY5-978" fmla="*/ 907689 h 1069614"/>
                    <a:gd name="connsiteX6-979" fmla="*/ 1621631 w 1621631"/>
                    <a:gd name="connsiteY6-980" fmla="*/ 312073 h 1069614"/>
                    <a:gd name="connsiteX7-981" fmla="*/ 1621631 w 1621631"/>
                    <a:gd name="connsiteY7-982" fmla="*/ 312377 h 1069614"/>
                    <a:gd name="connsiteX8-983" fmla="*/ 1621631 w 1621631"/>
                    <a:gd name="connsiteY8-984" fmla="*/ 312073 h 1069614"/>
                    <a:gd name="connsiteX9-985" fmla="*/ 1621631 w 1621631"/>
                    <a:gd name="connsiteY9-986" fmla="*/ 0 h 1069614"/>
                    <a:gd name="connsiteX10-987" fmla="*/ 1621631 w 1621631"/>
                    <a:gd name="connsiteY10-988" fmla="*/ 312073 h 1069614"/>
                    <a:gd name="connsiteX11-989" fmla="*/ 270720 w 1621631"/>
                    <a:gd name="connsiteY11-990" fmla="*/ 1067768 h 1069614"/>
                    <a:gd name="connsiteX12-991" fmla="*/ 1629 w 1621631"/>
                    <a:gd name="connsiteY12-992" fmla="*/ 908652 h 1069614"/>
                    <a:gd name="connsiteX13-993" fmla="*/ 1621631 w 1621631"/>
                    <a:gd name="connsiteY13-994" fmla="*/ 0 h 1069614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  <a:cxn ang="0">
                      <a:pos x="connsiteX11-23" y="connsiteY11-24"/>
                    </a:cxn>
                    <a:cxn ang="0">
                      <a:pos x="connsiteX12-25" y="connsiteY12-26"/>
                    </a:cxn>
                    <a:cxn ang="0">
                      <a:pos x="connsiteX13-27" y="connsiteY13-28"/>
                    </a:cxn>
                  </a:cxnLst>
                  <a:rect l="l" t="t" r="r" b="b"/>
                  <a:pathLst>
                    <a:path w="1621631" h="1069614">
                      <a:moveTo>
                        <a:pt x="270720" y="1067768"/>
                      </a:moveTo>
                      <a:lnTo>
                        <a:pt x="273843" y="1069614"/>
                      </a:lnTo>
                      <a:lnTo>
                        <a:pt x="270720" y="1067768"/>
                      </a:lnTo>
                      <a:close/>
                      <a:moveTo>
                        <a:pt x="0" y="907689"/>
                      </a:moveTo>
                      <a:lnTo>
                        <a:pt x="1629" y="908652"/>
                      </a:lnTo>
                      <a:lnTo>
                        <a:pt x="0" y="907689"/>
                      </a:lnTo>
                      <a:close/>
                      <a:moveTo>
                        <a:pt x="1621631" y="312073"/>
                      </a:moveTo>
                      <a:lnTo>
                        <a:pt x="1621631" y="312377"/>
                      </a:lnTo>
                      <a:lnTo>
                        <a:pt x="1621631" y="312073"/>
                      </a:lnTo>
                      <a:close/>
                      <a:moveTo>
                        <a:pt x="1621631" y="0"/>
                      </a:moveTo>
                      <a:lnTo>
                        <a:pt x="1621631" y="312073"/>
                      </a:lnTo>
                      <a:cubicBezTo>
                        <a:pt x="1059988" y="337356"/>
                        <a:pt x="568425" y="631117"/>
                        <a:pt x="270720" y="1067768"/>
                      </a:cubicBezTo>
                      <a:lnTo>
                        <a:pt x="1629" y="908652"/>
                      </a:lnTo>
                      <a:cubicBezTo>
                        <a:pt x="354259" y="380480"/>
                        <a:pt x="945677" y="25494"/>
                        <a:pt x="1621631" y="0"/>
                      </a:cubicBezTo>
                      <a:close/>
                    </a:path>
                  </a:pathLst>
                </a:custGeom>
                <a:solidFill>
                  <a:srgbClr val="D5650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51" name="Group 59"/>
              <p:cNvGrpSpPr/>
              <p:nvPr/>
            </p:nvGrpSpPr>
            <p:grpSpPr>
              <a:xfrm flipV="1">
                <a:off x="6191251" y="4611080"/>
                <a:ext cx="3473482" cy="1069614"/>
                <a:chOff x="6191251" y="1599766"/>
                <a:chExt cx="3473482" cy="1069614"/>
              </a:xfrm>
              <a:grpFill/>
            </p:grpSpPr>
            <p:sp>
              <p:nvSpPr>
                <p:cNvPr id="54" name="Freeform 62"/>
                <p:cNvSpPr/>
                <p:nvPr/>
              </p:nvSpPr>
              <p:spPr bwMode="auto">
                <a:xfrm>
                  <a:off x="6191251" y="1599766"/>
                  <a:ext cx="1621631" cy="1069614"/>
                </a:xfrm>
                <a:custGeom>
                  <a:avLst/>
                  <a:gdLst>
                    <a:gd name="connsiteX0" fmla="*/ 668844 w 4158105"/>
                    <a:gd name="connsiteY0" fmla="*/ 1079241 h 4110786"/>
                    <a:gd name="connsiteX1" fmla="*/ 671967 w 4158105"/>
                    <a:gd name="connsiteY1" fmla="*/ 1081087 h 4110786"/>
                    <a:gd name="connsiteX2" fmla="*/ 576717 w 4158105"/>
                    <a:gd name="connsiteY2" fmla="*/ 1235869 h 4110786"/>
                    <a:gd name="connsiteX3" fmla="*/ 574232 w 4158105"/>
                    <a:gd name="connsiteY3" fmla="*/ 1234330 h 4110786"/>
                    <a:gd name="connsiteX4" fmla="*/ 668844 w 4158105"/>
                    <a:gd name="connsiteY4" fmla="*/ 1079241 h 4110786"/>
                    <a:gd name="connsiteX5" fmla="*/ 398124 w 4158105"/>
                    <a:gd name="connsiteY5" fmla="*/ 919162 h 4110786"/>
                    <a:gd name="connsiteX6" fmla="*/ 399753 w 4158105"/>
                    <a:gd name="connsiteY6" fmla="*/ 920125 h 4110786"/>
                    <a:gd name="connsiteX7" fmla="*/ 308772 w 4158105"/>
                    <a:gd name="connsiteY7" fmla="*/ 1069886 h 4110786"/>
                    <a:gd name="connsiteX8" fmla="*/ 307636 w 4158105"/>
                    <a:gd name="connsiteY8" fmla="*/ 1069182 h 4110786"/>
                    <a:gd name="connsiteX9" fmla="*/ 398124 w 4158105"/>
                    <a:gd name="connsiteY9" fmla="*/ 919162 h 4110786"/>
                    <a:gd name="connsiteX10" fmla="*/ 2106264 w 4158105"/>
                    <a:gd name="connsiteY10" fmla="*/ 319178 h 4110786"/>
                    <a:gd name="connsiteX11" fmla="*/ 2198792 w 4158105"/>
                    <a:gd name="connsiteY11" fmla="*/ 323850 h 4110786"/>
                    <a:gd name="connsiteX12" fmla="*/ 2019755 w 4158105"/>
                    <a:gd name="connsiteY12" fmla="*/ 323850 h 4110786"/>
                    <a:gd name="connsiteX13" fmla="*/ 2019755 w 4158105"/>
                    <a:gd name="connsiteY13" fmla="*/ 323546 h 4110786"/>
                    <a:gd name="connsiteX14" fmla="*/ 2106264 w 4158105"/>
                    <a:gd name="connsiteY14" fmla="*/ 319178 h 4110786"/>
                    <a:gd name="connsiteX15" fmla="*/ 2224351 w 4158105"/>
                    <a:gd name="connsiteY15" fmla="*/ 13068 h 4110786"/>
                    <a:gd name="connsiteX16" fmla="*/ 4158105 w 4158105"/>
                    <a:gd name="connsiteY16" fmla="*/ 2058946 h 4110786"/>
                    <a:gd name="connsiteX17" fmla="*/ 2106265 w 4158105"/>
                    <a:gd name="connsiteY17" fmla="*/ 4110786 h 4110786"/>
                    <a:gd name="connsiteX18" fmla="*/ 54424 w 4158105"/>
                    <a:gd name="connsiteY18" fmla="*/ 2058946 h 4110786"/>
                    <a:gd name="connsiteX19" fmla="*/ 574232 w 4158105"/>
                    <a:gd name="connsiteY19" fmla="*/ 1234330 h 4110786"/>
                    <a:gd name="connsiteX20" fmla="*/ 366497 w 4158105"/>
                    <a:gd name="connsiteY20" fmla="*/ 2058945 h 4110786"/>
                    <a:gd name="connsiteX21" fmla="*/ 2106264 w 4158105"/>
                    <a:gd name="connsiteY21" fmla="*/ 3798712 h 4110786"/>
                    <a:gd name="connsiteX22" fmla="*/ 3846030 w 4158105"/>
                    <a:gd name="connsiteY22" fmla="*/ 2058945 h 4110786"/>
                    <a:gd name="connsiteX23" fmla="*/ 2198792 w 4158105"/>
                    <a:gd name="connsiteY23" fmla="*/ 323850 h 4110786"/>
                    <a:gd name="connsiteX24" fmla="*/ 2219780 w 4158105"/>
                    <a:gd name="connsiteY24" fmla="*/ 323850 h 4110786"/>
                    <a:gd name="connsiteX25" fmla="*/ 2224351 w 4158105"/>
                    <a:gd name="connsiteY25" fmla="*/ 13068 h 4110786"/>
                    <a:gd name="connsiteX26" fmla="*/ 2019755 w 4158105"/>
                    <a:gd name="connsiteY26" fmla="*/ 11473 h 4110786"/>
                    <a:gd name="connsiteX27" fmla="*/ 2019755 w 4158105"/>
                    <a:gd name="connsiteY27" fmla="*/ 323546 h 4110786"/>
                    <a:gd name="connsiteX28" fmla="*/ 668844 w 4158105"/>
                    <a:gd name="connsiteY28" fmla="*/ 1079241 h 4110786"/>
                    <a:gd name="connsiteX29" fmla="*/ 399753 w 4158105"/>
                    <a:gd name="connsiteY29" fmla="*/ 920125 h 4110786"/>
                    <a:gd name="connsiteX30" fmla="*/ 2019755 w 4158105"/>
                    <a:gd name="connsiteY30" fmla="*/ 11473 h 4110786"/>
                    <a:gd name="connsiteX31" fmla="*/ 2224543 w 4158105"/>
                    <a:gd name="connsiteY31" fmla="*/ 0 h 4110786"/>
                    <a:gd name="connsiteX32" fmla="*/ 2224351 w 4158105"/>
                    <a:gd name="connsiteY32" fmla="*/ 13068 h 4110786"/>
                    <a:gd name="connsiteX33" fmla="*/ 2106265 w 4158105"/>
                    <a:gd name="connsiteY33" fmla="*/ 7105 h 4110786"/>
                    <a:gd name="connsiteX34" fmla="*/ 2019755 w 4158105"/>
                    <a:gd name="connsiteY34" fmla="*/ 11473 h 4110786"/>
                    <a:gd name="connsiteX35" fmla="*/ 2019755 w 4158105"/>
                    <a:gd name="connsiteY35" fmla="*/ 2381 h 4110786"/>
                    <a:gd name="connsiteX36" fmla="*/ 2224543 w 4158105"/>
                    <a:gd name="connsiteY36" fmla="*/ 0 h 4110786"/>
                    <a:gd name="connsiteX0-1" fmla="*/ 668844 w 4158105"/>
                    <a:gd name="connsiteY0-2" fmla="*/ 1079241 h 4110786"/>
                    <a:gd name="connsiteX1-3" fmla="*/ 671967 w 4158105"/>
                    <a:gd name="connsiteY1-4" fmla="*/ 1081087 h 4110786"/>
                    <a:gd name="connsiteX2-5" fmla="*/ 576717 w 4158105"/>
                    <a:gd name="connsiteY2-6" fmla="*/ 1235869 h 4110786"/>
                    <a:gd name="connsiteX3-7" fmla="*/ 574232 w 4158105"/>
                    <a:gd name="connsiteY3-8" fmla="*/ 1234330 h 4110786"/>
                    <a:gd name="connsiteX4-9" fmla="*/ 668844 w 4158105"/>
                    <a:gd name="connsiteY4-10" fmla="*/ 1079241 h 4110786"/>
                    <a:gd name="connsiteX5-11" fmla="*/ 398124 w 4158105"/>
                    <a:gd name="connsiteY5-12" fmla="*/ 919162 h 4110786"/>
                    <a:gd name="connsiteX6-13" fmla="*/ 399753 w 4158105"/>
                    <a:gd name="connsiteY6-14" fmla="*/ 920125 h 4110786"/>
                    <a:gd name="connsiteX7-15" fmla="*/ 308772 w 4158105"/>
                    <a:gd name="connsiteY7-16" fmla="*/ 1069886 h 4110786"/>
                    <a:gd name="connsiteX8-17" fmla="*/ 398124 w 4158105"/>
                    <a:gd name="connsiteY8-18" fmla="*/ 919162 h 4110786"/>
                    <a:gd name="connsiteX9-19" fmla="*/ 2106264 w 4158105"/>
                    <a:gd name="connsiteY9-20" fmla="*/ 319178 h 4110786"/>
                    <a:gd name="connsiteX10-21" fmla="*/ 2198792 w 4158105"/>
                    <a:gd name="connsiteY10-22" fmla="*/ 323850 h 4110786"/>
                    <a:gd name="connsiteX11-23" fmla="*/ 2019755 w 4158105"/>
                    <a:gd name="connsiteY11-24" fmla="*/ 323850 h 4110786"/>
                    <a:gd name="connsiteX12-25" fmla="*/ 2019755 w 4158105"/>
                    <a:gd name="connsiteY12-26" fmla="*/ 323546 h 4110786"/>
                    <a:gd name="connsiteX13-27" fmla="*/ 2106264 w 4158105"/>
                    <a:gd name="connsiteY13-28" fmla="*/ 319178 h 4110786"/>
                    <a:gd name="connsiteX14-29" fmla="*/ 2224351 w 4158105"/>
                    <a:gd name="connsiteY14-30" fmla="*/ 13068 h 4110786"/>
                    <a:gd name="connsiteX15-31" fmla="*/ 4158105 w 4158105"/>
                    <a:gd name="connsiteY15-32" fmla="*/ 2058946 h 4110786"/>
                    <a:gd name="connsiteX16-33" fmla="*/ 2106265 w 4158105"/>
                    <a:gd name="connsiteY16-34" fmla="*/ 4110786 h 4110786"/>
                    <a:gd name="connsiteX17-35" fmla="*/ 54424 w 4158105"/>
                    <a:gd name="connsiteY17-36" fmla="*/ 2058946 h 4110786"/>
                    <a:gd name="connsiteX18-37" fmla="*/ 574232 w 4158105"/>
                    <a:gd name="connsiteY18-38" fmla="*/ 1234330 h 4110786"/>
                    <a:gd name="connsiteX19-39" fmla="*/ 366497 w 4158105"/>
                    <a:gd name="connsiteY19-40" fmla="*/ 2058945 h 4110786"/>
                    <a:gd name="connsiteX20-41" fmla="*/ 2106264 w 4158105"/>
                    <a:gd name="connsiteY20-42" fmla="*/ 3798712 h 4110786"/>
                    <a:gd name="connsiteX21-43" fmla="*/ 3846030 w 4158105"/>
                    <a:gd name="connsiteY21-44" fmla="*/ 2058945 h 4110786"/>
                    <a:gd name="connsiteX22-45" fmla="*/ 2198792 w 4158105"/>
                    <a:gd name="connsiteY22-46" fmla="*/ 323850 h 4110786"/>
                    <a:gd name="connsiteX23-47" fmla="*/ 2219780 w 4158105"/>
                    <a:gd name="connsiteY23-48" fmla="*/ 323850 h 4110786"/>
                    <a:gd name="connsiteX24-49" fmla="*/ 2224351 w 4158105"/>
                    <a:gd name="connsiteY24-50" fmla="*/ 13068 h 4110786"/>
                    <a:gd name="connsiteX25-51" fmla="*/ 2019755 w 4158105"/>
                    <a:gd name="connsiteY25-52" fmla="*/ 11473 h 4110786"/>
                    <a:gd name="connsiteX26-53" fmla="*/ 2019755 w 4158105"/>
                    <a:gd name="connsiteY26-54" fmla="*/ 323546 h 4110786"/>
                    <a:gd name="connsiteX27-55" fmla="*/ 668844 w 4158105"/>
                    <a:gd name="connsiteY27-56" fmla="*/ 1079241 h 4110786"/>
                    <a:gd name="connsiteX28-57" fmla="*/ 399753 w 4158105"/>
                    <a:gd name="connsiteY28-58" fmla="*/ 920125 h 4110786"/>
                    <a:gd name="connsiteX29-59" fmla="*/ 2019755 w 4158105"/>
                    <a:gd name="connsiteY29-60" fmla="*/ 11473 h 4110786"/>
                    <a:gd name="connsiteX30-61" fmla="*/ 2224543 w 4158105"/>
                    <a:gd name="connsiteY30-62" fmla="*/ 0 h 4110786"/>
                    <a:gd name="connsiteX31-63" fmla="*/ 2224351 w 4158105"/>
                    <a:gd name="connsiteY31-64" fmla="*/ 13068 h 4110786"/>
                    <a:gd name="connsiteX32-65" fmla="*/ 2106265 w 4158105"/>
                    <a:gd name="connsiteY32-66" fmla="*/ 7105 h 4110786"/>
                    <a:gd name="connsiteX33-67" fmla="*/ 2019755 w 4158105"/>
                    <a:gd name="connsiteY33-68" fmla="*/ 11473 h 4110786"/>
                    <a:gd name="connsiteX34-69" fmla="*/ 2019755 w 4158105"/>
                    <a:gd name="connsiteY34-70" fmla="*/ 2381 h 4110786"/>
                    <a:gd name="connsiteX35-71" fmla="*/ 2224543 w 4158105"/>
                    <a:gd name="connsiteY35-72" fmla="*/ 0 h 4110786"/>
                    <a:gd name="connsiteX0-73" fmla="*/ 668844 w 4158105"/>
                    <a:gd name="connsiteY0-74" fmla="*/ 1079241 h 4110786"/>
                    <a:gd name="connsiteX1-75" fmla="*/ 671967 w 4158105"/>
                    <a:gd name="connsiteY1-76" fmla="*/ 1081087 h 4110786"/>
                    <a:gd name="connsiteX2-77" fmla="*/ 576717 w 4158105"/>
                    <a:gd name="connsiteY2-78" fmla="*/ 1235869 h 4110786"/>
                    <a:gd name="connsiteX3-79" fmla="*/ 574232 w 4158105"/>
                    <a:gd name="connsiteY3-80" fmla="*/ 1234330 h 4110786"/>
                    <a:gd name="connsiteX4-81" fmla="*/ 668844 w 4158105"/>
                    <a:gd name="connsiteY4-82" fmla="*/ 1079241 h 4110786"/>
                    <a:gd name="connsiteX5-83" fmla="*/ 398124 w 4158105"/>
                    <a:gd name="connsiteY5-84" fmla="*/ 919162 h 4110786"/>
                    <a:gd name="connsiteX6-85" fmla="*/ 399753 w 4158105"/>
                    <a:gd name="connsiteY6-86" fmla="*/ 920125 h 4110786"/>
                    <a:gd name="connsiteX7-87" fmla="*/ 398124 w 4158105"/>
                    <a:gd name="connsiteY7-88" fmla="*/ 919162 h 4110786"/>
                    <a:gd name="connsiteX8-89" fmla="*/ 2106264 w 4158105"/>
                    <a:gd name="connsiteY8-90" fmla="*/ 319178 h 4110786"/>
                    <a:gd name="connsiteX9-91" fmla="*/ 2198792 w 4158105"/>
                    <a:gd name="connsiteY9-92" fmla="*/ 323850 h 4110786"/>
                    <a:gd name="connsiteX10-93" fmla="*/ 2019755 w 4158105"/>
                    <a:gd name="connsiteY10-94" fmla="*/ 323850 h 4110786"/>
                    <a:gd name="connsiteX11-95" fmla="*/ 2019755 w 4158105"/>
                    <a:gd name="connsiteY11-96" fmla="*/ 323546 h 4110786"/>
                    <a:gd name="connsiteX12-97" fmla="*/ 2106264 w 4158105"/>
                    <a:gd name="connsiteY12-98" fmla="*/ 319178 h 4110786"/>
                    <a:gd name="connsiteX13-99" fmla="*/ 2224351 w 4158105"/>
                    <a:gd name="connsiteY13-100" fmla="*/ 13068 h 4110786"/>
                    <a:gd name="connsiteX14-101" fmla="*/ 4158105 w 4158105"/>
                    <a:gd name="connsiteY14-102" fmla="*/ 2058946 h 4110786"/>
                    <a:gd name="connsiteX15-103" fmla="*/ 2106265 w 4158105"/>
                    <a:gd name="connsiteY15-104" fmla="*/ 4110786 h 4110786"/>
                    <a:gd name="connsiteX16-105" fmla="*/ 54424 w 4158105"/>
                    <a:gd name="connsiteY16-106" fmla="*/ 2058946 h 4110786"/>
                    <a:gd name="connsiteX17-107" fmla="*/ 574232 w 4158105"/>
                    <a:gd name="connsiteY17-108" fmla="*/ 1234330 h 4110786"/>
                    <a:gd name="connsiteX18-109" fmla="*/ 366497 w 4158105"/>
                    <a:gd name="connsiteY18-110" fmla="*/ 2058945 h 4110786"/>
                    <a:gd name="connsiteX19-111" fmla="*/ 2106264 w 4158105"/>
                    <a:gd name="connsiteY19-112" fmla="*/ 3798712 h 4110786"/>
                    <a:gd name="connsiteX20-113" fmla="*/ 3846030 w 4158105"/>
                    <a:gd name="connsiteY20-114" fmla="*/ 2058945 h 4110786"/>
                    <a:gd name="connsiteX21-115" fmla="*/ 2198792 w 4158105"/>
                    <a:gd name="connsiteY21-116" fmla="*/ 323850 h 4110786"/>
                    <a:gd name="connsiteX22-117" fmla="*/ 2219780 w 4158105"/>
                    <a:gd name="connsiteY22-118" fmla="*/ 323850 h 4110786"/>
                    <a:gd name="connsiteX23-119" fmla="*/ 2224351 w 4158105"/>
                    <a:gd name="connsiteY23-120" fmla="*/ 13068 h 4110786"/>
                    <a:gd name="connsiteX24-121" fmla="*/ 2019755 w 4158105"/>
                    <a:gd name="connsiteY24-122" fmla="*/ 11473 h 4110786"/>
                    <a:gd name="connsiteX25-123" fmla="*/ 2019755 w 4158105"/>
                    <a:gd name="connsiteY25-124" fmla="*/ 323546 h 4110786"/>
                    <a:gd name="connsiteX26-125" fmla="*/ 668844 w 4158105"/>
                    <a:gd name="connsiteY26-126" fmla="*/ 1079241 h 4110786"/>
                    <a:gd name="connsiteX27-127" fmla="*/ 399753 w 4158105"/>
                    <a:gd name="connsiteY27-128" fmla="*/ 920125 h 4110786"/>
                    <a:gd name="connsiteX28-129" fmla="*/ 2019755 w 4158105"/>
                    <a:gd name="connsiteY28-130" fmla="*/ 11473 h 4110786"/>
                    <a:gd name="connsiteX29-131" fmla="*/ 2224543 w 4158105"/>
                    <a:gd name="connsiteY29-132" fmla="*/ 0 h 4110786"/>
                    <a:gd name="connsiteX30-133" fmla="*/ 2224351 w 4158105"/>
                    <a:gd name="connsiteY30-134" fmla="*/ 13068 h 4110786"/>
                    <a:gd name="connsiteX31-135" fmla="*/ 2106265 w 4158105"/>
                    <a:gd name="connsiteY31-136" fmla="*/ 7105 h 4110786"/>
                    <a:gd name="connsiteX32-137" fmla="*/ 2019755 w 4158105"/>
                    <a:gd name="connsiteY32-138" fmla="*/ 11473 h 4110786"/>
                    <a:gd name="connsiteX33-139" fmla="*/ 2019755 w 4158105"/>
                    <a:gd name="connsiteY33-140" fmla="*/ 2381 h 4110786"/>
                    <a:gd name="connsiteX34-141" fmla="*/ 2224543 w 4158105"/>
                    <a:gd name="connsiteY34-142" fmla="*/ 0 h 4110786"/>
                    <a:gd name="connsiteX0-143" fmla="*/ 739525 w 4228786"/>
                    <a:gd name="connsiteY0-144" fmla="*/ 1079241 h 4110786"/>
                    <a:gd name="connsiteX1-145" fmla="*/ 742648 w 4228786"/>
                    <a:gd name="connsiteY1-146" fmla="*/ 1081087 h 4110786"/>
                    <a:gd name="connsiteX2-147" fmla="*/ 647398 w 4228786"/>
                    <a:gd name="connsiteY2-148" fmla="*/ 1235869 h 4110786"/>
                    <a:gd name="connsiteX3-149" fmla="*/ 644913 w 4228786"/>
                    <a:gd name="connsiteY3-150" fmla="*/ 1234330 h 4110786"/>
                    <a:gd name="connsiteX4-151" fmla="*/ 739525 w 4228786"/>
                    <a:gd name="connsiteY4-152" fmla="*/ 1079241 h 4110786"/>
                    <a:gd name="connsiteX5-153" fmla="*/ 468805 w 4228786"/>
                    <a:gd name="connsiteY5-154" fmla="*/ 919162 h 4110786"/>
                    <a:gd name="connsiteX6-155" fmla="*/ 470434 w 4228786"/>
                    <a:gd name="connsiteY6-156" fmla="*/ 920125 h 4110786"/>
                    <a:gd name="connsiteX7-157" fmla="*/ 468805 w 4228786"/>
                    <a:gd name="connsiteY7-158" fmla="*/ 919162 h 4110786"/>
                    <a:gd name="connsiteX8-159" fmla="*/ 2176945 w 4228786"/>
                    <a:gd name="connsiteY8-160" fmla="*/ 319178 h 4110786"/>
                    <a:gd name="connsiteX9-161" fmla="*/ 2269473 w 4228786"/>
                    <a:gd name="connsiteY9-162" fmla="*/ 323850 h 4110786"/>
                    <a:gd name="connsiteX10-163" fmla="*/ 2090436 w 4228786"/>
                    <a:gd name="connsiteY10-164" fmla="*/ 323850 h 4110786"/>
                    <a:gd name="connsiteX11-165" fmla="*/ 2090436 w 4228786"/>
                    <a:gd name="connsiteY11-166" fmla="*/ 323546 h 4110786"/>
                    <a:gd name="connsiteX12-167" fmla="*/ 2176945 w 4228786"/>
                    <a:gd name="connsiteY12-168" fmla="*/ 319178 h 4110786"/>
                    <a:gd name="connsiteX13-169" fmla="*/ 2295032 w 4228786"/>
                    <a:gd name="connsiteY13-170" fmla="*/ 13068 h 4110786"/>
                    <a:gd name="connsiteX14-171" fmla="*/ 4228786 w 4228786"/>
                    <a:gd name="connsiteY14-172" fmla="*/ 2058946 h 4110786"/>
                    <a:gd name="connsiteX15-173" fmla="*/ 2176946 w 4228786"/>
                    <a:gd name="connsiteY15-174" fmla="*/ 4110786 h 4110786"/>
                    <a:gd name="connsiteX16-175" fmla="*/ 125105 w 4228786"/>
                    <a:gd name="connsiteY16-176" fmla="*/ 2058946 h 4110786"/>
                    <a:gd name="connsiteX17-177" fmla="*/ 437178 w 4228786"/>
                    <a:gd name="connsiteY17-178" fmla="*/ 2058945 h 4110786"/>
                    <a:gd name="connsiteX18-179" fmla="*/ 2176945 w 4228786"/>
                    <a:gd name="connsiteY18-180" fmla="*/ 3798712 h 4110786"/>
                    <a:gd name="connsiteX19-181" fmla="*/ 3916711 w 4228786"/>
                    <a:gd name="connsiteY19-182" fmla="*/ 2058945 h 4110786"/>
                    <a:gd name="connsiteX20-183" fmla="*/ 2269473 w 4228786"/>
                    <a:gd name="connsiteY20-184" fmla="*/ 323850 h 4110786"/>
                    <a:gd name="connsiteX21-185" fmla="*/ 2290461 w 4228786"/>
                    <a:gd name="connsiteY21-186" fmla="*/ 323850 h 4110786"/>
                    <a:gd name="connsiteX22-187" fmla="*/ 2295032 w 4228786"/>
                    <a:gd name="connsiteY22-188" fmla="*/ 13068 h 4110786"/>
                    <a:gd name="connsiteX23-189" fmla="*/ 2090436 w 4228786"/>
                    <a:gd name="connsiteY23-190" fmla="*/ 11473 h 4110786"/>
                    <a:gd name="connsiteX24-191" fmla="*/ 2090436 w 4228786"/>
                    <a:gd name="connsiteY24-192" fmla="*/ 323546 h 4110786"/>
                    <a:gd name="connsiteX25-193" fmla="*/ 739525 w 4228786"/>
                    <a:gd name="connsiteY25-194" fmla="*/ 1079241 h 4110786"/>
                    <a:gd name="connsiteX26-195" fmla="*/ 470434 w 4228786"/>
                    <a:gd name="connsiteY26-196" fmla="*/ 920125 h 4110786"/>
                    <a:gd name="connsiteX27-197" fmla="*/ 2090436 w 4228786"/>
                    <a:gd name="connsiteY27-198" fmla="*/ 11473 h 4110786"/>
                    <a:gd name="connsiteX28-199" fmla="*/ 2295224 w 4228786"/>
                    <a:gd name="connsiteY28-200" fmla="*/ 0 h 4110786"/>
                    <a:gd name="connsiteX29-201" fmla="*/ 2295032 w 4228786"/>
                    <a:gd name="connsiteY29-202" fmla="*/ 13068 h 4110786"/>
                    <a:gd name="connsiteX30-203" fmla="*/ 2176946 w 4228786"/>
                    <a:gd name="connsiteY30-204" fmla="*/ 7105 h 4110786"/>
                    <a:gd name="connsiteX31-205" fmla="*/ 2090436 w 4228786"/>
                    <a:gd name="connsiteY31-206" fmla="*/ 11473 h 4110786"/>
                    <a:gd name="connsiteX32-207" fmla="*/ 2090436 w 4228786"/>
                    <a:gd name="connsiteY32-208" fmla="*/ 2381 h 4110786"/>
                    <a:gd name="connsiteX33-209" fmla="*/ 2295224 w 4228786"/>
                    <a:gd name="connsiteY33-210" fmla="*/ 0 h 4110786"/>
                    <a:gd name="connsiteX0-211" fmla="*/ 739525 w 4228786"/>
                    <a:gd name="connsiteY0-212" fmla="*/ 1079241 h 4110786"/>
                    <a:gd name="connsiteX1-213" fmla="*/ 742648 w 4228786"/>
                    <a:gd name="connsiteY1-214" fmla="*/ 1081087 h 4110786"/>
                    <a:gd name="connsiteX2-215" fmla="*/ 647398 w 4228786"/>
                    <a:gd name="connsiteY2-216" fmla="*/ 1235869 h 4110786"/>
                    <a:gd name="connsiteX3-217" fmla="*/ 739525 w 4228786"/>
                    <a:gd name="connsiteY3-218" fmla="*/ 1079241 h 4110786"/>
                    <a:gd name="connsiteX4-219" fmla="*/ 468805 w 4228786"/>
                    <a:gd name="connsiteY4-220" fmla="*/ 919162 h 4110786"/>
                    <a:gd name="connsiteX5-221" fmla="*/ 470434 w 4228786"/>
                    <a:gd name="connsiteY5-222" fmla="*/ 920125 h 4110786"/>
                    <a:gd name="connsiteX6-223" fmla="*/ 468805 w 4228786"/>
                    <a:gd name="connsiteY6-224" fmla="*/ 919162 h 4110786"/>
                    <a:gd name="connsiteX7-225" fmla="*/ 2176945 w 4228786"/>
                    <a:gd name="connsiteY7-226" fmla="*/ 319178 h 4110786"/>
                    <a:gd name="connsiteX8-227" fmla="*/ 2269473 w 4228786"/>
                    <a:gd name="connsiteY8-228" fmla="*/ 323850 h 4110786"/>
                    <a:gd name="connsiteX9-229" fmla="*/ 2090436 w 4228786"/>
                    <a:gd name="connsiteY9-230" fmla="*/ 323850 h 4110786"/>
                    <a:gd name="connsiteX10-231" fmla="*/ 2090436 w 4228786"/>
                    <a:gd name="connsiteY10-232" fmla="*/ 323546 h 4110786"/>
                    <a:gd name="connsiteX11-233" fmla="*/ 2176945 w 4228786"/>
                    <a:gd name="connsiteY11-234" fmla="*/ 319178 h 4110786"/>
                    <a:gd name="connsiteX12-235" fmla="*/ 2295032 w 4228786"/>
                    <a:gd name="connsiteY12-236" fmla="*/ 13068 h 4110786"/>
                    <a:gd name="connsiteX13-237" fmla="*/ 4228786 w 4228786"/>
                    <a:gd name="connsiteY13-238" fmla="*/ 2058946 h 4110786"/>
                    <a:gd name="connsiteX14-239" fmla="*/ 2176946 w 4228786"/>
                    <a:gd name="connsiteY14-240" fmla="*/ 4110786 h 4110786"/>
                    <a:gd name="connsiteX15-241" fmla="*/ 125105 w 4228786"/>
                    <a:gd name="connsiteY15-242" fmla="*/ 2058946 h 4110786"/>
                    <a:gd name="connsiteX16-243" fmla="*/ 437178 w 4228786"/>
                    <a:gd name="connsiteY16-244" fmla="*/ 2058945 h 4110786"/>
                    <a:gd name="connsiteX17-245" fmla="*/ 2176945 w 4228786"/>
                    <a:gd name="connsiteY17-246" fmla="*/ 3798712 h 4110786"/>
                    <a:gd name="connsiteX18-247" fmla="*/ 3916711 w 4228786"/>
                    <a:gd name="connsiteY18-248" fmla="*/ 2058945 h 4110786"/>
                    <a:gd name="connsiteX19-249" fmla="*/ 2269473 w 4228786"/>
                    <a:gd name="connsiteY19-250" fmla="*/ 323850 h 4110786"/>
                    <a:gd name="connsiteX20-251" fmla="*/ 2290461 w 4228786"/>
                    <a:gd name="connsiteY20-252" fmla="*/ 323850 h 4110786"/>
                    <a:gd name="connsiteX21-253" fmla="*/ 2295032 w 4228786"/>
                    <a:gd name="connsiteY21-254" fmla="*/ 13068 h 4110786"/>
                    <a:gd name="connsiteX22-255" fmla="*/ 2090436 w 4228786"/>
                    <a:gd name="connsiteY22-256" fmla="*/ 11473 h 4110786"/>
                    <a:gd name="connsiteX23-257" fmla="*/ 2090436 w 4228786"/>
                    <a:gd name="connsiteY23-258" fmla="*/ 323546 h 4110786"/>
                    <a:gd name="connsiteX24-259" fmla="*/ 739525 w 4228786"/>
                    <a:gd name="connsiteY24-260" fmla="*/ 1079241 h 4110786"/>
                    <a:gd name="connsiteX25-261" fmla="*/ 470434 w 4228786"/>
                    <a:gd name="connsiteY25-262" fmla="*/ 920125 h 4110786"/>
                    <a:gd name="connsiteX26-263" fmla="*/ 2090436 w 4228786"/>
                    <a:gd name="connsiteY26-264" fmla="*/ 11473 h 4110786"/>
                    <a:gd name="connsiteX27-265" fmla="*/ 2295224 w 4228786"/>
                    <a:gd name="connsiteY27-266" fmla="*/ 0 h 4110786"/>
                    <a:gd name="connsiteX28-267" fmla="*/ 2295032 w 4228786"/>
                    <a:gd name="connsiteY28-268" fmla="*/ 13068 h 4110786"/>
                    <a:gd name="connsiteX29-269" fmla="*/ 2176946 w 4228786"/>
                    <a:gd name="connsiteY29-270" fmla="*/ 7105 h 4110786"/>
                    <a:gd name="connsiteX30-271" fmla="*/ 2090436 w 4228786"/>
                    <a:gd name="connsiteY30-272" fmla="*/ 11473 h 4110786"/>
                    <a:gd name="connsiteX31-273" fmla="*/ 2090436 w 4228786"/>
                    <a:gd name="connsiteY31-274" fmla="*/ 2381 h 4110786"/>
                    <a:gd name="connsiteX32-275" fmla="*/ 2295224 w 4228786"/>
                    <a:gd name="connsiteY32-276" fmla="*/ 0 h 4110786"/>
                    <a:gd name="connsiteX0-277" fmla="*/ 739525 w 4228786"/>
                    <a:gd name="connsiteY0-278" fmla="*/ 1079241 h 4110786"/>
                    <a:gd name="connsiteX1-279" fmla="*/ 742648 w 4228786"/>
                    <a:gd name="connsiteY1-280" fmla="*/ 1081087 h 4110786"/>
                    <a:gd name="connsiteX2-281" fmla="*/ 739525 w 4228786"/>
                    <a:gd name="connsiteY2-282" fmla="*/ 1079241 h 4110786"/>
                    <a:gd name="connsiteX3-283" fmla="*/ 468805 w 4228786"/>
                    <a:gd name="connsiteY3-284" fmla="*/ 919162 h 4110786"/>
                    <a:gd name="connsiteX4-285" fmla="*/ 470434 w 4228786"/>
                    <a:gd name="connsiteY4-286" fmla="*/ 920125 h 4110786"/>
                    <a:gd name="connsiteX5-287" fmla="*/ 468805 w 4228786"/>
                    <a:gd name="connsiteY5-288" fmla="*/ 919162 h 4110786"/>
                    <a:gd name="connsiteX6-289" fmla="*/ 2176945 w 4228786"/>
                    <a:gd name="connsiteY6-290" fmla="*/ 319178 h 4110786"/>
                    <a:gd name="connsiteX7-291" fmla="*/ 2269473 w 4228786"/>
                    <a:gd name="connsiteY7-292" fmla="*/ 323850 h 4110786"/>
                    <a:gd name="connsiteX8-293" fmla="*/ 2090436 w 4228786"/>
                    <a:gd name="connsiteY8-294" fmla="*/ 323850 h 4110786"/>
                    <a:gd name="connsiteX9-295" fmla="*/ 2090436 w 4228786"/>
                    <a:gd name="connsiteY9-296" fmla="*/ 323546 h 4110786"/>
                    <a:gd name="connsiteX10-297" fmla="*/ 2176945 w 4228786"/>
                    <a:gd name="connsiteY10-298" fmla="*/ 319178 h 4110786"/>
                    <a:gd name="connsiteX11-299" fmla="*/ 2295032 w 4228786"/>
                    <a:gd name="connsiteY11-300" fmla="*/ 13068 h 4110786"/>
                    <a:gd name="connsiteX12-301" fmla="*/ 4228786 w 4228786"/>
                    <a:gd name="connsiteY12-302" fmla="*/ 2058946 h 4110786"/>
                    <a:gd name="connsiteX13-303" fmla="*/ 2176946 w 4228786"/>
                    <a:gd name="connsiteY13-304" fmla="*/ 4110786 h 4110786"/>
                    <a:gd name="connsiteX14-305" fmla="*/ 125105 w 4228786"/>
                    <a:gd name="connsiteY14-306" fmla="*/ 2058946 h 4110786"/>
                    <a:gd name="connsiteX15-307" fmla="*/ 437178 w 4228786"/>
                    <a:gd name="connsiteY15-308" fmla="*/ 2058945 h 4110786"/>
                    <a:gd name="connsiteX16-309" fmla="*/ 2176945 w 4228786"/>
                    <a:gd name="connsiteY16-310" fmla="*/ 3798712 h 4110786"/>
                    <a:gd name="connsiteX17-311" fmla="*/ 3916711 w 4228786"/>
                    <a:gd name="connsiteY17-312" fmla="*/ 2058945 h 4110786"/>
                    <a:gd name="connsiteX18-313" fmla="*/ 2269473 w 4228786"/>
                    <a:gd name="connsiteY18-314" fmla="*/ 323850 h 4110786"/>
                    <a:gd name="connsiteX19-315" fmla="*/ 2290461 w 4228786"/>
                    <a:gd name="connsiteY19-316" fmla="*/ 323850 h 4110786"/>
                    <a:gd name="connsiteX20-317" fmla="*/ 2295032 w 4228786"/>
                    <a:gd name="connsiteY20-318" fmla="*/ 13068 h 4110786"/>
                    <a:gd name="connsiteX21-319" fmla="*/ 2090436 w 4228786"/>
                    <a:gd name="connsiteY21-320" fmla="*/ 11473 h 4110786"/>
                    <a:gd name="connsiteX22-321" fmla="*/ 2090436 w 4228786"/>
                    <a:gd name="connsiteY22-322" fmla="*/ 323546 h 4110786"/>
                    <a:gd name="connsiteX23-323" fmla="*/ 739525 w 4228786"/>
                    <a:gd name="connsiteY23-324" fmla="*/ 1079241 h 4110786"/>
                    <a:gd name="connsiteX24-325" fmla="*/ 470434 w 4228786"/>
                    <a:gd name="connsiteY24-326" fmla="*/ 920125 h 4110786"/>
                    <a:gd name="connsiteX25-327" fmla="*/ 2090436 w 4228786"/>
                    <a:gd name="connsiteY25-328" fmla="*/ 11473 h 4110786"/>
                    <a:gd name="connsiteX26-329" fmla="*/ 2295224 w 4228786"/>
                    <a:gd name="connsiteY26-330" fmla="*/ 0 h 4110786"/>
                    <a:gd name="connsiteX27-331" fmla="*/ 2295032 w 4228786"/>
                    <a:gd name="connsiteY27-332" fmla="*/ 13068 h 4110786"/>
                    <a:gd name="connsiteX28-333" fmla="*/ 2176946 w 4228786"/>
                    <a:gd name="connsiteY28-334" fmla="*/ 7105 h 4110786"/>
                    <a:gd name="connsiteX29-335" fmla="*/ 2090436 w 4228786"/>
                    <a:gd name="connsiteY29-336" fmla="*/ 11473 h 4110786"/>
                    <a:gd name="connsiteX30-337" fmla="*/ 2090436 w 4228786"/>
                    <a:gd name="connsiteY30-338" fmla="*/ 2381 h 4110786"/>
                    <a:gd name="connsiteX31-339" fmla="*/ 2295224 w 4228786"/>
                    <a:gd name="connsiteY31-340" fmla="*/ 0 h 4110786"/>
                    <a:gd name="connsiteX0-341" fmla="*/ 739525 w 4228786"/>
                    <a:gd name="connsiteY0-342" fmla="*/ 1079241 h 4110786"/>
                    <a:gd name="connsiteX1-343" fmla="*/ 742648 w 4228786"/>
                    <a:gd name="connsiteY1-344" fmla="*/ 1081087 h 4110786"/>
                    <a:gd name="connsiteX2-345" fmla="*/ 739525 w 4228786"/>
                    <a:gd name="connsiteY2-346" fmla="*/ 1079241 h 4110786"/>
                    <a:gd name="connsiteX3-347" fmla="*/ 468805 w 4228786"/>
                    <a:gd name="connsiteY3-348" fmla="*/ 919162 h 4110786"/>
                    <a:gd name="connsiteX4-349" fmla="*/ 470434 w 4228786"/>
                    <a:gd name="connsiteY4-350" fmla="*/ 920125 h 4110786"/>
                    <a:gd name="connsiteX5-351" fmla="*/ 468805 w 4228786"/>
                    <a:gd name="connsiteY5-352" fmla="*/ 919162 h 4110786"/>
                    <a:gd name="connsiteX6-353" fmla="*/ 2176945 w 4228786"/>
                    <a:gd name="connsiteY6-354" fmla="*/ 319178 h 4110786"/>
                    <a:gd name="connsiteX7-355" fmla="*/ 2269473 w 4228786"/>
                    <a:gd name="connsiteY7-356" fmla="*/ 323850 h 4110786"/>
                    <a:gd name="connsiteX8-357" fmla="*/ 2090436 w 4228786"/>
                    <a:gd name="connsiteY8-358" fmla="*/ 323850 h 4110786"/>
                    <a:gd name="connsiteX9-359" fmla="*/ 2090436 w 4228786"/>
                    <a:gd name="connsiteY9-360" fmla="*/ 323546 h 4110786"/>
                    <a:gd name="connsiteX10-361" fmla="*/ 2176945 w 4228786"/>
                    <a:gd name="connsiteY10-362" fmla="*/ 319178 h 4110786"/>
                    <a:gd name="connsiteX11-363" fmla="*/ 2295032 w 4228786"/>
                    <a:gd name="connsiteY11-364" fmla="*/ 13068 h 4110786"/>
                    <a:gd name="connsiteX12-365" fmla="*/ 4228786 w 4228786"/>
                    <a:gd name="connsiteY12-366" fmla="*/ 2058946 h 4110786"/>
                    <a:gd name="connsiteX13-367" fmla="*/ 2176946 w 4228786"/>
                    <a:gd name="connsiteY13-368" fmla="*/ 4110786 h 4110786"/>
                    <a:gd name="connsiteX14-369" fmla="*/ 125105 w 4228786"/>
                    <a:gd name="connsiteY14-370" fmla="*/ 2058946 h 4110786"/>
                    <a:gd name="connsiteX15-371" fmla="*/ 437178 w 4228786"/>
                    <a:gd name="connsiteY15-372" fmla="*/ 2058945 h 4110786"/>
                    <a:gd name="connsiteX16-373" fmla="*/ 2176945 w 4228786"/>
                    <a:gd name="connsiteY16-374" fmla="*/ 3798712 h 4110786"/>
                    <a:gd name="connsiteX17-375" fmla="*/ 3916711 w 4228786"/>
                    <a:gd name="connsiteY17-376" fmla="*/ 2058945 h 4110786"/>
                    <a:gd name="connsiteX18-377" fmla="*/ 2269473 w 4228786"/>
                    <a:gd name="connsiteY18-378" fmla="*/ 323850 h 4110786"/>
                    <a:gd name="connsiteX19-379" fmla="*/ 2290461 w 4228786"/>
                    <a:gd name="connsiteY19-380" fmla="*/ 323850 h 4110786"/>
                    <a:gd name="connsiteX20-381" fmla="*/ 2295032 w 4228786"/>
                    <a:gd name="connsiteY20-382" fmla="*/ 13068 h 4110786"/>
                    <a:gd name="connsiteX21-383" fmla="*/ 2090436 w 4228786"/>
                    <a:gd name="connsiteY21-384" fmla="*/ 11473 h 4110786"/>
                    <a:gd name="connsiteX22-385" fmla="*/ 2090436 w 4228786"/>
                    <a:gd name="connsiteY22-386" fmla="*/ 323546 h 4110786"/>
                    <a:gd name="connsiteX23-387" fmla="*/ 739525 w 4228786"/>
                    <a:gd name="connsiteY23-388" fmla="*/ 1079241 h 4110786"/>
                    <a:gd name="connsiteX24-389" fmla="*/ 470434 w 4228786"/>
                    <a:gd name="connsiteY24-390" fmla="*/ 920125 h 4110786"/>
                    <a:gd name="connsiteX25-391" fmla="*/ 2090436 w 4228786"/>
                    <a:gd name="connsiteY25-392" fmla="*/ 11473 h 4110786"/>
                    <a:gd name="connsiteX26-393" fmla="*/ 2295224 w 4228786"/>
                    <a:gd name="connsiteY26-394" fmla="*/ 0 h 4110786"/>
                    <a:gd name="connsiteX27-395" fmla="*/ 2176946 w 4228786"/>
                    <a:gd name="connsiteY27-396" fmla="*/ 7105 h 4110786"/>
                    <a:gd name="connsiteX28-397" fmla="*/ 2090436 w 4228786"/>
                    <a:gd name="connsiteY28-398" fmla="*/ 11473 h 4110786"/>
                    <a:gd name="connsiteX29-399" fmla="*/ 2090436 w 4228786"/>
                    <a:gd name="connsiteY29-400" fmla="*/ 2381 h 4110786"/>
                    <a:gd name="connsiteX30-401" fmla="*/ 2295224 w 4228786"/>
                    <a:gd name="connsiteY30-402" fmla="*/ 0 h 4110786"/>
                    <a:gd name="connsiteX0-403" fmla="*/ 739525 w 4228949"/>
                    <a:gd name="connsiteY0-404" fmla="*/ 1079241 h 4110786"/>
                    <a:gd name="connsiteX1-405" fmla="*/ 742648 w 4228949"/>
                    <a:gd name="connsiteY1-406" fmla="*/ 1081087 h 4110786"/>
                    <a:gd name="connsiteX2-407" fmla="*/ 739525 w 4228949"/>
                    <a:gd name="connsiteY2-408" fmla="*/ 1079241 h 4110786"/>
                    <a:gd name="connsiteX3-409" fmla="*/ 468805 w 4228949"/>
                    <a:gd name="connsiteY3-410" fmla="*/ 919162 h 4110786"/>
                    <a:gd name="connsiteX4-411" fmla="*/ 470434 w 4228949"/>
                    <a:gd name="connsiteY4-412" fmla="*/ 920125 h 4110786"/>
                    <a:gd name="connsiteX5-413" fmla="*/ 468805 w 4228949"/>
                    <a:gd name="connsiteY5-414" fmla="*/ 919162 h 4110786"/>
                    <a:gd name="connsiteX6-415" fmla="*/ 2176945 w 4228949"/>
                    <a:gd name="connsiteY6-416" fmla="*/ 319178 h 4110786"/>
                    <a:gd name="connsiteX7-417" fmla="*/ 2269473 w 4228949"/>
                    <a:gd name="connsiteY7-418" fmla="*/ 323850 h 4110786"/>
                    <a:gd name="connsiteX8-419" fmla="*/ 2090436 w 4228949"/>
                    <a:gd name="connsiteY8-420" fmla="*/ 323850 h 4110786"/>
                    <a:gd name="connsiteX9-421" fmla="*/ 2090436 w 4228949"/>
                    <a:gd name="connsiteY9-422" fmla="*/ 323546 h 4110786"/>
                    <a:gd name="connsiteX10-423" fmla="*/ 2176945 w 4228949"/>
                    <a:gd name="connsiteY10-424" fmla="*/ 319178 h 4110786"/>
                    <a:gd name="connsiteX11-425" fmla="*/ 2290461 w 4228949"/>
                    <a:gd name="connsiteY11-426" fmla="*/ 323850 h 4110786"/>
                    <a:gd name="connsiteX12-427" fmla="*/ 4228786 w 4228949"/>
                    <a:gd name="connsiteY12-428" fmla="*/ 2058946 h 4110786"/>
                    <a:gd name="connsiteX13-429" fmla="*/ 2176946 w 4228949"/>
                    <a:gd name="connsiteY13-430" fmla="*/ 4110786 h 4110786"/>
                    <a:gd name="connsiteX14-431" fmla="*/ 125105 w 4228949"/>
                    <a:gd name="connsiteY14-432" fmla="*/ 2058946 h 4110786"/>
                    <a:gd name="connsiteX15-433" fmla="*/ 437178 w 4228949"/>
                    <a:gd name="connsiteY15-434" fmla="*/ 2058945 h 4110786"/>
                    <a:gd name="connsiteX16-435" fmla="*/ 2176945 w 4228949"/>
                    <a:gd name="connsiteY16-436" fmla="*/ 3798712 h 4110786"/>
                    <a:gd name="connsiteX17-437" fmla="*/ 3916711 w 4228949"/>
                    <a:gd name="connsiteY17-438" fmla="*/ 2058945 h 4110786"/>
                    <a:gd name="connsiteX18-439" fmla="*/ 2269473 w 4228949"/>
                    <a:gd name="connsiteY18-440" fmla="*/ 323850 h 4110786"/>
                    <a:gd name="connsiteX19-441" fmla="*/ 2290461 w 4228949"/>
                    <a:gd name="connsiteY19-442" fmla="*/ 323850 h 4110786"/>
                    <a:gd name="connsiteX20-443" fmla="*/ 2090436 w 4228949"/>
                    <a:gd name="connsiteY20-444" fmla="*/ 11473 h 4110786"/>
                    <a:gd name="connsiteX21-445" fmla="*/ 2090436 w 4228949"/>
                    <a:gd name="connsiteY21-446" fmla="*/ 323546 h 4110786"/>
                    <a:gd name="connsiteX22-447" fmla="*/ 739525 w 4228949"/>
                    <a:gd name="connsiteY22-448" fmla="*/ 1079241 h 4110786"/>
                    <a:gd name="connsiteX23-449" fmla="*/ 470434 w 4228949"/>
                    <a:gd name="connsiteY23-450" fmla="*/ 920125 h 4110786"/>
                    <a:gd name="connsiteX24-451" fmla="*/ 2090436 w 4228949"/>
                    <a:gd name="connsiteY24-452" fmla="*/ 11473 h 4110786"/>
                    <a:gd name="connsiteX25-453" fmla="*/ 2295224 w 4228949"/>
                    <a:gd name="connsiteY25-454" fmla="*/ 0 h 4110786"/>
                    <a:gd name="connsiteX26-455" fmla="*/ 2176946 w 4228949"/>
                    <a:gd name="connsiteY26-456" fmla="*/ 7105 h 4110786"/>
                    <a:gd name="connsiteX27-457" fmla="*/ 2090436 w 4228949"/>
                    <a:gd name="connsiteY27-458" fmla="*/ 11473 h 4110786"/>
                    <a:gd name="connsiteX28-459" fmla="*/ 2090436 w 4228949"/>
                    <a:gd name="connsiteY28-460" fmla="*/ 2381 h 4110786"/>
                    <a:gd name="connsiteX29-461" fmla="*/ 2295224 w 4228949"/>
                    <a:gd name="connsiteY29-462" fmla="*/ 0 h 4110786"/>
                    <a:gd name="connsiteX0-463" fmla="*/ 739525 w 4228949"/>
                    <a:gd name="connsiteY0-464" fmla="*/ 1076860 h 4108405"/>
                    <a:gd name="connsiteX1-465" fmla="*/ 742648 w 4228949"/>
                    <a:gd name="connsiteY1-466" fmla="*/ 1078706 h 4108405"/>
                    <a:gd name="connsiteX2-467" fmla="*/ 739525 w 4228949"/>
                    <a:gd name="connsiteY2-468" fmla="*/ 1076860 h 4108405"/>
                    <a:gd name="connsiteX3-469" fmla="*/ 468805 w 4228949"/>
                    <a:gd name="connsiteY3-470" fmla="*/ 916781 h 4108405"/>
                    <a:gd name="connsiteX4-471" fmla="*/ 470434 w 4228949"/>
                    <a:gd name="connsiteY4-472" fmla="*/ 917744 h 4108405"/>
                    <a:gd name="connsiteX5-473" fmla="*/ 468805 w 4228949"/>
                    <a:gd name="connsiteY5-474" fmla="*/ 916781 h 4108405"/>
                    <a:gd name="connsiteX6-475" fmla="*/ 2176945 w 4228949"/>
                    <a:gd name="connsiteY6-476" fmla="*/ 316797 h 4108405"/>
                    <a:gd name="connsiteX7-477" fmla="*/ 2269473 w 4228949"/>
                    <a:gd name="connsiteY7-478" fmla="*/ 321469 h 4108405"/>
                    <a:gd name="connsiteX8-479" fmla="*/ 2090436 w 4228949"/>
                    <a:gd name="connsiteY8-480" fmla="*/ 321469 h 4108405"/>
                    <a:gd name="connsiteX9-481" fmla="*/ 2090436 w 4228949"/>
                    <a:gd name="connsiteY9-482" fmla="*/ 321165 h 4108405"/>
                    <a:gd name="connsiteX10-483" fmla="*/ 2176945 w 4228949"/>
                    <a:gd name="connsiteY10-484" fmla="*/ 316797 h 4108405"/>
                    <a:gd name="connsiteX11-485" fmla="*/ 2290461 w 4228949"/>
                    <a:gd name="connsiteY11-486" fmla="*/ 321469 h 4108405"/>
                    <a:gd name="connsiteX12-487" fmla="*/ 4228786 w 4228949"/>
                    <a:gd name="connsiteY12-488" fmla="*/ 2056565 h 4108405"/>
                    <a:gd name="connsiteX13-489" fmla="*/ 2176946 w 4228949"/>
                    <a:gd name="connsiteY13-490" fmla="*/ 4108405 h 4108405"/>
                    <a:gd name="connsiteX14-491" fmla="*/ 125105 w 4228949"/>
                    <a:gd name="connsiteY14-492" fmla="*/ 2056565 h 4108405"/>
                    <a:gd name="connsiteX15-493" fmla="*/ 437178 w 4228949"/>
                    <a:gd name="connsiteY15-494" fmla="*/ 2056564 h 4108405"/>
                    <a:gd name="connsiteX16-495" fmla="*/ 2176945 w 4228949"/>
                    <a:gd name="connsiteY16-496" fmla="*/ 3796331 h 4108405"/>
                    <a:gd name="connsiteX17-497" fmla="*/ 3916711 w 4228949"/>
                    <a:gd name="connsiteY17-498" fmla="*/ 2056564 h 4108405"/>
                    <a:gd name="connsiteX18-499" fmla="*/ 2269473 w 4228949"/>
                    <a:gd name="connsiteY18-500" fmla="*/ 321469 h 4108405"/>
                    <a:gd name="connsiteX19-501" fmla="*/ 2290461 w 4228949"/>
                    <a:gd name="connsiteY19-502" fmla="*/ 321469 h 4108405"/>
                    <a:gd name="connsiteX20-503" fmla="*/ 2090436 w 4228949"/>
                    <a:gd name="connsiteY20-504" fmla="*/ 9092 h 4108405"/>
                    <a:gd name="connsiteX21-505" fmla="*/ 2090436 w 4228949"/>
                    <a:gd name="connsiteY21-506" fmla="*/ 321165 h 4108405"/>
                    <a:gd name="connsiteX22-507" fmla="*/ 739525 w 4228949"/>
                    <a:gd name="connsiteY22-508" fmla="*/ 1076860 h 4108405"/>
                    <a:gd name="connsiteX23-509" fmla="*/ 470434 w 4228949"/>
                    <a:gd name="connsiteY23-510" fmla="*/ 917744 h 4108405"/>
                    <a:gd name="connsiteX24-511" fmla="*/ 2090436 w 4228949"/>
                    <a:gd name="connsiteY24-512" fmla="*/ 9092 h 4108405"/>
                    <a:gd name="connsiteX25-513" fmla="*/ 2090436 w 4228949"/>
                    <a:gd name="connsiteY25-514" fmla="*/ 0 h 4108405"/>
                    <a:gd name="connsiteX26-515" fmla="*/ 2176946 w 4228949"/>
                    <a:gd name="connsiteY26-516" fmla="*/ 4724 h 4108405"/>
                    <a:gd name="connsiteX27-517" fmla="*/ 2090436 w 4228949"/>
                    <a:gd name="connsiteY27-518" fmla="*/ 9092 h 4108405"/>
                    <a:gd name="connsiteX28-519" fmla="*/ 2090436 w 4228949"/>
                    <a:gd name="connsiteY28-520" fmla="*/ 0 h 4108405"/>
                    <a:gd name="connsiteX0-521" fmla="*/ 739525 w 4228949"/>
                    <a:gd name="connsiteY0-522" fmla="*/ 1076860 h 4108405"/>
                    <a:gd name="connsiteX1-523" fmla="*/ 742648 w 4228949"/>
                    <a:gd name="connsiteY1-524" fmla="*/ 1078706 h 4108405"/>
                    <a:gd name="connsiteX2-525" fmla="*/ 739525 w 4228949"/>
                    <a:gd name="connsiteY2-526" fmla="*/ 1076860 h 4108405"/>
                    <a:gd name="connsiteX3-527" fmla="*/ 468805 w 4228949"/>
                    <a:gd name="connsiteY3-528" fmla="*/ 916781 h 4108405"/>
                    <a:gd name="connsiteX4-529" fmla="*/ 470434 w 4228949"/>
                    <a:gd name="connsiteY4-530" fmla="*/ 917744 h 4108405"/>
                    <a:gd name="connsiteX5-531" fmla="*/ 468805 w 4228949"/>
                    <a:gd name="connsiteY5-532" fmla="*/ 916781 h 4108405"/>
                    <a:gd name="connsiteX6-533" fmla="*/ 2176945 w 4228949"/>
                    <a:gd name="connsiteY6-534" fmla="*/ 316797 h 4108405"/>
                    <a:gd name="connsiteX7-535" fmla="*/ 2269473 w 4228949"/>
                    <a:gd name="connsiteY7-536" fmla="*/ 321469 h 4108405"/>
                    <a:gd name="connsiteX8-537" fmla="*/ 2090436 w 4228949"/>
                    <a:gd name="connsiteY8-538" fmla="*/ 321469 h 4108405"/>
                    <a:gd name="connsiteX9-539" fmla="*/ 2090436 w 4228949"/>
                    <a:gd name="connsiteY9-540" fmla="*/ 321165 h 4108405"/>
                    <a:gd name="connsiteX10-541" fmla="*/ 2176945 w 4228949"/>
                    <a:gd name="connsiteY10-542" fmla="*/ 316797 h 4108405"/>
                    <a:gd name="connsiteX11-543" fmla="*/ 2290461 w 4228949"/>
                    <a:gd name="connsiteY11-544" fmla="*/ 321469 h 4108405"/>
                    <a:gd name="connsiteX12-545" fmla="*/ 4228786 w 4228949"/>
                    <a:gd name="connsiteY12-546" fmla="*/ 2056565 h 4108405"/>
                    <a:gd name="connsiteX13-547" fmla="*/ 2176946 w 4228949"/>
                    <a:gd name="connsiteY13-548" fmla="*/ 4108405 h 4108405"/>
                    <a:gd name="connsiteX14-549" fmla="*/ 125105 w 4228949"/>
                    <a:gd name="connsiteY14-550" fmla="*/ 2056565 h 4108405"/>
                    <a:gd name="connsiteX15-551" fmla="*/ 437178 w 4228949"/>
                    <a:gd name="connsiteY15-552" fmla="*/ 2056564 h 4108405"/>
                    <a:gd name="connsiteX16-553" fmla="*/ 2176945 w 4228949"/>
                    <a:gd name="connsiteY16-554" fmla="*/ 3796331 h 4108405"/>
                    <a:gd name="connsiteX17-555" fmla="*/ 3916711 w 4228949"/>
                    <a:gd name="connsiteY17-556" fmla="*/ 2056564 h 4108405"/>
                    <a:gd name="connsiteX18-557" fmla="*/ 2269473 w 4228949"/>
                    <a:gd name="connsiteY18-558" fmla="*/ 321469 h 4108405"/>
                    <a:gd name="connsiteX19-559" fmla="*/ 2290461 w 4228949"/>
                    <a:gd name="connsiteY19-560" fmla="*/ 321469 h 4108405"/>
                    <a:gd name="connsiteX20-561" fmla="*/ 2090436 w 4228949"/>
                    <a:gd name="connsiteY20-562" fmla="*/ 9092 h 4108405"/>
                    <a:gd name="connsiteX21-563" fmla="*/ 2090436 w 4228949"/>
                    <a:gd name="connsiteY21-564" fmla="*/ 321165 h 4108405"/>
                    <a:gd name="connsiteX22-565" fmla="*/ 739525 w 4228949"/>
                    <a:gd name="connsiteY22-566" fmla="*/ 1076860 h 4108405"/>
                    <a:gd name="connsiteX23-567" fmla="*/ 470434 w 4228949"/>
                    <a:gd name="connsiteY23-568" fmla="*/ 917744 h 4108405"/>
                    <a:gd name="connsiteX24-569" fmla="*/ 2090436 w 4228949"/>
                    <a:gd name="connsiteY24-570" fmla="*/ 9092 h 4108405"/>
                    <a:gd name="connsiteX25-571" fmla="*/ 2090436 w 4228949"/>
                    <a:gd name="connsiteY25-572" fmla="*/ 0 h 4108405"/>
                    <a:gd name="connsiteX26-573" fmla="*/ 2090436 w 4228949"/>
                    <a:gd name="connsiteY26-574" fmla="*/ 9092 h 4108405"/>
                    <a:gd name="connsiteX27-575" fmla="*/ 2090436 w 4228949"/>
                    <a:gd name="connsiteY27-576" fmla="*/ 0 h 4108405"/>
                    <a:gd name="connsiteX0-577" fmla="*/ 739525 w 4228925"/>
                    <a:gd name="connsiteY0-578" fmla="*/ 1076860 h 4108405"/>
                    <a:gd name="connsiteX1-579" fmla="*/ 742648 w 4228925"/>
                    <a:gd name="connsiteY1-580" fmla="*/ 1078706 h 4108405"/>
                    <a:gd name="connsiteX2-581" fmla="*/ 739525 w 4228925"/>
                    <a:gd name="connsiteY2-582" fmla="*/ 1076860 h 4108405"/>
                    <a:gd name="connsiteX3-583" fmla="*/ 468805 w 4228925"/>
                    <a:gd name="connsiteY3-584" fmla="*/ 916781 h 4108405"/>
                    <a:gd name="connsiteX4-585" fmla="*/ 470434 w 4228925"/>
                    <a:gd name="connsiteY4-586" fmla="*/ 917744 h 4108405"/>
                    <a:gd name="connsiteX5-587" fmla="*/ 468805 w 4228925"/>
                    <a:gd name="connsiteY5-588" fmla="*/ 916781 h 4108405"/>
                    <a:gd name="connsiteX6-589" fmla="*/ 2176945 w 4228925"/>
                    <a:gd name="connsiteY6-590" fmla="*/ 316797 h 4108405"/>
                    <a:gd name="connsiteX7-591" fmla="*/ 2269473 w 4228925"/>
                    <a:gd name="connsiteY7-592" fmla="*/ 321469 h 4108405"/>
                    <a:gd name="connsiteX8-593" fmla="*/ 2090436 w 4228925"/>
                    <a:gd name="connsiteY8-594" fmla="*/ 321469 h 4108405"/>
                    <a:gd name="connsiteX9-595" fmla="*/ 2090436 w 4228925"/>
                    <a:gd name="connsiteY9-596" fmla="*/ 321165 h 4108405"/>
                    <a:gd name="connsiteX10-597" fmla="*/ 2176945 w 4228925"/>
                    <a:gd name="connsiteY10-598" fmla="*/ 316797 h 4108405"/>
                    <a:gd name="connsiteX11-599" fmla="*/ 2290461 w 4228925"/>
                    <a:gd name="connsiteY11-600" fmla="*/ 321469 h 4108405"/>
                    <a:gd name="connsiteX12-601" fmla="*/ 4228786 w 4228925"/>
                    <a:gd name="connsiteY12-602" fmla="*/ 2056565 h 4108405"/>
                    <a:gd name="connsiteX13-603" fmla="*/ 2176946 w 4228925"/>
                    <a:gd name="connsiteY13-604" fmla="*/ 4108405 h 4108405"/>
                    <a:gd name="connsiteX14-605" fmla="*/ 125105 w 4228925"/>
                    <a:gd name="connsiteY14-606" fmla="*/ 2056565 h 4108405"/>
                    <a:gd name="connsiteX15-607" fmla="*/ 437178 w 4228925"/>
                    <a:gd name="connsiteY15-608" fmla="*/ 2056564 h 4108405"/>
                    <a:gd name="connsiteX16-609" fmla="*/ 2176945 w 4228925"/>
                    <a:gd name="connsiteY16-610" fmla="*/ 3796331 h 4108405"/>
                    <a:gd name="connsiteX17-611" fmla="*/ 3916711 w 4228925"/>
                    <a:gd name="connsiteY17-612" fmla="*/ 2056564 h 4108405"/>
                    <a:gd name="connsiteX18-613" fmla="*/ 2290461 w 4228925"/>
                    <a:gd name="connsiteY18-614" fmla="*/ 321469 h 4108405"/>
                    <a:gd name="connsiteX19-615" fmla="*/ 2090436 w 4228925"/>
                    <a:gd name="connsiteY19-616" fmla="*/ 9092 h 4108405"/>
                    <a:gd name="connsiteX20-617" fmla="*/ 2090436 w 4228925"/>
                    <a:gd name="connsiteY20-618" fmla="*/ 321165 h 4108405"/>
                    <a:gd name="connsiteX21-619" fmla="*/ 739525 w 4228925"/>
                    <a:gd name="connsiteY21-620" fmla="*/ 1076860 h 4108405"/>
                    <a:gd name="connsiteX22-621" fmla="*/ 470434 w 4228925"/>
                    <a:gd name="connsiteY22-622" fmla="*/ 917744 h 4108405"/>
                    <a:gd name="connsiteX23-623" fmla="*/ 2090436 w 4228925"/>
                    <a:gd name="connsiteY23-624" fmla="*/ 9092 h 4108405"/>
                    <a:gd name="connsiteX24-625" fmla="*/ 2090436 w 4228925"/>
                    <a:gd name="connsiteY24-626" fmla="*/ 0 h 4108405"/>
                    <a:gd name="connsiteX25-627" fmla="*/ 2090436 w 4228925"/>
                    <a:gd name="connsiteY25-628" fmla="*/ 9092 h 4108405"/>
                    <a:gd name="connsiteX26-629" fmla="*/ 2090436 w 4228925"/>
                    <a:gd name="connsiteY26-630" fmla="*/ 0 h 4108405"/>
                    <a:gd name="connsiteX0-631" fmla="*/ 739525 w 4228925"/>
                    <a:gd name="connsiteY0-632" fmla="*/ 1076860 h 4108405"/>
                    <a:gd name="connsiteX1-633" fmla="*/ 742648 w 4228925"/>
                    <a:gd name="connsiteY1-634" fmla="*/ 1078706 h 4108405"/>
                    <a:gd name="connsiteX2-635" fmla="*/ 739525 w 4228925"/>
                    <a:gd name="connsiteY2-636" fmla="*/ 1076860 h 4108405"/>
                    <a:gd name="connsiteX3-637" fmla="*/ 468805 w 4228925"/>
                    <a:gd name="connsiteY3-638" fmla="*/ 916781 h 4108405"/>
                    <a:gd name="connsiteX4-639" fmla="*/ 470434 w 4228925"/>
                    <a:gd name="connsiteY4-640" fmla="*/ 917744 h 4108405"/>
                    <a:gd name="connsiteX5-641" fmla="*/ 468805 w 4228925"/>
                    <a:gd name="connsiteY5-642" fmla="*/ 916781 h 4108405"/>
                    <a:gd name="connsiteX6-643" fmla="*/ 2176945 w 4228925"/>
                    <a:gd name="connsiteY6-644" fmla="*/ 316797 h 4108405"/>
                    <a:gd name="connsiteX7-645" fmla="*/ 2090436 w 4228925"/>
                    <a:gd name="connsiteY7-646" fmla="*/ 321469 h 4108405"/>
                    <a:gd name="connsiteX8-647" fmla="*/ 2090436 w 4228925"/>
                    <a:gd name="connsiteY8-648" fmla="*/ 321165 h 4108405"/>
                    <a:gd name="connsiteX9-649" fmla="*/ 2176945 w 4228925"/>
                    <a:gd name="connsiteY9-650" fmla="*/ 316797 h 4108405"/>
                    <a:gd name="connsiteX10-651" fmla="*/ 2290461 w 4228925"/>
                    <a:gd name="connsiteY10-652" fmla="*/ 321469 h 4108405"/>
                    <a:gd name="connsiteX11-653" fmla="*/ 4228786 w 4228925"/>
                    <a:gd name="connsiteY11-654" fmla="*/ 2056565 h 4108405"/>
                    <a:gd name="connsiteX12-655" fmla="*/ 2176946 w 4228925"/>
                    <a:gd name="connsiteY12-656" fmla="*/ 4108405 h 4108405"/>
                    <a:gd name="connsiteX13-657" fmla="*/ 125105 w 4228925"/>
                    <a:gd name="connsiteY13-658" fmla="*/ 2056565 h 4108405"/>
                    <a:gd name="connsiteX14-659" fmla="*/ 437178 w 4228925"/>
                    <a:gd name="connsiteY14-660" fmla="*/ 2056564 h 4108405"/>
                    <a:gd name="connsiteX15-661" fmla="*/ 2176945 w 4228925"/>
                    <a:gd name="connsiteY15-662" fmla="*/ 3796331 h 4108405"/>
                    <a:gd name="connsiteX16-663" fmla="*/ 3916711 w 4228925"/>
                    <a:gd name="connsiteY16-664" fmla="*/ 2056564 h 4108405"/>
                    <a:gd name="connsiteX17-665" fmla="*/ 2290461 w 4228925"/>
                    <a:gd name="connsiteY17-666" fmla="*/ 321469 h 4108405"/>
                    <a:gd name="connsiteX18-667" fmla="*/ 2090436 w 4228925"/>
                    <a:gd name="connsiteY18-668" fmla="*/ 9092 h 4108405"/>
                    <a:gd name="connsiteX19-669" fmla="*/ 2090436 w 4228925"/>
                    <a:gd name="connsiteY19-670" fmla="*/ 321165 h 4108405"/>
                    <a:gd name="connsiteX20-671" fmla="*/ 739525 w 4228925"/>
                    <a:gd name="connsiteY20-672" fmla="*/ 1076860 h 4108405"/>
                    <a:gd name="connsiteX21-673" fmla="*/ 470434 w 4228925"/>
                    <a:gd name="connsiteY21-674" fmla="*/ 917744 h 4108405"/>
                    <a:gd name="connsiteX22-675" fmla="*/ 2090436 w 4228925"/>
                    <a:gd name="connsiteY22-676" fmla="*/ 9092 h 4108405"/>
                    <a:gd name="connsiteX23-677" fmla="*/ 2090436 w 4228925"/>
                    <a:gd name="connsiteY23-678" fmla="*/ 0 h 4108405"/>
                    <a:gd name="connsiteX24-679" fmla="*/ 2090436 w 4228925"/>
                    <a:gd name="connsiteY24-680" fmla="*/ 9092 h 4108405"/>
                    <a:gd name="connsiteX25-681" fmla="*/ 2090436 w 4228925"/>
                    <a:gd name="connsiteY25-682" fmla="*/ 0 h 4108405"/>
                    <a:gd name="connsiteX0-683" fmla="*/ 739525 w 4228925"/>
                    <a:gd name="connsiteY0-684" fmla="*/ 1076860 h 4108405"/>
                    <a:gd name="connsiteX1-685" fmla="*/ 742648 w 4228925"/>
                    <a:gd name="connsiteY1-686" fmla="*/ 1078706 h 4108405"/>
                    <a:gd name="connsiteX2-687" fmla="*/ 739525 w 4228925"/>
                    <a:gd name="connsiteY2-688" fmla="*/ 1076860 h 4108405"/>
                    <a:gd name="connsiteX3-689" fmla="*/ 468805 w 4228925"/>
                    <a:gd name="connsiteY3-690" fmla="*/ 916781 h 4108405"/>
                    <a:gd name="connsiteX4-691" fmla="*/ 470434 w 4228925"/>
                    <a:gd name="connsiteY4-692" fmla="*/ 917744 h 4108405"/>
                    <a:gd name="connsiteX5-693" fmla="*/ 468805 w 4228925"/>
                    <a:gd name="connsiteY5-694" fmla="*/ 916781 h 4108405"/>
                    <a:gd name="connsiteX6-695" fmla="*/ 2090436 w 4228925"/>
                    <a:gd name="connsiteY6-696" fmla="*/ 321165 h 4108405"/>
                    <a:gd name="connsiteX7-697" fmla="*/ 2090436 w 4228925"/>
                    <a:gd name="connsiteY7-698" fmla="*/ 321469 h 4108405"/>
                    <a:gd name="connsiteX8-699" fmla="*/ 2090436 w 4228925"/>
                    <a:gd name="connsiteY8-700" fmla="*/ 321165 h 4108405"/>
                    <a:gd name="connsiteX9-701" fmla="*/ 2290461 w 4228925"/>
                    <a:gd name="connsiteY9-702" fmla="*/ 321469 h 4108405"/>
                    <a:gd name="connsiteX10-703" fmla="*/ 4228786 w 4228925"/>
                    <a:gd name="connsiteY10-704" fmla="*/ 2056565 h 4108405"/>
                    <a:gd name="connsiteX11-705" fmla="*/ 2176946 w 4228925"/>
                    <a:gd name="connsiteY11-706" fmla="*/ 4108405 h 4108405"/>
                    <a:gd name="connsiteX12-707" fmla="*/ 125105 w 4228925"/>
                    <a:gd name="connsiteY12-708" fmla="*/ 2056565 h 4108405"/>
                    <a:gd name="connsiteX13-709" fmla="*/ 437178 w 4228925"/>
                    <a:gd name="connsiteY13-710" fmla="*/ 2056564 h 4108405"/>
                    <a:gd name="connsiteX14-711" fmla="*/ 2176945 w 4228925"/>
                    <a:gd name="connsiteY14-712" fmla="*/ 3796331 h 4108405"/>
                    <a:gd name="connsiteX15-713" fmla="*/ 3916711 w 4228925"/>
                    <a:gd name="connsiteY15-714" fmla="*/ 2056564 h 4108405"/>
                    <a:gd name="connsiteX16-715" fmla="*/ 2290461 w 4228925"/>
                    <a:gd name="connsiteY16-716" fmla="*/ 321469 h 4108405"/>
                    <a:gd name="connsiteX17-717" fmla="*/ 2090436 w 4228925"/>
                    <a:gd name="connsiteY17-718" fmla="*/ 9092 h 4108405"/>
                    <a:gd name="connsiteX18-719" fmla="*/ 2090436 w 4228925"/>
                    <a:gd name="connsiteY18-720" fmla="*/ 321165 h 4108405"/>
                    <a:gd name="connsiteX19-721" fmla="*/ 739525 w 4228925"/>
                    <a:gd name="connsiteY19-722" fmla="*/ 1076860 h 4108405"/>
                    <a:gd name="connsiteX20-723" fmla="*/ 470434 w 4228925"/>
                    <a:gd name="connsiteY20-724" fmla="*/ 917744 h 4108405"/>
                    <a:gd name="connsiteX21-725" fmla="*/ 2090436 w 4228925"/>
                    <a:gd name="connsiteY21-726" fmla="*/ 9092 h 4108405"/>
                    <a:gd name="connsiteX22-727" fmla="*/ 2090436 w 4228925"/>
                    <a:gd name="connsiteY22-728" fmla="*/ 0 h 4108405"/>
                    <a:gd name="connsiteX23-729" fmla="*/ 2090436 w 4228925"/>
                    <a:gd name="connsiteY23-730" fmla="*/ 9092 h 4108405"/>
                    <a:gd name="connsiteX24-731" fmla="*/ 2090436 w 4228925"/>
                    <a:gd name="connsiteY24-732" fmla="*/ 0 h 4108405"/>
                    <a:gd name="connsiteX0-733" fmla="*/ 739525 w 4228925"/>
                    <a:gd name="connsiteY0-734" fmla="*/ 1067768 h 4099313"/>
                    <a:gd name="connsiteX1-735" fmla="*/ 742648 w 4228925"/>
                    <a:gd name="connsiteY1-736" fmla="*/ 1069614 h 4099313"/>
                    <a:gd name="connsiteX2-737" fmla="*/ 739525 w 4228925"/>
                    <a:gd name="connsiteY2-738" fmla="*/ 1067768 h 4099313"/>
                    <a:gd name="connsiteX3-739" fmla="*/ 468805 w 4228925"/>
                    <a:gd name="connsiteY3-740" fmla="*/ 907689 h 4099313"/>
                    <a:gd name="connsiteX4-741" fmla="*/ 470434 w 4228925"/>
                    <a:gd name="connsiteY4-742" fmla="*/ 908652 h 4099313"/>
                    <a:gd name="connsiteX5-743" fmla="*/ 468805 w 4228925"/>
                    <a:gd name="connsiteY5-744" fmla="*/ 907689 h 4099313"/>
                    <a:gd name="connsiteX6-745" fmla="*/ 2090436 w 4228925"/>
                    <a:gd name="connsiteY6-746" fmla="*/ 312073 h 4099313"/>
                    <a:gd name="connsiteX7-747" fmla="*/ 2090436 w 4228925"/>
                    <a:gd name="connsiteY7-748" fmla="*/ 312377 h 4099313"/>
                    <a:gd name="connsiteX8-749" fmla="*/ 2090436 w 4228925"/>
                    <a:gd name="connsiteY8-750" fmla="*/ 312073 h 4099313"/>
                    <a:gd name="connsiteX9-751" fmla="*/ 2290461 w 4228925"/>
                    <a:gd name="connsiteY9-752" fmla="*/ 312377 h 4099313"/>
                    <a:gd name="connsiteX10-753" fmla="*/ 4228786 w 4228925"/>
                    <a:gd name="connsiteY10-754" fmla="*/ 2047473 h 4099313"/>
                    <a:gd name="connsiteX11-755" fmla="*/ 2176946 w 4228925"/>
                    <a:gd name="connsiteY11-756" fmla="*/ 4099313 h 4099313"/>
                    <a:gd name="connsiteX12-757" fmla="*/ 125105 w 4228925"/>
                    <a:gd name="connsiteY12-758" fmla="*/ 2047473 h 4099313"/>
                    <a:gd name="connsiteX13-759" fmla="*/ 437178 w 4228925"/>
                    <a:gd name="connsiteY13-760" fmla="*/ 2047472 h 4099313"/>
                    <a:gd name="connsiteX14-761" fmla="*/ 2176945 w 4228925"/>
                    <a:gd name="connsiteY14-762" fmla="*/ 3787239 h 4099313"/>
                    <a:gd name="connsiteX15-763" fmla="*/ 3916711 w 4228925"/>
                    <a:gd name="connsiteY15-764" fmla="*/ 2047472 h 4099313"/>
                    <a:gd name="connsiteX16-765" fmla="*/ 2290461 w 4228925"/>
                    <a:gd name="connsiteY16-766" fmla="*/ 312377 h 4099313"/>
                    <a:gd name="connsiteX17-767" fmla="*/ 2090436 w 4228925"/>
                    <a:gd name="connsiteY17-768" fmla="*/ 0 h 4099313"/>
                    <a:gd name="connsiteX18-769" fmla="*/ 2090436 w 4228925"/>
                    <a:gd name="connsiteY18-770" fmla="*/ 312073 h 4099313"/>
                    <a:gd name="connsiteX19-771" fmla="*/ 739525 w 4228925"/>
                    <a:gd name="connsiteY19-772" fmla="*/ 1067768 h 4099313"/>
                    <a:gd name="connsiteX20-773" fmla="*/ 470434 w 4228925"/>
                    <a:gd name="connsiteY20-774" fmla="*/ 908652 h 4099313"/>
                    <a:gd name="connsiteX21-775" fmla="*/ 2090436 w 4228925"/>
                    <a:gd name="connsiteY21-776" fmla="*/ 0 h 4099313"/>
                    <a:gd name="connsiteX0-777" fmla="*/ 739525 w 4353891"/>
                    <a:gd name="connsiteY0-778" fmla="*/ 1067768 h 4099313"/>
                    <a:gd name="connsiteX1-779" fmla="*/ 742648 w 4353891"/>
                    <a:gd name="connsiteY1-780" fmla="*/ 1069614 h 4099313"/>
                    <a:gd name="connsiteX2-781" fmla="*/ 739525 w 4353891"/>
                    <a:gd name="connsiteY2-782" fmla="*/ 1067768 h 4099313"/>
                    <a:gd name="connsiteX3-783" fmla="*/ 468805 w 4353891"/>
                    <a:gd name="connsiteY3-784" fmla="*/ 907689 h 4099313"/>
                    <a:gd name="connsiteX4-785" fmla="*/ 470434 w 4353891"/>
                    <a:gd name="connsiteY4-786" fmla="*/ 908652 h 4099313"/>
                    <a:gd name="connsiteX5-787" fmla="*/ 468805 w 4353891"/>
                    <a:gd name="connsiteY5-788" fmla="*/ 907689 h 4099313"/>
                    <a:gd name="connsiteX6-789" fmla="*/ 2090436 w 4353891"/>
                    <a:gd name="connsiteY6-790" fmla="*/ 312073 h 4099313"/>
                    <a:gd name="connsiteX7-791" fmla="*/ 2090436 w 4353891"/>
                    <a:gd name="connsiteY7-792" fmla="*/ 312377 h 4099313"/>
                    <a:gd name="connsiteX8-793" fmla="*/ 2090436 w 4353891"/>
                    <a:gd name="connsiteY8-794" fmla="*/ 312073 h 4099313"/>
                    <a:gd name="connsiteX9-795" fmla="*/ 3916711 w 4353891"/>
                    <a:gd name="connsiteY9-796" fmla="*/ 2047472 h 4099313"/>
                    <a:gd name="connsiteX10-797" fmla="*/ 4228786 w 4353891"/>
                    <a:gd name="connsiteY10-798" fmla="*/ 2047473 h 4099313"/>
                    <a:gd name="connsiteX11-799" fmla="*/ 2176946 w 4353891"/>
                    <a:gd name="connsiteY11-800" fmla="*/ 4099313 h 4099313"/>
                    <a:gd name="connsiteX12-801" fmla="*/ 125105 w 4353891"/>
                    <a:gd name="connsiteY12-802" fmla="*/ 2047473 h 4099313"/>
                    <a:gd name="connsiteX13-803" fmla="*/ 437178 w 4353891"/>
                    <a:gd name="connsiteY13-804" fmla="*/ 2047472 h 4099313"/>
                    <a:gd name="connsiteX14-805" fmla="*/ 2176945 w 4353891"/>
                    <a:gd name="connsiteY14-806" fmla="*/ 3787239 h 4099313"/>
                    <a:gd name="connsiteX15-807" fmla="*/ 3916711 w 4353891"/>
                    <a:gd name="connsiteY15-808" fmla="*/ 2047472 h 4099313"/>
                    <a:gd name="connsiteX16-809" fmla="*/ 2090436 w 4353891"/>
                    <a:gd name="connsiteY16-810" fmla="*/ 0 h 4099313"/>
                    <a:gd name="connsiteX17-811" fmla="*/ 2090436 w 4353891"/>
                    <a:gd name="connsiteY17-812" fmla="*/ 312073 h 4099313"/>
                    <a:gd name="connsiteX18-813" fmla="*/ 739525 w 4353891"/>
                    <a:gd name="connsiteY18-814" fmla="*/ 1067768 h 4099313"/>
                    <a:gd name="connsiteX19-815" fmla="*/ 470434 w 4353891"/>
                    <a:gd name="connsiteY19-816" fmla="*/ 908652 h 4099313"/>
                    <a:gd name="connsiteX20-817" fmla="*/ 2090436 w 4353891"/>
                    <a:gd name="connsiteY20-818" fmla="*/ 0 h 4099313"/>
                    <a:gd name="connsiteX0-819" fmla="*/ 614420 w 4228786"/>
                    <a:gd name="connsiteY0-820" fmla="*/ 1067768 h 4099313"/>
                    <a:gd name="connsiteX1-821" fmla="*/ 617543 w 4228786"/>
                    <a:gd name="connsiteY1-822" fmla="*/ 1069614 h 4099313"/>
                    <a:gd name="connsiteX2-823" fmla="*/ 614420 w 4228786"/>
                    <a:gd name="connsiteY2-824" fmla="*/ 1067768 h 4099313"/>
                    <a:gd name="connsiteX3-825" fmla="*/ 343700 w 4228786"/>
                    <a:gd name="connsiteY3-826" fmla="*/ 907689 h 4099313"/>
                    <a:gd name="connsiteX4-827" fmla="*/ 345329 w 4228786"/>
                    <a:gd name="connsiteY4-828" fmla="*/ 908652 h 4099313"/>
                    <a:gd name="connsiteX5-829" fmla="*/ 343700 w 4228786"/>
                    <a:gd name="connsiteY5-830" fmla="*/ 907689 h 4099313"/>
                    <a:gd name="connsiteX6-831" fmla="*/ 1965331 w 4228786"/>
                    <a:gd name="connsiteY6-832" fmla="*/ 312073 h 4099313"/>
                    <a:gd name="connsiteX7-833" fmla="*/ 1965331 w 4228786"/>
                    <a:gd name="connsiteY7-834" fmla="*/ 312377 h 4099313"/>
                    <a:gd name="connsiteX8-835" fmla="*/ 1965331 w 4228786"/>
                    <a:gd name="connsiteY8-836" fmla="*/ 312073 h 4099313"/>
                    <a:gd name="connsiteX9-837" fmla="*/ 3791606 w 4228786"/>
                    <a:gd name="connsiteY9-838" fmla="*/ 2047472 h 4099313"/>
                    <a:gd name="connsiteX10-839" fmla="*/ 4103681 w 4228786"/>
                    <a:gd name="connsiteY10-840" fmla="*/ 2047473 h 4099313"/>
                    <a:gd name="connsiteX11-841" fmla="*/ 2051841 w 4228786"/>
                    <a:gd name="connsiteY11-842" fmla="*/ 4099313 h 4099313"/>
                    <a:gd name="connsiteX12-843" fmla="*/ 0 w 4228786"/>
                    <a:gd name="connsiteY12-844" fmla="*/ 2047473 h 4099313"/>
                    <a:gd name="connsiteX13-845" fmla="*/ 2051840 w 4228786"/>
                    <a:gd name="connsiteY13-846" fmla="*/ 3787239 h 4099313"/>
                    <a:gd name="connsiteX14-847" fmla="*/ 3791606 w 4228786"/>
                    <a:gd name="connsiteY14-848" fmla="*/ 2047472 h 4099313"/>
                    <a:gd name="connsiteX15-849" fmla="*/ 1965331 w 4228786"/>
                    <a:gd name="connsiteY15-850" fmla="*/ 0 h 4099313"/>
                    <a:gd name="connsiteX16-851" fmla="*/ 1965331 w 4228786"/>
                    <a:gd name="connsiteY16-852" fmla="*/ 312073 h 4099313"/>
                    <a:gd name="connsiteX17-853" fmla="*/ 614420 w 4228786"/>
                    <a:gd name="connsiteY17-854" fmla="*/ 1067768 h 4099313"/>
                    <a:gd name="connsiteX18-855" fmla="*/ 345329 w 4228786"/>
                    <a:gd name="connsiteY18-856" fmla="*/ 908652 h 4099313"/>
                    <a:gd name="connsiteX19-857" fmla="*/ 1965331 w 4228786"/>
                    <a:gd name="connsiteY19-858" fmla="*/ 0 h 4099313"/>
                    <a:gd name="connsiteX0-859" fmla="*/ 270720 w 3885086"/>
                    <a:gd name="connsiteY0-860" fmla="*/ 1067768 h 4224418"/>
                    <a:gd name="connsiteX1-861" fmla="*/ 273843 w 3885086"/>
                    <a:gd name="connsiteY1-862" fmla="*/ 1069614 h 4224418"/>
                    <a:gd name="connsiteX2-863" fmla="*/ 270720 w 3885086"/>
                    <a:gd name="connsiteY2-864" fmla="*/ 1067768 h 4224418"/>
                    <a:gd name="connsiteX3-865" fmla="*/ 0 w 3885086"/>
                    <a:gd name="connsiteY3-866" fmla="*/ 907689 h 4224418"/>
                    <a:gd name="connsiteX4-867" fmla="*/ 1629 w 3885086"/>
                    <a:gd name="connsiteY4-868" fmla="*/ 908652 h 4224418"/>
                    <a:gd name="connsiteX5-869" fmla="*/ 0 w 3885086"/>
                    <a:gd name="connsiteY5-870" fmla="*/ 907689 h 4224418"/>
                    <a:gd name="connsiteX6-871" fmla="*/ 1621631 w 3885086"/>
                    <a:gd name="connsiteY6-872" fmla="*/ 312073 h 4224418"/>
                    <a:gd name="connsiteX7-873" fmla="*/ 1621631 w 3885086"/>
                    <a:gd name="connsiteY7-874" fmla="*/ 312377 h 4224418"/>
                    <a:gd name="connsiteX8-875" fmla="*/ 1621631 w 3885086"/>
                    <a:gd name="connsiteY8-876" fmla="*/ 312073 h 4224418"/>
                    <a:gd name="connsiteX9-877" fmla="*/ 3447906 w 3885086"/>
                    <a:gd name="connsiteY9-878" fmla="*/ 2047472 h 4224418"/>
                    <a:gd name="connsiteX10-879" fmla="*/ 3759981 w 3885086"/>
                    <a:gd name="connsiteY10-880" fmla="*/ 2047473 h 4224418"/>
                    <a:gd name="connsiteX11-881" fmla="*/ 1708141 w 3885086"/>
                    <a:gd name="connsiteY11-882" fmla="*/ 4099313 h 4224418"/>
                    <a:gd name="connsiteX12-883" fmla="*/ 1708140 w 3885086"/>
                    <a:gd name="connsiteY12-884" fmla="*/ 3787239 h 4224418"/>
                    <a:gd name="connsiteX13-885" fmla="*/ 3447906 w 3885086"/>
                    <a:gd name="connsiteY13-886" fmla="*/ 2047472 h 4224418"/>
                    <a:gd name="connsiteX14-887" fmla="*/ 1621631 w 3885086"/>
                    <a:gd name="connsiteY14-888" fmla="*/ 0 h 4224418"/>
                    <a:gd name="connsiteX15-889" fmla="*/ 1621631 w 3885086"/>
                    <a:gd name="connsiteY15-890" fmla="*/ 312073 h 4224418"/>
                    <a:gd name="connsiteX16-891" fmla="*/ 270720 w 3885086"/>
                    <a:gd name="connsiteY16-892" fmla="*/ 1067768 h 4224418"/>
                    <a:gd name="connsiteX17-893" fmla="*/ 1629 w 3885086"/>
                    <a:gd name="connsiteY17-894" fmla="*/ 908652 h 4224418"/>
                    <a:gd name="connsiteX18-895" fmla="*/ 1621631 w 3885086"/>
                    <a:gd name="connsiteY18-896" fmla="*/ 0 h 4224418"/>
                    <a:gd name="connsiteX0-897" fmla="*/ 270720 w 3885086"/>
                    <a:gd name="connsiteY0-898" fmla="*/ 1067768 h 4099313"/>
                    <a:gd name="connsiteX1-899" fmla="*/ 273843 w 3885086"/>
                    <a:gd name="connsiteY1-900" fmla="*/ 1069614 h 4099313"/>
                    <a:gd name="connsiteX2-901" fmla="*/ 270720 w 3885086"/>
                    <a:gd name="connsiteY2-902" fmla="*/ 1067768 h 4099313"/>
                    <a:gd name="connsiteX3-903" fmla="*/ 0 w 3885086"/>
                    <a:gd name="connsiteY3-904" fmla="*/ 907689 h 4099313"/>
                    <a:gd name="connsiteX4-905" fmla="*/ 1629 w 3885086"/>
                    <a:gd name="connsiteY4-906" fmla="*/ 908652 h 4099313"/>
                    <a:gd name="connsiteX5-907" fmla="*/ 0 w 3885086"/>
                    <a:gd name="connsiteY5-908" fmla="*/ 907689 h 4099313"/>
                    <a:gd name="connsiteX6-909" fmla="*/ 1621631 w 3885086"/>
                    <a:gd name="connsiteY6-910" fmla="*/ 312073 h 4099313"/>
                    <a:gd name="connsiteX7-911" fmla="*/ 1621631 w 3885086"/>
                    <a:gd name="connsiteY7-912" fmla="*/ 312377 h 4099313"/>
                    <a:gd name="connsiteX8-913" fmla="*/ 1621631 w 3885086"/>
                    <a:gd name="connsiteY8-914" fmla="*/ 312073 h 4099313"/>
                    <a:gd name="connsiteX9-915" fmla="*/ 3447906 w 3885086"/>
                    <a:gd name="connsiteY9-916" fmla="*/ 2047472 h 4099313"/>
                    <a:gd name="connsiteX10-917" fmla="*/ 3759981 w 3885086"/>
                    <a:gd name="connsiteY10-918" fmla="*/ 2047473 h 4099313"/>
                    <a:gd name="connsiteX11-919" fmla="*/ 1708141 w 3885086"/>
                    <a:gd name="connsiteY11-920" fmla="*/ 4099313 h 4099313"/>
                    <a:gd name="connsiteX12-921" fmla="*/ 3447906 w 3885086"/>
                    <a:gd name="connsiteY12-922" fmla="*/ 2047472 h 4099313"/>
                    <a:gd name="connsiteX13-923" fmla="*/ 1621631 w 3885086"/>
                    <a:gd name="connsiteY13-924" fmla="*/ 0 h 4099313"/>
                    <a:gd name="connsiteX14-925" fmla="*/ 1621631 w 3885086"/>
                    <a:gd name="connsiteY14-926" fmla="*/ 312073 h 4099313"/>
                    <a:gd name="connsiteX15-927" fmla="*/ 270720 w 3885086"/>
                    <a:gd name="connsiteY15-928" fmla="*/ 1067768 h 4099313"/>
                    <a:gd name="connsiteX16-929" fmla="*/ 1629 w 3885086"/>
                    <a:gd name="connsiteY16-930" fmla="*/ 908652 h 4099313"/>
                    <a:gd name="connsiteX17-931" fmla="*/ 1621631 w 3885086"/>
                    <a:gd name="connsiteY17-932" fmla="*/ 0 h 4099313"/>
                    <a:gd name="connsiteX0-933" fmla="*/ 270720 w 3760643"/>
                    <a:gd name="connsiteY0-934" fmla="*/ 1067768 h 2047473"/>
                    <a:gd name="connsiteX1-935" fmla="*/ 273843 w 3760643"/>
                    <a:gd name="connsiteY1-936" fmla="*/ 1069614 h 2047473"/>
                    <a:gd name="connsiteX2-937" fmla="*/ 270720 w 3760643"/>
                    <a:gd name="connsiteY2-938" fmla="*/ 1067768 h 2047473"/>
                    <a:gd name="connsiteX3-939" fmla="*/ 0 w 3760643"/>
                    <a:gd name="connsiteY3-940" fmla="*/ 907689 h 2047473"/>
                    <a:gd name="connsiteX4-941" fmla="*/ 1629 w 3760643"/>
                    <a:gd name="connsiteY4-942" fmla="*/ 908652 h 2047473"/>
                    <a:gd name="connsiteX5-943" fmla="*/ 0 w 3760643"/>
                    <a:gd name="connsiteY5-944" fmla="*/ 907689 h 2047473"/>
                    <a:gd name="connsiteX6-945" fmla="*/ 1621631 w 3760643"/>
                    <a:gd name="connsiteY6-946" fmla="*/ 312073 h 2047473"/>
                    <a:gd name="connsiteX7-947" fmla="*/ 1621631 w 3760643"/>
                    <a:gd name="connsiteY7-948" fmla="*/ 312377 h 2047473"/>
                    <a:gd name="connsiteX8-949" fmla="*/ 1621631 w 3760643"/>
                    <a:gd name="connsiteY8-950" fmla="*/ 312073 h 2047473"/>
                    <a:gd name="connsiteX9-951" fmla="*/ 3447906 w 3760643"/>
                    <a:gd name="connsiteY9-952" fmla="*/ 2047472 h 2047473"/>
                    <a:gd name="connsiteX10-953" fmla="*/ 3759981 w 3760643"/>
                    <a:gd name="connsiteY10-954" fmla="*/ 2047473 h 2047473"/>
                    <a:gd name="connsiteX11-955" fmla="*/ 3447906 w 3760643"/>
                    <a:gd name="connsiteY11-956" fmla="*/ 2047472 h 2047473"/>
                    <a:gd name="connsiteX12-957" fmla="*/ 1621631 w 3760643"/>
                    <a:gd name="connsiteY12-958" fmla="*/ 0 h 2047473"/>
                    <a:gd name="connsiteX13-959" fmla="*/ 1621631 w 3760643"/>
                    <a:gd name="connsiteY13-960" fmla="*/ 312073 h 2047473"/>
                    <a:gd name="connsiteX14-961" fmla="*/ 270720 w 3760643"/>
                    <a:gd name="connsiteY14-962" fmla="*/ 1067768 h 2047473"/>
                    <a:gd name="connsiteX15-963" fmla="*/ 1629 w 3760643"/>
                    <a:gd name="connsiteY15-964" fmla="*/ 908652 h 2047473"/>
                    <a:gd name="connsiteX16-965" fmla="*/ 1621631 w 3760643"/>
                    <a:gd name="connsiteY16-966" fmla="*/ 0 h 2047473"/>
                    <a:gd name="connsiteX0-967" fmla="*/ 270720 w 1621631"/>
                    <a:gd name="connsiteY0-968" fmla="*/ 1067768 h 1069614"/>
                    <a:gd name="connsiteX1-969" fmla="*/ 273843 w 1621631"/>
                    <a:gd name="connsiteY1-970" fmla="*/ 1069614 h 1069614"/>
                    <a:gd name="connsiteX2-971" fmla="*/ 270720 w 1621631"/>
                    <a:gd name="connsiteY2-972" fmla="*/ 1067768 h 1069614"/>
                    <a:gd name="connsiteX3-973" fmla="*/ 0 w 1621631"/>
                    <a:gd name="connsiteY3-974" fmla="*/ 907689 h 1069614"/>
                    <a:gd name="connsiteX4-975" fmla="*/ 1629 w 1621631"/>
                    <a:gd name="connsiteY4-976" fmla="*/ 908652 h 1069614"/>
                    <a:gd name="connsiteX5-977" fmla="*/ 0 w 1621631"/>
                    <a:gd name="connsiteY5-978" fmla="*/ 907689 h 1069614"/>
                    <a:gd name="connsiteX6-979" fmla="*/ 1621631 w 1621631"/>
                    <a:gd name="connsiteY6-980" fmla="*/ 312073 h 1069614"/>
                    <a:gd name="connsiteX7-981" fmla="*/ 1621631 w 1621631"/>
                    <a:gd name="connsiteY7-982" fmla="*/ 312377 h 1069614"/>
                    <a:gd name="connsiteX8-983" fmla="*/ 1621631 w 1621631"/>
                    <a:gd name="connsiteY8-984" fmla="*/ 312073 h 1069614"/>
                    <a:gd name="connsiteX9-985" fmla="*/ 1621631 w 1621631"/>
                    <a:gd name="connsiteY9-986" fmla="*/ 0 h 1069614"/>
                    <a:gd name="connsiteX10-987" fmla="*/ 1621631 w 1621631"/>
                    <a:gd name="connsiteY10-988" fmla="*/ 312073 h 1069614"/>
                    <a:gd name="connsiteX11-989" fmla="*/ 270720 w 1621631"/>
                    <a:gd name="connsiteY11-990" fmla="*/ 1067768 h 1069614"/>
                    <a:gd name="connsiteX12-991" fmla="*/ 1629 w 1621631"/>
                    <a:gd name="connsiteY12-992" fmla="*/ 908652 h 1069614"/>
                    <a:gd name="connsiteX13-993" fmla="*/ 1621631 w 1621631"/>
                    <a:gd name="connsiteY13-994" fmla="*/ 0 h 1069614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  <a:cxn ang="0">
                      <a:pos x="connsiteX11-23" y="connsiteY11-24"/>
                    </a:cxn>
                    <a:cxn ang="0">
                      <a:pos x="connsiteX12-25" y="connsiteY12-26"/>
                    </a:cxn>
                    <a:cxn ang="0">
                      <a:pos x="connsiteX13-27" y="connsiteY13-28"/>
                    </a:cxn>
                  </a:cxnLst>
                  <a:rect l="l" t="t" r="r" b="b"/>
                  <a:pathLst>
                    <a:path w="1621631" h="1069614">
                      <a:moveTo>
                        <a:pt x="270720" y="1067768"/>
                      </a:moveTo>
                      <a:lnTo>
                        <a:pt x="273843" y="1069614"/>
                      </a:lnTo>
                      <a:lnTo>
                        <a:pt x="270720" y="1067768"/>
                      </a:lnTo>
                      <a:close/>
                      <a:moveTo>
                        <a:pt x="0" y="907689"/>
                      </a:moveTo>
                      <a:lnTo>
                        <a:pt x="1629" y="908652"/>
                      </a:lnTo>
                      <a:lnTo>
                        <a:pt x="0" y="907689"/>
                      </a:lnTo>
                      <a:close/>
                      <a:moveTo>
                        <a:pt x="1621631" y="312073"/>
                      </a:moveTo>
                      <a:lnTo>
                        <a:pt x="1621631" y="312377"/>
                      </a:lnTo>
                      <a:lnTo>
                        <a:pt x="1621631" y="312073"/>
                      </a:lnTo>
                      <a:close/>
                      <a:moveTo>
                        <a:pt x="1621631" y="0"/>
                      </a:moveTo>
                      <a:lnTo>
                        <a:pt x="1621631" y="312073"/>
                      </a:lnTo>
                      <a:cubicBezTo>
                        <a:pt x="1059988" y="337356"/>
                        <a:pt x="568425" y="631117"/>
                        <a:pt x="270720" y="1067768"/>
                      </a:cubicBezTo>
                      <a:lnTo>
                        <a:pt x="1629" y="908652"/>
                      </a:lnTo>
                      <a:cubicBezTo>
                        <a:pt x="354259" y="380480"/>
                        <a:pt x="945677" y="25494"/>
                        <a:pt x="1621631" y="0"/>
                      </a:cubicBezTo>
                      <a:close/>
                    </a:path>
                  </a:pathLst>
                </a:custGeom>
                <a:solidFill>
                  <a:srgbClr val="D5650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5" name="Freeform 63"/>
                <p:cNvSpPr/>
                <p:nvPr/>
              </p:nvSpPr>
              <p:spPr bwMode="auto">
                <a:xfrm flipH="1">
                  <a:off x="8043102" y="1599766"/>
                  <a:ext cx="1621631" cy="1069614"/>
                </a:xfrm>
                <a:custGeom>
                  <a:avLst/>
                  <a:gdLst>
                    <a:gd name="connsiteX0" fmla="*/ 668844 w 4158105"/>
                    <a:gd name="connsiteY0" fmla="*/ 1079241 h 4110786"/>
                    <a:gd name="connsiteX1" fmla="*/ 671967 w 4158105"/>
                    <a:gd name="connsiteY1" fmla="*/ 1081087 h 4110786"/>
                    <a:gd name="connsiteX2" fmla="*/ 576717 w 4158105"/>
                    <a:gd name="connsiteY2" fmla="*/ 1235869 h 4110786"/>
                    <a:gd name="connsiteX3" fmla="*/ 574232 w 4158105"/>
                    <a:gd name="connsiteY3" fmla="*/ 1234330 h 4110786"/>
                    <a:gd name="connsiteX4" fmla="*/ 668844 w 4158105"/>
                    <a:gd name="connsiteY4" fmla="*/ 1079241 h 4110786"/>
                    <a:gd name="connsiteX5" fmla="*/ 398124 w 4158105"/>
                    <a:gd name="connsiteY5" fmla="*/ 919162 h 4110786"/>
                    <a:gd name="connsiteX6" fmla="*/ 399753 w 4158105"/>
                    <a:gd name="connsiteY6" fmla="*/ 920125 h 4110786"/>
                    <a:gd name="connsiteX7" fmla="*/ 308772 w 4158105"/>
                    <a:gd name="connsiteY7" fmla="*/ 1069886 h 4110786"/>
                    <a:gd name="connsiteX8" fmla="*/ 307636 w 4158105"/>
                    <a:gd name="connsiteY8" fmla="*/ 1069182 h 4110786"/>
                    <a:gd name="connsiteX9" fmla="*/ 398124 w 4158105"/>
                    <a:gd name="connsiteY9" fmla="*/ 919162 h 4110786"/>
                    <a:gd name="connsiteX10" fmla="*/ 2106264 w 4158105"/>
                    <a:gd name="connsiteY10" fmla="*/ 319178 h 4110786"/>
                    <a:gd name="connsiteX11" fmla="*/ 2198792 w 4158105"/>
                    <a:gd name="connsiteY11" fmla="*/ 323850 h 4110786"/>
                    <a:gd name="connsiteX12" fmla="*/ 2019755 w 4158105"/>
                    <a:gd name="connsiteY12" fmla="*/ 323850 h 4110786"/>
                    <a:gd name="connsiteX13" fmla="*/ 2019755 w 4158105"/>
                    <a:gd name="connsiteY13" fmla="*/ 323546 h 4110786"/>
                    <a:gd name="connsiteX14" fmla="*/ 2106264 w 4158105"/>
                    <a:gd name="connsiteY14" fmla="*/ 319178 h 4110786"/>
                    <a:gd name="connsiteX15" fmla="*/ 2224351 w 4158105"/>
                    <a:gd name="connsiteY15" fmla="*/ 13068 h 4110786"/>
                    <a:gd name="connsiteX16" fmla="*/ 4158105 w 4158105"/>
                    <a:gd name="connsiteY16" fmla="*/ 2058946 h 4110786"/>
                    <a:gd name="connsiteX17" fmla="*/ 2106265 w 4158105"/>
                    <a:gd name="connsiteY17" fmla="*/ 4110786 h 4110786"/>
                    <a:gd name="connsiteX18" fmla="*/ 54424 w 4158105"/>
                    <a:gd name="connsiteY18" fmla="*/ 2058946 h 4110786"/>
                    <a:gd name="connsiteX19" fmla="*/ 574232 w 4158105"/>
                    <a:gd name="connsiteY19" fmla="*/ 1234330 h 4110786"/>
                    <a:gd name="connsiteX20" fmla="*/ 366497 w 4158105"/>
                    <a:gd name="connsiteY20" fmla="*/ 2058945 h 4110786"/>
                    <a:gd name="connsiteX21" fmla="*/ 2106264 w 4158105"/>
                    <a:gd name="connsiteY21" fmla="*/ 3798712 h 4110786"/>
                    <a:gd name="connsiteX22" fmla="*/ 3846030 w 4158105"/>
                    <a:gd name="connsiteY22" fmla="*/ 2058945 h 4110786"/>
                    <a:gd name="connsiteX23" fmla="*/ 2198792 w 4158105"/>
                    <a:gd name="connsiteY23" fmla="*/ 323850 h 4110786"/>
                    <a:gd name="connsiteX24" fmla="*/ 2219780 w 4158105"/>
                    <a:gd name="connsiteY24" fmla="*/ 323850 h 4110786"/>
                    <a:gd name="connsiteX25" fmla="*/ 2224351 w 4158105"/>
                    <a:gd name="connsiteY25" fmla="*/ 13068 h 4110786"/>
                    <a:gd name="connsiteX26" fmla="*/ 2019755 w 4158105"/>
                    <a:gd name="connsiteY26" fmla="*/ 11473 h 4110786"/>
                    <a:gd name="connsiteX27" fmla="*/ 2019755 w 4158105"/>
                    <a:gd name="connsiteY27" fmla="*/ 323546 h 4110786"/>
                    <a:gd name="connsiteX28" fmla="*/ 668844 w 4158105"/>
                    <a:gd name="connsiteY28" fmla="*/ 1079241 h 4110786"/>
                    <a:gd name="connsiteX29" fmla="*/ 399753 w 4158105"/>
                    <a:gd name="connsiteY29" fmla="*/ 920125 h 4110786"/>
                    <a:gd name="connsiteX30" fmla="*/ 2019755 w 4158105"/>
                    <a:gd name="connsiteY30" fmla="*/ 11473 h 4110786"/>
                    <a:gd name="connsiteX31" fmla="*/ 2224543 w 4158105"/>
                    <a:gd name="connsiteY31" fmla="*/ 0 h 4110786"/>
                    <a:gd name="connsiteX32" fmla="*/ 2224351 w 4158105"/>
                    <a:gd name="connsiteY32" fmla="*/ 13068 h 4110786"/>
                    <a:gd name="connsiteX33" fmla="*/ 2106265 w 4158105"/>
                    <a:gd name="connsiteY33" fmla="*/ 7105 h 4110786"/>
                    <a:gd name="connsiteX34" fmla="*/ 2019755 w 4158105"/>
                    <a:gd name="connsiteY34" fmla="*/ 11473 h 4110786"/>
                    <a:gd name="connsiteX35" fmla="*/ 2019755 w 4158105"/>
                    <a:gd name="connsiteY35" fmla="*/ 2381 h 4110786"/>
                    <a:gd name="connsiteX36" fmla="*/ 2224543 w 4158105"/>
                    <a:gd name="connsiteY36" fmla="*/ 0 h 4110786"/>
                    <a:gd name="connsiteX0-1" fmla="*/ 668844 w 4158105"/>
                    <a:gd name="connsiteY0-2" fmla="*/ 1079241 h 4110786"/>
                    <a:gd name="connsiteX1-3" fmla="*/ 671967 w 4158105"/>
                    <a:gd name="connsiteY1-4" fmla="*/ 1081087 h 4110786"/>
                    <a:gd name="connsiteX2-5" fmla="*/ 576717 w 4158105"/>
                    <a:gd name="connsiteY2-6" fmla="*/ 1235869 h 4110786"/>
                    <a:gd name="connsiteX3-7" fmla="*/ 574232 w 4158105"/>
                    <a:gd name="connsiteY3-8" fmla="*/ 1234330 h 4110786"/>
                    <a:gd name="connsiteX4-9" fmla="*/ 668844 w 4158105"/>
                    <a:gd name="connsiteY4-10" fmla="*/ 1079241 h 4110786"/>
                    <a:gd name="connsiteX5-11" fmla="*/ 398124 w 4158105"/>
                    <a:gd name="connsiteY5-12" fmla="*/ 919162 h 4110786"/>
                    <a:gd name="connsiteX6-13" fmla="*/ 399753 w 4158105"/>
                    <a:gd name="connsiteY6-14" fmla="*/ 920125 h 4110786"/>
                    <a:gd name="connsiteX7-15" fmla="*/ 308772 w 4158105"/>
                    <a:gd name="connsiteY7-16" fmla="*/ 1069886 h 4110786"/>
                    <a:gd name="connsiteX8-17" fmla="*/ 398124 w 4158105"/>
                    <a:gd name="connsiteY8-18" fmla="*/ 919162 h 4110786"/>
                    <a:gd name="connsiteX9-19" fmla="*/ 2106264 w 4158105"/>
                    <a:gd name="connsiteY9-20" fmla="*/ 319178 h 4110786"/>
                    <a:gd name="connsiteX10-21" fmla="*/ 2198792 w 4158105"/>
                    <a:gd name="connsiteY10-22" fmla="*/ 323850 h 4110786"/>
                    <a:gd name="connsiteX11-23" fmla="*/ 2019755 w 4158105"/>
                    <a:gd name="connsiteY11-24" fmla="*/ 323850 h 4110786"/>
                    <a:gd name="connsiteX12-25" fmla="*/ 2019755 w 4158105"/>
                    <a:gd name="connsiteY12-26" fmla="*/ 323546 h 4110786"/>
                    <a:gd name="connsiteX13-27" fmla="*/ 2106264 w 4158105"/>
                    <a:gd name="connsiteY13-28" fmla="*/ 319178 h 4110786"/>
                    <a:gd name="connsiteX14-29" fmla="*/ 2224351 w 4158105"/>
                    <a:gd name="connsiteY14-30" fmla="*/ 13068 h 4110786"/>
                    <a:gd name="connsiteX15-31" fmla="*/ 4158105 w 4158105"/>
                    <a:gd name="connsiteY15-32" fmla="*/ 2058946 h 4110786"/>
                    <a:gd name="connsiteX16-33" fmla="*/ 2106265 w 4158105"/>
                    <a:gd name="connsiteY16-34" fmla="*/ 4110786 h 4110786"/>
                    <a:gd name="connsiteX17-35" fmla="*/ 54424 w 4158105"/>
                    <a:gd name="connsiteY17-36" fmla="*/ 2058946 h 4110786"/>
                    <a:gd name="connsiteX18-37" fmla="*/ 574232 w 4158105"/>
                    <a:gd name="connsiteY18-38" fmla="*/ 1234330 h 4110786"/>
                    <a:gd name="connsiteX19-39" fmla="*/ 366497 w 4158105"/>
                    <a:gd name="connsiteY19-40" fmla="*/ 2058945 h 4110786"/>
                    <a:gd name="connsiteX20-41" fmla="*/ 2106264 w 4158105"/>
                    <a:gd name="connsiteY20-42" fmla="*/ 3798712 h 4110786"/>
                    <a:gd name="connsiteX21-43" fmla="*/ 3846030 w 4158105"/>
                    <a:gd name="connsiteY21-44" fmla="*/ 2058945 h 4110786"/>
                    <a:gd name="connsiteX22-45" fmla="*/ 2198792 w 4158105"/>
                    <a:gd name="connsiteY22-46" fmla="*/ 323850 h 4110786"/>
                    <a:gd name="connsiteX23-47" fmla="*/ 2219780 w 4158105"/>
                    <a:gd name="connsiteY23-48" fmla="*/ 323850 h 4110786"/>
                    <a:gd name="connsiteX24-49" fmla="*/ 2224351 w 4158105"/>
                    <a:gd name="connsiteY24-50" fmla="*/ 13068 h 4110786"/>
                    <a:gd name="connsiteX25-51" fmla="*/ 2019755 w 4158105"/>
                    <a:gd name="connsiteY25-52" fmla="*/ 11473 h 4110786"/>
                    <a:gd name="connsiteX26-53" fmla="*/ 2019755 w 4158105"/>
                    <a:gd name="connsiteY26-54" fmla="*/ 323546 h 4110786"/>
                    <a:gd name="connsiteX27-55" fmla="*/ 668844 w 4158105"/>
                    <a:gd name="connsiteY27-56" fmla="*/ 1079241 h 4110786"/>
                    <a:gd name="connsiteX28-57" fmla="*/ 399753 w 4158105"/>
                    <a:gd name="connsiteY28-58" fmla="*/ 920125 h 4110786"/>
                    <a:gd name="connsiteX29-59" fmla="*/ 2019755 w 4158105"/>
                    <a:gd name="connsiteY29-60" fmla="*/ 11473 h 4110786"/>
                    <a:gd name="connsiteX30-61" fmla="*/ 2224543 w 4158105"/>
                    <a:gd name="connsiteY30-62" fmla="*/ 0 h 4110786"/>
                    <a:gd name="connsiteX31-63" fmla="*/ 2224351 w 4158105"/>
                    <a:gd name="connsiteY31-64" fmla="*/ 13068 h 4110786"/>
                    <a:gd name="connsiteX32-65" fmla="*/ 2106265 w 4158105"/>
                    <a:gd name="connsiteY32-66" fmla="*/ 7105 h 4110786"/>
                    <a:gd name="connsiteX33-67" fmla="*/ 2019755 w 4158105"/>
                    <a:gd name="connsiteY33-68" fmla="*/ 11473 h 4110786"/>
                    <a:gd name="connsiteX34-69" fmla="*/ 2019755 w 4158105"/>
                    <a:gd name="connsiteY34-70" fmla="*/ 2381 h 4110786"/>
                    <a:gd name="connsiteX35-71" fmla="*/ 2224543 w 4158105"/>
                    <a:gd name="connsiteY35-72" fmla="*/ 0 h 4110786"/>
                    <a:gd name="connsiteX0-73" fmla="*/ 668844 w 4158105"/>
                    <a:gd name="connsiteY0-74" fmla="*/ 1079241 h 4110786"/>
                    <a:gd name="connsiteX1-75" fmla="*/ 671967 w 4158105"/>
                    <a:gd name="connsiteY1-76" fmla="*/ 1081087 h 4110786"/>
                    <a:gd name="connsiteX2-77" fmla="*/ 576717 w 4158105"/>
                    <a:gd name="connsiteY2-78" fmla="*/ 1235869 h 4110786"/>
                    <a:gd name="connsiteX3-79" fmla="*/ 574232 w 4158105"/>
                    <a:gd name="connsiteY3-80" fmla="*/ 1234330 h 4110786"/>
                    <a:gd name="connsiteX4-81" fmla="*/ 668844 w 4158105"/>
                    <a:gd name="connsiteY4-82" fmla="*/ 1079241 h 4110786"/>
                    <a:gd name="connsiteX5-83" fmla="*/ 398124 w 4158105"/>
                    <a:gd name="connsiteY5-84" fmla="*/ 919162 h 4110786"/>
                    <a:gd name="connsiteX6-85" fmla="*/ 399753 w 4158105"/>
                    <a:gd name="connsiteY6-86" fmla="*/ 920125 h 4110786"/>
                    <a:gd name="connsiteX7-87" fmla="*/ 398124 w 4158105"/>
                    <a:gd name="connsiteY7-88" fmla="*/ 919162 h 4110786"/>
                    <a:gd name="connsiteX8-89" fmla="*/ 2106264 w 4158105"/>
                    <a:gd name="connsiteY8-90" fmla="*/ 319178 h 4110786"/>
                    <a:gd name="connsiteX9-91" fmla="*/ 2198792 w 4158105"/>
                    <a:gd name="connsiteY9-92" fmla="*/ 323850 h 4110786"/>
                    <a:gd name="connsiteX10-93" fmla="*/ 2019755 w 4158105"/>
                    <a:gd name="connsiteY10-94" fmla="*/ 323850 h 4110786"/>
                    <a:gd name="connsiteX11-95" fmla="*/ 2019755 w 4158105"/>
                    <a:gd name="connsiteY11-96" fmla="*/ 323546 h 4110786"/>
                    <a:gd name="connsiteX12-97" fmla="*/ 2106264 w 4158105"/>
                    <a:gd name="connsiteY12-98" fmla="*/ 319178 h 4110786"/>
                    <a:gd name="connsiteX13-99" fmla="*/ 2224351 w 4158105"/>
                    <a:gd name="connsiteY13-100" fmla="*/ 13068 h 4110786"/>
                    <a:gd name="connsiteX14-101" fmla="*/ 4158105 w 4158105"/>
                    <a:gd name="connsiteY14-102" fmla="*/ 2058946 h 4110786"/>
                    <a:gd name="connsiteX15-103" fmla="*/ 2106265 w 4158105"/>
                    <a:gd name="connsiteY15-104" fmla="*/ 4110786 h 4110786"/>
                    <a:gd name="connsiteX16-105" fmla="*/ 54424 w 4158105"/>
                    <a:gd name="connsiteY16-106" fmla="*/ 2058946 h 4110786"/>
                    <a:gd name="connsiteX17-107" fmla="*/ 574232 w 4158105"/>
                    <a:gd name="connsiteY17-108" fmla="*/ 1234330 h 4110786"/>
                    <a:gd name="connsiteX18-109" fmla="*/ 366497 w 4158105"/>
                    <a:gd name="connsiteY18-110" fmla="*/ 2058945 h 4110786"/>
                    <a:gd name="connsiteX19-111" fmla="*/ 2106264 w 4158105"/>
                    <a:gd name="connsiteY19-112" fmla="*/ 3798712 h 4110786"/>
                    <a:gd name="connsiteX20-113" fmla="*/ 3846030 w 4158105"/>
                    <a:gd name="connsiteY20-114" fmla="*/ 2058945 h 4110786"/>
                    <a:gd name="connsiteX21-115" fmla="*/ 2198792 w 4158105"/>
                    <a:gd name="connsiteY21-116" fmla="*/ 323850 h 4110786"/>
                    <a:gd name="connsiteX22-117" fmla="*/ 2219780 w 4158105"/>
                    <a:gd name="connsiteY22-118" fmla="*/ 323850 h 4110786"/>
                    <a:gd name="connsiteX23-119" fmla="*/ 2224351 w 4158105"/>
                    <a:gd name="connsiteY23-120" fmla="*/ 13068 h 4110786"/>
                    <a:gd name="connsiteX24-121" fmla="*/ 2019755 w 4158105"/>
                    <a:gd name="connsiteY24-122" fmla="*/ 11473 h 4110786"/>
                    <a:gd name="connsiteX25-123" fmla="*/ 2019755 w 4158105"/>
                    <a:gd name="connsiteY25-124" fmla="*/ 323546 h 4110786"/>
                    <a:gd name="connsiteX26-125" fmla="*/ 668844 w 4158105"/>
                    <a:gd name="connsiteY26-126" fmla="*/ 1079241 h 4110786"/>
                    <a:gd name="connsiteX27-127" fmla="*/ 399753 w 4158105"/>
                    <a:gd name="connsiteY27-128" fmla="*/ 920125 h 4110786"/>
                    <a:gd name="connsiteX28-129" fmla="*/ 2019755 w 4158105"/>
                    <a:gd name="connsiteY28-130" fmla="*/ 11473 h 4110786"/>
                    <a:gd name="connsiteX29-131" fmla="*/ 2224543 w 4158105"/>
                    <a:gd name="connsiteY29-132" fmla="*/ 0 h 4110786"/>
                    <a:gd name="connsiteX30-133" fmla="*/ 2224351 w 4158105"/>
                    <a:gd name="connsiteY30-134" fmla="*/ 13068 h 4110786"/>
                    <a:gd name="connsiteX31-135" fmla="*/ 2106265 w 4158105"/>
                    <a:gd name="connsiteY31-136" fmla="*/ 7105 h 4110786"/>
                    <a:gd name="connsiteX32-137" fmla="*/ 2019755 w 4158105"/>
                    <a:gd name="connsiteY32-138" fmla="*/ 11473 h 4110786"/>
                    <a:gd name="connsiteX33-139" fmla="*/ 2019755 w 4158105"/>
                    <a:gd name="connsiteY33-140" fmla="*/ 2381 h 4110786"/>
                    <a:gd name="connsiteX34-141" fmla="*/ 2224543 w 4158105"/>
                    <a:gd name="connsiteY34-142" fmla="*/ 0 h 4110786"/>
                    <a:gd name="connsiteX0-143" fmla="*/ 739525 w 4228786"/>
                    <a:gd name="connsiteY0-144" fmla="*/ 1079241 h 4110786"/>
                    <a:gd name="connsiteX1-145" fmla="*/ 742648 w 4228786"/>
                    <a:gd name="connsiteY1-146" fmla="*/ 1081087 h 4110786"/>
                    <a:gd name="connsiteX2-147" fmla="*/ 647398 w 4228786"/>
                    <a:gd name="connsiteY2-148" fmla="*/ 1235869 h 4110786"/>
                    <a:gd name="connsiteX3-149" fmla="*/ 644913 w 4228786"/>
                    <a:gd name="connsiteY3-150" fmla="*/ 1234330 h 4110786"/>
                    <a:gd name="connsiteX4-151" fmla="*/ 739525 w 4228786"/>
                    <a:gd name="connsiteY4-152" fmla="*/ 1079241 h 4110786"/>
                    <a:gd name="connsiteX5-153" fmla="*/ 468805 w 4228786"/>
                    <a:gd name="connsiteY5-154" fmla="*/ 919162 h 4110786"/>
                    <a:gd name="connsiteX6-155" fmla="*/ 470434 w 4228786"/>
                    <a:gd name="connsiteY6-156" fmla="*/ 920125 h 4110786"/>
                    <a:gd name="connsiteX7-157" fmla="*/ 468805 w 4228786"/>
                    <a:gd name="connsiteY7-158" fmla="*/ 919162 h 4110786"/>
                    <a:gd name="connsiteX8-159" fmla="*/ 2176945 w 4228786"/>
                    <a:gd name="connsiteY8-160" fmla="*/ 319178 h 4110786"/>
                    <a:gd name="connsiteX9-161" fmla="*/ 2269473 w 4228786"/>
                    <a:gd name="connsiteY9-162" fmla="*/ 323850 h 4110786"/>
                    <a:gd name="connsiteX10-163" fmla="*/ 2090436 w 4228786"/>
                    <a:gd name="connsiteY10-164" fmla="*/ 323850 h 4110786"/>
                    <a:gd name="connsiteX11-165" fmla="*/ 2090436 w 4228786"/>
                    <a:gd name="connsiteY11-166" fmla="*/ 323546 h 4110786"/>
                    <a:gd name="connsiteX12-167" fmla="*/ 2176945 w 4228786"/>
                    <a:gd name="connsiteY12-168" fmla="*/ 319178 h 4110786"/>
                    <a:gd name="connsiteX13-169" fmla="*/ 2295032 w 4228786"/>
                    <a:gd name="connsiteY13-170" fmla="*/ 13068 h 4110786"/>
                    <a:gd name="connsiteX14-171" fmla="*/ 4228786 w 4228786"/>
                    <a:gd name="connsiteY14-172" fmla="*/ 2058946 h 4110786"/>
                    <a:gd name="connsiteX15-173" fmla="*/ 2176946 w 4228786"/>
                    <a:gd name="connsiteY15-174" fmla="*/ 4110786 h 4110786"/>
                    <a:gd name="connsiteX16-175" fmla="*/ 125105 w 4228786"/>
                    <a:gd name="connsiteY16-176" fmla="*/ 2058946 h 4110786"/>
                    <a:gd name="connsiteX17-177" fmla="*/ 437178 w 4228786"/>
                    <a:gd name="connsiteY17-178" fmla="*/ 2058945 h 4110786"/>
                    <a:gd name="connsiteX18-179" fmla="*/ 2176945 w 4228786"/>
                    <a:gd name="connsiteY18-180" fmla="*/ 3798712 h 4110786"/>
                    <a:gd name="connsiteX19-181" fmla="*/ 3916711 w 4228786"/>
                    <a:gd name="connsiteY19-182" fmla="*/ 2058945 h 4110786"/>
                    <a:gd name="connsiteX20-183" fmla="*/ 2269473 w 4228786"/>
                    <a:gd name="connsiteY20-184" fmla="*/ 323850 h 4110786"/>
                    <a:gd name="connsiteX21-185" fmla="*/ 2290461 w 4228786"/>
                    <a:gd name="connsiteY21-186" fmla="*/ 323850 h 4110786"/>
                    <a:gd name="connsiteX22-187" fmla="*/ 2295032 w 4228786"/>
                    <a:gd name="connsiteY22-188" fmla="*/ 13068 h 4110786"/>
                    <a:gd name="connsiteX23-189" fmla="*/ 2090436 w 4228786"/>
                    <a:gd name="connsiteY23-190" fmla="*/ 11473 h 4110786"/>
                    <a:gd name="connsiteX24-191" fmla="*/ 2090436 w 4228786"/>
                    <a:gd name="connsiteY24-192" fmla="*/ 323546 h 4110786"/>
                    <a:gd name="connsiteX25-193" fmla="*/ 739525 w 4228786"/>
                    <a:gd name="connsiteY25-194" fmla="*/ 1079241 h 4110786"/>
                    <a:gd name="connsiteX26-195" fmla="*/ 470434 w 4228786"/>
                    <a:gd name="connsiteY26-196" fmla="*/ 920125 h 4110786"/>
                    <a:gd name="connsiteX27-197" fmla="*/ 2090436 w 4228786"/>
                    <a:gd name="connsiteY27-198" fmla="*/ 11473 h 4110786"/>
                    <a:gd name="connsiteX28-199" fmla="*/ 2295224 w 4228786"/>
                    <a:gd name="connsiteY28-200" fmla="*/ 0 h 4110786"/>
                    <a:gd name="connsiteX29-201" fmla="*/ 2295032 w 4228786"/>
                    <a:gd name="connsiteY29-202" fmla="*/ 13068 h 4110786"/>
                    <a:gd name="connsiteX30-203" fmla="*/ 2176946 w 4228786"/>
                    <a:gd name="connsiteY30-204" fmla="*/ 7105 h 4110786"/>
                    <a:gd name="connsiteX31-205" fmla="*/ 2090436 w 4228786"/>
                    <a:gd name="connsiteY31-206" fmla="*/ 11473 h 4110786"/>
                    <a:gd name="connsiteX32-207" fmla="*/ 2090436 w 4228786"/>
                    <a:gd name="connsiteY32-208" fmla="*/ 2381 h 4110786"/>
                    <a:gd name="connsiteX33-209" fmla="*/ 2295224 w 4228786"/>
                    <a:gd name="connsiteY33-210" fmla="*/ 0 h 4110786"/>
                    <a:gd name="connsiteX0-211" fmla="*/ 739525 w 4228786"/>
                    <a:gd name="connsiteY0-212" fmla="*/ 1079241 h 4110786"/>
                    <a:gd name="connsiteX1-213" fmla="*/ 742648 w 4228786"/>
                    <a:gd name="connsiteY1-214" fmla="*/ 1081087 h 4110786"/>
                    <a:gd name="connsiteX2-215" fmla="*/ 647398 w 4228786"/>
                    <a:gd name="connsiteY2-216" fmla="*/ 1235869 h 4110786"/>
                    <a:gd name="connsiteX3-217" fmla="*/ 739525 w 4228786"/>
                    <a:gd name="connsiteY3-218" fmla="*/ 1079241 h 4110786"/>
                    <a:gd name="connsiteX4-219" fmla="*/ 468805 w 4228786"/>
                    <a:gd name="connsiteY4-220" fmla="*/ 919162 h 4110786"/>
                    <a:gd name="connsiteX5-221" fmla="*/ 470434 w 4228786"/>
                    <a:gd name="connsiteY5-222" fmla="*/ 920125 h 4110786"/>
                    <a:gd name="connsiteX6-223" fmla="*/ 468805 w 4228786"/>
                    <a:gd name="connsiteY6-224" fmla="*/ 919162 h 4110786"/>
                    <a:gd name="connsiteX7-225" fmla="*/ 2176945 w 4228786"/>
                    <a:gd name="connsiteY7-226" fmla="*/ 319178 h 4110786"/>
                    <a:gd name="connsiteX8-227" fmla="*/ 2269473 w 4228786"/>
                    <a:gd name="connsiteY8-228" fmla="*/ 323850 h 4110786"/>
                    <a:gd name="connsiteX9-229" fmla="*/ 2090436 w 4228786"/>
                    <a:gd name="connsiteY9-230" fmla="*/ 323850 h 4110786"/>
                    <a:gd name="connsiteX10-231" fmla="*/ 2090436 w 4228786"/>
                    <a:gd name="connsiteY10-232" fmla="*/ 323546 h 4110786"/>
                    <a:gd name="connsiteX11-233" fmla="*/ 2176945 w 4228786"/>
                    <a:gd name="connsiteY11-234" fmla="*/ 319178 h 4110786"/>
                    <a:gd name="connsiteX12-235" fmla="*/ 2295032 w 4228786"/>
                    <a:gd name="connsiteY12-236" fmla="*/ 13068 h 4110786"/>
                    <a:gd name="connsiteX13-237" fmla="*/ 4228786 w 4228786"/>
                    <a:gd name="connsiteY13-238" fmla="*/ 2058946 h 4110786"/>
                    <a:gd name="connsiteX14-239" fmla="*/ 2176946 w 4228786"/>
                    <a:gd name="connsiteY14-240" fmla="*/ 4110786 h 4110786"/>
                    <a:gd name="connsiteX15-241" fmla="*/ 125105 w 4228786"/>
                    <a:gd name="connsiteY15-242" fmla="*/ 2058946 h 4110786"/>
                    <a:gd name="connsiteX16-243" fmla="*/ 437178 w 4228786"/>
                    <a:gd name="connsiteY16-244" fmla="*/ 2058945 h 4110786"/>
                    <a:gd name="connsiteX17-245" fmla="*/ 2176945 w 4228786"/>
                    <a:gd name="connsiteY17-246" fmla="*/ 3798712 h 4110786"/>
                    <a:gd name="connsiteX18-247" fmla="*/ 3916711 w 4228786"/>
                    <a:gd name="connsiteY18-248" fmla="*/ 2058945 h 4110786"/>
                    <a:gd name="connsiteX19-249" fmla="*/ 2269473 w 4228786"/>
                    <a:gd name="connsiteY19-250" fmla="*/ 323850 h 4110786"/>
                    <a:gd name="connsiteX20-251" fmla="*/ 2290461 w 4228786"/>
                    <a:gd name="connsiteY20-252" fmla="*/ 323850 h 4110786"/>
                    <a:gd name="connsiteX21-253" fmla="*/ 2295032 w 4228786"/>
                    <a:gd name="connsiteY21-254" fmla="*/ 13068 h 4110786"/>
                    <a:gd name="connsiteX22-255" fmla="*/ 2090436 w 4228786"/>
                    <a:gd name="connsiteY22-256" fmla="*/ 11473 h 4110786"/>
                    <a:gd name="connsiteX23-257" fmla="*/ 2090436 w 4228786"/>
                    <a:gd name="connsiteY23-258" fmla="*/ 323546 h 4110786"/>
                    <a:gd name="connsiteX24-259" fmla="*/ 739525 w 4228786"/>
                    <a:gd name="connsiteY24-260" fmla="*/ 1079241 h 4110786"/>
                    <a:gd name="connsiteX25-261" fmla="*/ 470434 w 4228786"/>
                    <a:gd name="connsiteY25-262" fmla="*/ 920125 h 4110786"/>
                    <a:gd name="connsiteX26-263" fmla="*/ 2090436 w 4228786"/>
                    <a:gd name="connsiteY26-264" fmla="*/ 11473 h 4110786"/>
                    <a:gd name="connsiteX27-265" fmla="*/ 2295224 w 4228786"/>
                    <a:gd name="connsiteY27-266" fmla="*/ 0 h 4110786"/>
                    <a:gd name="connsiteX28-267" fmla="*/ 2295032 w 4228786"/>
                    <a:gd name="connsiteY28-268" fmla="*/ 13068 h 4110786"/>
                    <a:gd name="connsiteX29-269" fmla="*/ 2176946 w 4228786"/>
                    <a:gd name="connsiteY29-270" fmla="*/ 7105 h 4110786"/>
                    <a:gd name="connsiteX30-271" fmla="*/ 2090436 w 4228786"/>
                    <a:gd name="connsiteY30-272" fmla="*/ 11473 h 4110786"/>
                    <a:gd name="connsiteX31-273" fmla="*/ 2090436 w 4228786"/>
                    <a:gd name="connsiteY31-274" fmla="*/ 2381 h 4110786"/>
                    <a:gd name="connsiteX32-275" fmla="*/ 2295224 w 4228786"/>
                    <a:gd name="connsiteY32-276" fmla="*/ 0 h 4110786"/>
                    <a:gd name="connsiteX0-277" fmla="*/ 739525 w 4228786"/>
                    <a:gd name="connsiteY0-278" fmla="*/ 1079241 h 4110786"/>
                    <a:gd name="connsiteX1-279" fmla="*/ 742648 w 4228786"/>
                    <a:gd name="connsiteY1-280" fmla="*/ 1081087 h 4110786"/>
                    <a:gd name="connsiteX2-281" fmla="*/ 739525 w 4228786"/>
                    <a:gd name="connsiteY2-282" fmla="*/ 1079241 h 4110786"/>
                    <a:gd name="connsiteX3-283" fmla="*/ 468805 w 4228786"/>
                    <a:gd name="connsiteY3-284" fmla="*/ 919162 h 4110786"/>
                    <a:gd name="connsiteX4-285" fmla="*/ 470434 w 4228786"/>
                    <a:gd name="connsiteY4-286" fmla="*/ 920125 h 4110786"/>
                    <a:gd name="connsiteX5-287" fmla="*/ 468805 w 4228786"/>
                    <a:gd name="connsiteY5-288" fmla="*/ 919162 h 4110786"/>
                    <a:gd name="connsiteX6-289" fmla="*/ 2176945 w 4228786"/>
                    <a:gd name="connsiteY6-290" fmla="*/ 319178 h 4110786"/>
                    <a:gd name="connsiteX7-291" fmla="*/ 2269473 w 4228786"/>
                    <a:gd name="connsiteY7-292" fmla="*/ 323850 h 4110786"/>
                    <a:gd name="connsiteX8-293" fmla="*/ 2090436 w 4228786"/>
                    <a:gd name="connsiteY8-294" fmla="*/ 323850 h 4110786"/>
                    <a:gd name="connsiteX9-295" fmla="*/ 2090436 w 4228786"/>
                    <a:gd name="connsiteY9-296" fmla="*/ 323546 h 4110786"/>
                    <a:gd name="connsiteX10-297" fmla="*/ 2176945 w 4228786"/>
                    <a:gd name="connsiteY10-298" fmla="*/ 319178 h 4110786"/>
                    <a:gd name="connsiteX11-299" fmla="*/ 2295032 w 4228786"/>
                    <a:gd name="connsiteY11-300" fmla="*/ 13068 h 4110786"/>
                    <a:gd name="connsiteX12-301" fmla="*/ 4228786 w 4228786"/>
                    <a:gd name="connsiteY12-302" fmla="*/ 2058946 h 4110786"/>
                    <a:gd name="connsiteX13-303" fmla="*/ 2176946 w 4228786"/>
                    <a:gd name="connsiteY13-304" fmla="*/ 4110786 h 4110786"/>
                    <a:gd name="connsiteX14-305" fmla="*/ 125105 w 4228786"/>
                    <a:gd name="connsiteY14-306" fmla="*/ 2058946 h 4110786"/>
                    <a:gd name="connsiteX15-307" fmla="*/ 437178 w 4228786"/>
                    <a:gd name="connsiteY15-308" fmla="*/ 2058945 h 4110786"/>
                    <a:gd name="connsiteX16-309" fmla="*/ 2176945 w 4228786"/>
                    <a:gd name="connsiteY16-310" fmla="*/ 3798712 h 4110786"/>
                    <a:gd name="connsiteX17-311" fmla="*/ 3916711 w 4228786"/>
                    <a:gd name="connsiteY17-312" fmla="*/ 2058945 h 4110786"/>
                    <a:gd name="connsiteX18-313" fmla="*/ 2269473 w 4228786"/>
                    <a:gd name="connsiteY18-314" fmla="*/ 323850 h 4110786"/>
                    <a:gd name="connsiteX19-315" fmla="*/ 2290461 w 4228786"/>
                    <a:gd name="connsiteY19-316" fmla="*/ 323850 h 4110786"/>
                    <a:gd name="connsiteX20-317" fmla="*/ 2295032 w 4228786"/>
                    <a:gd name="connsiteY20-318" fmla="*/ 13068 h 4110786"/>
                    <a:gd name="connsiteX21-319" fmla="*/ 2090436 w 4228786"/>
                    <a:gd name="connsiteY21-320" fmla="*/ 11473 h 4110786"/>
                    <a:gd name="connsiteX22-321" fmla="*/ 2090436 w 4228786"/>
                    <a:gd name="connsiteY22-322" fmla="*/ 323546 h 4110786"/>
                    <a:gd name="connsiteX23-323" fmla="*/ 739525 w 4228786"/>
                    <a:gd name="connsiteY23-324" fmla="*/ 1079241 h 4110786"/>
                    <a:gd name="connsiteX24-325" fmla="*/ 470434 w 4228786"/>
                    <a:gd name="connsiteY24-326" fmla="*/ 920125 h 4110786"/>
                    <a:gd name="connsiteX25-327" fmla="*/ 2090436 w 4228786"/>
                    <a:gd name="connsiteY25-328" fmla="*/ 11473 h 4110786"/>
                    <a:gd name="connsiteX26-329" fmla="*/ 2295224 w 4228786"/>
                    <a:gd name="connsiteY26-330" fmla="*/ 0 h 4110786"/>
                    <a:gd name="connsiteX27-331" fmla="*/ 2295032 w 4228786"/>
                    <a:gd name="connsiteY27-332" fmla="*/ 13068 h 4110786"/>
                    <a:gd name="connsiteX28-333" fmla="*/ 2176946 w 4228786"/>
                    <a:gd name="connsiteY28-334" fmla="*/ 7105 h 4110786"/>
                    <a:gd name="connsiteX29-335" fmla="*/ 2090436 w 4228786"/>
                    <a:gd name="connsiteY29-336" fmla="*/ 11473 h 4110786"/>
                    <a:gd name="connsiteX30-337" fmla="*/ 2090436 w 4228786"/>
                    <a:gd name="connsiteY30-338" fmla="*/ 2381 h 4110786"/>
                    <a:gd name="connsiteX31-339" fmla="*/ 2295224 w 4228786"/>
                    <a:gd name="connsiteY31-340" fmla="*/ 0 h 4110786"/>
                    <a:gd name="connsiteX0-341" fmla="*/ 739525 w 4228786"/>
                    <a:gd name="connsiteY0-342" fmla="*/ 1079241 h 4110786"/>
                    <a:gd name="connsiteX1-343" fmla="*/ 742648 w 4228786"/>
                    <a:gd name="connsiteY1-344" fmla="*/ 1081087 h 4110786"/>
                    <a:gd name="connsiteX2-345" fmla="*/ 739525 w 4228786"/>
                    <a:gd name="connsiteY2-346" fmla="*/ 1079241 h 4110786"/>
                    <a:gd name="connsiteX3-347" fmla="*/ 468805 w 4228786"/>
                    <a:gd name="connsiteY3-348" fmla="*/ 919162 h 4110786"/>
                    <a:gd name="connsiteX4-349" fmla="*/ 470434 w 4228786"/>
                    <a:gd name="connsiteY4-350" fmla="*/ 920125 h 4110786"/>
                    <a:gd name="connsiteX5-351" fmla="*/ 468805 w 4228786"/>
                    <a:gd name="connsiteY5-352" fmla="*/ 919162 h 4110786"/>
                    <a:gd name="connsiteX6-353" fmla="*/ 2176945 w 4228786"/>
                    <a:gd name="connsiteY6-354" fmla="*/ 319178 h 4110786"/>
                    <a:gd name="connsiteX7-355" fmla="*/ 2269473 w 4228786"/>
                    <a:gd name="connsiteY7-356" fmla="*/ 323850 h 4110786"/>
                    <a:gd name="connsiteX8-357" fmla="*/ 2090436 w 4228786"/>
                    <a:gd name="connsiteY8-358" fmla="*/ 323850 h 4110786"/>
                    <a:gd name="connsiteX9-359" fmla="*/ 2090436 w 4228786"/>
                    <a:gd name="connsiteY9-360" fmla="*/ 323546 h 4110786"/>
                    <a:gd name="connsiteX10-361" fmla="*/ 2176945 w 4228786"/>
                    <a:gd name="connsiteY10-362" fmla="*/ 319178 h 4110786"/>
                    <a:gd name="connsiteX11-363" fmla="*/ 2295032 w 4228786"/>
                    <a:gd name="connsiteY11-364" fmla="*/ 13068 h 4110786"/>
                    <a:gd name="connsiteX12-365" fmla="*/ 4228786 w 4228786"/>
                    <a:gd name="connsiteY12-366" fmla="*/ 2058946 h 4110786"/>
                    <a:gd name="connsiteX13-367" fmla="*/ 2176946 w 4228786"/>
                    <a:gd name="connsiteY13-368" fmla="*/ 4110786 h 4110786"/>
                    <a:gd name="connsiteX14-369" fmla="*/ 125105 w 4228786"/>
                    <a:gd name="connsiteY14-370" fmla="*/ 2058946 h 4110786"/>
                    <a:gd name="connsiteX15-371" fmla="*/ 437178 w 4228786"/>
                    <a:gd name="connsiteY15-372" fmla="*/ 2058945 h 4110786"/>
                    <a:gd name="connsiteX16-373" fmla="*/ 2176945 w 4228786"/>
                    <a:gd name="connsiteY16-374" fmla="*/ 3798712 h 4110786"/>
                    <a:gd name="connsiteX17-375" fmla="*/ 3916711 w 4228786"/>
                    <a:gd name="connsiteY17-376" fmla="*/ 2058945 h 4110786"/>
                    <a:gd name="connsiteX18-377" fmla="*/ 2269473 w 4228786"/>
                    <a:gd name="connsiteY18-378" fmla="*/ 323850 h 4110786"/>
                    <a:gd name="connsiteX19-379" fmla="*/ 2290461 w 4228786"/>
                    <a:gd name="connsiteY19-380" fmla="*/ 323850 h 4110786"/>
                    <a:gd name="connsiteX20-381" fmla="*/ 2295032 w 4228786"/>
                    <a:gd name="connsiteY20-382" fmla="*/ 13068 h 4110786"/>
                    <a:gd name="connsiteX21-383" fmla="*/ 2090436 w 4228786"/>
                    <a:gd name="connsiteY21-384" fmla="*/ 11473 h 4110786"/>
                    <a:gd name="connsiteX22-385" fmla="*/ 2090436 w 4228786"/>
                    <a:gd name="connsiteY22-386" fmla="*/ 323546 h 4110786"/>
                    <a:gd name="connsiteX23-387" fmla="*/ 739525 w 4228786"/>
                    <a:gd name="connsiteY23-388" fmla="*/ 1079241 h 4110786"/>
                    <a:gd name="connsiteX24-389" fmla="*/ 470434 w 4228786"/>
                    <a:gd name="connsiteY24-390" fmla="*/ 920125 h 4110786"/>
                    <a:gd name="connsiteX25-391" fmla="*/ 2090436 w 4228786"/>
                    <a:gd name="connsiteY25-392" fmla="*/ 11473 h 4110786"/>
                    <a:gd name="connsiteX26-393" fmla="*/ 2295224 w 4228786"/>
                    <a:gd name="connsiteY26-394" fmla="*/ 0 h 4110786"/>
                    <a:gd name="connsiteX27-395" fmla="*/ 2176946 w 4228786"/>
                    <a:gd name="connsiteY27-396" fmla="*/ 7105 h 4110786"/>
                    <a:gd name="connsiteX28-397" fmla="*/ 2090436 w 4228786"/>
                    <a:gd name="connsiteY28-398" fmla="*/ 11473 h 4110786"/>
                    <a:gd name="connsiteX29-399" fmla="*/ 2090436 w 4228786"/>
                    <a:gd name="connsiteY29-400" fmla="*/ 2381 h 4110786"/>
                    <a:gd name="connsiteX30-401" fmla="*/ 2295224 w 4228786"/>
                    <a:gd name="connsiteY30-402" fmla="*/ 0 h 4110786"/>
                    <a:gd name="connsiteX0-403" fmla="*/ 739525 w 4228949"/>
                    <a:gd name="connsiteY0-404" fmla="*/ 1079241 h 4110786"/>
                    <a:gd name="connsiteX1-405" fmla="*/ 742648 w 4228949"/>
                    <a:gd name="connsiteY1-406" fmla="*/ 1081087 h 4110786"/>
                    <a:gd name="connsiteX2-407" fmla="*/ 739525 w 4228949"/>
                    <a:gd name="connsiteY2-408" fmla="*/ 1079241 h 4110786"/>
                    <a:gd name="connsiteX3-409" fmla="*/ 468805 w 4228949"/>
                    <a:gd name="connsiteY3-410" fmla="*/ 919162 h 4110786"/>
                    <a:gd name="connsiteX4-411" fmla="*/ 470434 w 4228949"/>
                    <a:gd name="connsiteY4-412" fmla="*/ 920125 h 4110786"/>
                    <a:gd name="connsiteX5-413" fmla="*/ 468805 w 4228949"/>
                    <a:gd name="connsiteY5-414" fmla="*/ 919162 h 4110786"/>
                    <a:gd name="connsiteX6-415" fmla="*/ 2176945 w 4228949"/>
                    <a:gd name="connsiteY6-416" fmla="*/ 319178 h 4110786"/>
                    <a:gd name="connsiteX7-417" fmla="*/ 2269473 w 4228949"/>
                    <a:gd name="connsiteY7-418" fmla="*/ 323850 h 4110786"/>
                    <a:gd name="connsiteX8-419" fmla="*/ 2090436 w 4228949"/>
                    <a:gd name="connsiteY8-420" fmla="*/ 323850 h 4110786"/>
                    <a:gd name="connsiteX9-421" fmla="*/ 2090436 w 4228949"/>
                    <a:gd name="connsiteY9-422" fmla="*/ 323546 h 4110786"/>
                    <a:gd name="connsiteX10-423" fmla="*/ 2176945 w 4228949"/>
                    <a:gd name="connsiteY10-424" fmla="*/ 319178 h 4110786"/>
                    <a:gd name="connsiteX11-425" fmla="*/ 2290461 w 4228949"/>
                    <a:gd name="connsiteY11-426" fmla="*/ 323850 h 4110786"/>
                    <a:gd name="connsiteX12-427" fmla="*/ 4228786 w 4228949"/>
                    <a:gd name="connsiteY12-428" fmla="*/ 2058946 h 4110786"/>
                    <a:gd name="connsiteX13-429" fmla="*/ 2176946 w 4228949"/>
                    <a:gd name="connsiteY13-430" fmla="*/ 4110786 h 4110786"/>
                    <a:gd name="connsiteX14-431" fmla="*/ 125105 w 4228949"/>
                    <a:gd name="connsiteY14-432" fmla="*/ 2058946 h 4110786"/>
                    <a:gd name="connsiteX15-433" fmla="*/ 437178 w 4228949"/>
                    <a:gd name="connsiteY15-434" fmla="*/ 2058945 h 4110786"/>
                    <a:gd name="connsiteX16-435" fmla="*/ 2176945 w 4228949"/>
                    <a:gd name="connsiteY16-436" fmla="*/ 3798712 h 4110786"/>
                    <a:gd name="connsiteX17-437" fmla="*/ 3916711 w 4228949"/>
                    <a:gd name="connsiteY17-438" fmla="*/ 2058945 h 4110786"/>
                    <a:gd name="connsiteX18-439" fmla="*/ 2269473 w 4228949"/>
                    <a:gd name="connsiteY18-440" fmla="*/ 323850 h 4110786"/>
                    <a:gd name="connsiteX19-441" fmla="*/ 2290461 w 4228949"/>
                    <a:gd name="connsiteY19-442" fmla="*/ 323850 h 4110786"/>
                    <a:gd name="connsiteX20-443" fmla="*/ 2090436 w 4228949"/>
                    <a:gd name="connsiteY20-444" fmla="*/ 11473 h 4110786"/>
                    <a:gd name="connsiteX21-445" fmla="*/ 2090436 w 4228949"/>
                    <a:gd name="connsiteY21-446" fmla="*/ 323546 h 4110786"/>
                    <a:gd name="connsiteX22-447" fmla="*/ 739525 w 4228949"/>
                    <a:gd name="connsiteY22-448" fmla="*/ 1079241 h 4110786"/>
                    <a:gd name="connsiteX23-449" fmla="*/ 470434 w 4228949"/>
                    <a:gd name="connsiteY23-450" fmla="*/ 920125 h 4110786"/>
                    <a:gd name="connsiteX24-451" fmla="*/ 2090436 w 4228949"/>
                    <a:gd name="connsiteY24-452" fmla="*/ 11473 h 4110786"/>
                    <a:gd name="connsiteX25-453" fmla="*/ 2295224 w 4228949"/>
                    <a:gd name="connsiteY25-454" fmla="*/ 0 h 4110786"/>
                    <a:gd name="connsiteX26-455" fmla="*/ 2176946 w 4228949"/>
                    <a:gd name="connsiteY26-456" fmla="*/ 7105 h 4110786"/>
                    <a:gd name="connsiteX27-457" fmla="*/ 2090436 w 4228949"/>
                    <a:gd name="connsiteY27-458" fmla="*/ 11473 h 4110786"/>
                    <a:gd name="connsiteX28-459" fmla="*/ 2090436 w 4228949"/>
                    <a:gd name="connsiteY28-460" fmla="*/ 2381 h 4110786"/>
                    <a:gd name="connsiteX29-461" fmla="*/ 2295224 w 4228949"/>
                    <a:gd name="connsiteY29-462" fmla="*/ 0 h 4110786"/>
                    <a:gd name="connsiteX0-463" fmla="*/ 739525 w 4228949"/>
                    <a:gd name="connsiteY0-464" fmla="*/ 1076860 h 4108405"/>
                    <a:gd name="connsiteX1-465" fmla="*/ 742648 w 4228949"/>
                    <a:gd name="connsiteY1-466" fmla="*/ 1078706 h 4108405"/>
                    <a:gd name="connsiteX2-467" fmla="*/ 739525 w 4228949"/>
                    <a:gd name="connsiteY2-468" fmla="*/ 1076860 h 4108405"/>
                    <a:gd name="connsiteX3-469" fmla="*/ 468805 w 4228949"/>
                    <a:gd name="connsiteY3-470" fmla="*/ 916781 h 4108405"/>
                    <a:gd name="connsiteX4-471" fmla="*/ 470434 w 4228949"/>
                    <a:gd name="connsiteY4-472" fmla="*/ 917744 h 4108405"/>
                    <a:gd name="connsiteX5-473" fmla="*/ 468805 w 4228949"/>
                    <a:gd name="connsiteY5-474" fmla="*/ 916781 h 4108405"/>
                    <a:gd name="connsiteX6-475" fmla="*/ 2176945 w 4228949"/>
                    <a:gd name="connsiteY6-476" fmla="*/ 316797 h 4108405"/>
                    <a:gd name="connsiteX7-477" fmla="*/ 2269473 w 4228949"/>
                    <a:gd name="connsiteY7-478" fmla="*/ 321469 h 4108405"/>
                    <a:gd name="connsiteX8-479" fmla="*/ 2090436 w 4228949"/>
                    <a:gd name="connsiteY8-480" fmla="*/ 321469 h 4108405"/>
                    <a:gd name="connsiteX9-481" fmla="*/ 2090436 w 4228949"/>
                    <a:gd name="connsiteY9-482" fmla="*/ 321165 h 4108405"/>
                    <a:gd name="connsiteX10-483" fmla="*/ 2176945 w 4228949"/>
                    <a:gd name="connsiteY10-484" fmla="*/ 316797 h 4108405"/>
                    <a:gd name="connsiteX11-485" fmla="*/ 2290461 w 4228949"/>
                    <a:gd name="connsiteY11-486" fmla="*/ 321469 h 4108405"/>
                    <a:gd name="connsiteX12-487" fmla="*/ 4228786 w 4228949"/>
                    <a:gd name="connsiteY12-488" fmla="*/ 2056565 h 4108405"/>
                    <a:gd name="connsiteX13-489" fmla="*/ 2176946 w 4228949"/>
                    <a:gd name="connsiteY13-490" fmla="*/ 4108405 h 4108405"/>
                    <a:gd name="connsiteX14-491" fmla="*/ 125105 w 4228949"/>
                    <a:gd name="connsiteY14-492" fmla="*/ 2056565 h 4108405"/>
                    <a:gd name="connsiteX15-493" fmla="*/ 437178 w 4228949"/>
                    <a:gd name="connsiteY15-494" fmla="*/ 2056564 h 4108405"/>
                    <a:gd name="connsiteX16-495" fmla="*/ 2176945 w 4228949"/>
                    <a:gd name="connsiteY16-496" fmla="*/ 3796331 h 4108405"/>
                    <a:gd name="connsiteX17-497" fmla="*/ 3916711 w 4228949"/>
                    <a:gd name="connsiteY17-498" fmla="*/ 2056564 h 4108405"/>
                    <a:gd name="connsiteX18-499" fmla="*/ 2269473 w 4228949"/>
                    <a:gd name="connsiteY18-500" fmla="*/ 321469 h 4108405"/>
                    <a:gd name="connsiteX19-501" fmla="*/ 2290461 w 4228949"/>
                    <a:gd name="connsiteY19-502" fmla="*/ 321469 h 4108405"/>
                    <a:gd name="connsiteX20-503" fmla="*/ 2090436 w 4228949"/>
                    <a:gd name="connsiteY20-504" fmla="*/ 9092 h 4108405"/>
                    <a:gd name="connsiteX21-505" fmla="*/ 2090436 w 4228949"/>
                    <a:gd name="connsiteY21-506" fmla="*/ 321165 h 4108405"/>
                    <a:gd name="connsiteX22-507" fmla="*/ 739525 w 4228949"/>
                    <a:gd name="connsiteY22-508" fmla="*/ 1076860 h 4108405"/>
                    <a:gd name="connsiteX23-509" fmla="*/ 470434 w 4228949"/>
                    <a:gd name="connsiteY23-510" fmla="*/ 917744 h 4108405"/>
                    <a:gd name="connsiteX24-511" fmla="*/ 2090436 w 4228949"/>
                    <a:gd name="connsiteY24-512" fmla="*/ 9092 h 4108405"/>
                    <a:gd name="connsiteX25-513" fmla="*/ 2090436 w 4228949"/>
                    <a:gd name="connsiteY25-514" fmla="*/ 0 h 4108405"/>
                    <a:gd name="connsiteX26-515" fmla="*/ 2176946 w 4228949"/>
                    <a:gd name="connsiteY26-516" fmla="*/ 4724 h 4108405"/>
                    <a:gd name="connsiteX27-517" fmla="*/ 2090436 w 4228949"/>
                    <a:gd name="connsiteY27-518" fmla="*/ 9092 h 4108405"/>
                    <a:gd name="connsiteX28-519" fmla="*/ 2090436 w 4228949"/>
                    <a:gd name="connsiteY28-520" fmla="*/ 0 h 4108405"/>
                    <a:gd name="connsiteX0-521" fmla="*/ 739525 w 4228949"/>
                    <a:gd name="connsiteY0-522" fmla="*/ 1076860 h 4108405"/>
                    <a:gd name="connsiteX1-523" fmla="*/ 742648 w 4228949"/>
                    <a:gd name="connsiteY1-524" fmla="*/ 1078706 h 4108405"/>
                    <a:gd name="connsiteX2-525" fmla="*/ 739525 w 4228949"/>
                    <a:gd name="connsiteY2-526" fmla="*/ 1076860 h 4108405"/>
                    <a:gd name="connsiteX3-527" fmla="*/ 468805 w 4228949"/>
                    <a:gd name="connsiteY3-528" fmla="*/ 916781 h 4108405"/>
                    <a:gd name="connsiteX4-529" fmla="*/ 470434 w 4228949"/>
                    <a:gd name="connsiteY4-530" fmla="*/ 917744 h 4108405"/>
                    <a:gd name="connsiteX5-531" fmla="*/ 468805 w 4228949"/>
                    <a:gd name="connsiteY5-532" fmla="*/ 916781 h 4108405"/>
                    <a:gd name="connsiteX6-533" fmla="*/ 2176945 w 4228949"/>
                    <a:gd name="connsiteY6-534" fmla="*/ 316797 h 4108405"/>
                    <a:gd name="connsiteX7-535" fmla="*/ 2269473 w 4228949"/>
                    <a:gd name="connsiteY7-536" fmla="*/ 321469 h 4108405"/>
                    <a:gd name="connsiteX8-537" fmla="*/ 2090436 w 4228949"/>
                    <a:gd name="connsiteY8-538" fmla="*/ 321469 h 4108405"/>
                    <a:gd name="connsiteX9-539" fmla="*/ 2090436 w 4228949"/>
                    <a:gd name="connsiteY9-540" fmla="*/ 321165 h 4108405"/>
                    <a:gd name="connsiteX10-541" fmla="*/ 2176945 w 4228949"/>
                    <a:gd name="connsiteY10-542" fmla="*/ 316797 h 4108405"/>
                    <a:gd name="connsiteX11-543" fmla="*/ 2290461 w 4228949"/>
                    <a:gd name="connsiteY11-544" fmla="*/ 321469 h 4108405"/>
                    <a:gd name="connsiteX12-545" fmla="*/ 4228786 w 4228949"/>
                    <a:gd name="connsiteY12-546" fmla="*/ 2056565 h 4108405"/>
                    <a:gd name="connsiteX13-547" fmla="*/ 2176946 w 4228949"/>
                    <a:gd name="connsiteY13-548" fmla="*/ 4108405 h 4108405"/>
                    <a:gd name="connsiteX14-549" fmla="*/ 125105 w 4228949"/>
                    <a:gd name="connsiteY14-550" fmla="*/ 2056565 h 4108405"/>
                    <a:gd name="connsiteX15-551" fmla="*/ 437178 w 4228949"/>
                    <a:gd name="connsiteY15-552" fmla="*/ 2056564 h 4108405"/>
                    <a:gd name="connsiteX16-553" fmla="*/ 2176945 w 4228949"/>
                    <a:gd name="connsiteY16-554" fmla="*/ 3796331 h 4108405"/>
                    <a:gd name="connsiteX17-555" fmla="*/ 3916711 w 4228949"/>
                    <a:gd name="connsiteY17-556" fmla="*/ 2056564 h 4108405"/>
                    <a:gd name="connsiteX18-557" fmla="*/ 2269473 w 4228949"/>
                    <a:gd name="connsiteY18-558" fmla="*/ 321469 h 4108405"/>
                    <a:gd name="connsiteX19-559" fmla="*/ 2290461 w 4228949"/>
                    <a:gd name="connsiteY19-560" fmla="*/ 321469 h 4108405"/>
                    <a:gd name="connsiteX20-561" fmla="*/ 2090436 w 4228949"/>
                    <a:gd name="connsiteY20-562" fmla="*/ 9092 h 4108405"/>
                    <a:gd name="connsiteX21-563" fmla="*/ 2090436 w 4228949"/>
                    <a:gd name="connsiteY21-564" fmla="*/ 321165 h 4108405"/>
                    <a:gd name="connsiteX22-565" fmla="*/ 739525 w 4228949"/>
                    <a:gd name="connsiteY22-566" fmla="*/ 1076860 h 4108405"/>
                    <a:gd name="connsiteX23-567" fmla="*/ 470434 w 4228949"/>
                    <a:gd name="connsiteY23-568" fmla="*/ 917744 h 4108405"/>
                    <a:gd name="connsiteX24-569" fmla="*/ 2090436 w 4228949"/>
                    <a:gd name="connsiteY24-570" fmla="*/ 9092 h 4108405"/>
                    <a:gd name="connsiteX25-571" fmla="*/ 2090436 w 4228949"/>
                    <a:gd name="connsiteY25-572" fmla="*/ 0 h 4108405"/>
                    <a:gd name="connsiteX26-573" fmla="*/ 2090436 w 4228949"/>
                    <a:gd name="connsiteY26-574" fmla="*/ 9092 h 4108405"/>
                    <a:gd name="connsiteX27-575" fmla="*/ 2090436 w 4228949"/>
                    <a:gd name="connsiteY27-576" fmla="*/ 0 h 4108405"/>
                    <a:gd name="connsiteX0-577" fmla="*/ 739525 w 4228925"/>
                    <a:gd name="connsiteY0-578" fmla="*/ 1076860 h 4108405"/>
                    <a:gd name="connsiteX1-579" fmla="*/ 742648 w 4228925"/>
                    <a:gd name="connsiteY1-580" fmla="*/ 1078706 h 4108405"/>
                    <a:gd name="connsiteX2-581" fmla="*/ 739525 w 4228925"/>
                    <a:gd name="connsiteY2-582" fmla="*/ 1076860 h 4108405"/>
                    <a:gd name="connsiteX3-583" fmla="*/ 468805 w 4228925"/>
                    <a:gd name="connsiteY3-584" fmla="*/ 916781 h 4108405"/>
                    <a:gd name="connsiteX4-585" fmla="*/ 470434 w 4228925"/>
                    <a:gd name="connsiteY4-586" fmla="*/ 917744 h 4108405"/>
                    <a:gd name="connsiteX5-587" fmla="*/ 468805 w 4228925"/>
                    <a:gd name="connsiteY5-588" fmla="*/ 916781 h 4108405"/>
                    <a:gd name="connsiteX6-589" fmla="*/ 2176945 w 4228925"/>
                    <a:gd name="connsiteY6-590" fmla="*/ 316797 h 4108405"/>
                    <a:gd name="connsiteX7-591" fmla="*/ 2269473 w 4228925"/>
                    <a:gd name="connsiteY7-592" fmla="*/ 321469 h 4108405"/>
                    <a:gd name="connsiteX8-593" fmla="*/ 2090436 w 4228925"/>
                    <a:gd name="connsiteY8-594" fmla="*/ 321469 h 4108405"/>
                    <a:gd name="connsiteX9-595" fmla="*/ 2090436 w 4228925"/>
                    <a:gd name="connsiteY9-596" fmla="*/ 321165 h 4108405"/>
                    <a:gd name="connsiteX10-597" fmla="*/ 2176945 w 4228925"/>
                    <a:gd name="connsiteY10-598" fmla="*/ 316797 h 4108405"/>
                    <a:gd name="connsiteX11-599" fmla="*/ 2290461 w 4228925"/>
                    <a:gd name="connsiteY11-600" fmla="*/ 321469 h 4108405"/>
                    <a:gd name="connsiteX12-601" fmla="*/ 4228786 w 4228925"/>
                    <a:gd name="connsiteY12-602" fmla="*/ 2056565 h 4108405"/>
                    <a:gd name="connsiteX13-603" fmla="*/ 2176946 w 4228925"/>
                    <a:gd name="connsiteY13-604" fmla="*/ 4108405 h 4108405"/>
                    <a:gd name="connsiteX14-605" fmla="*/ 125105 w 4228925"/>
                    <a:gd name="connsiteY14-606" fmla="*/ 2056565 h 4108405"/>
                    <a:gd name="connsiteX15-607" fmla="*/ 437178 w 4228925"/>
                    <a:gd name="connsiteY15-608" fmla="*/ 2056564 h 4108405"/>
                    <a:gd name="connsiteX16-609" fmla="*/ 2176945 w 4228925"/>
                    <a:gd name="connsiteY16-610" fmla="*/ 3796331 h 4108405"/>
                    <a:gd name="connsiteX17-611" fmla="*/ 3916711 w 4228925"/>
                    <a:gd name="connsiteY17-612" fmla="*/ 2056564 h 4108405"/>
                    <a:gd name="connsiteX18-613" fmla="*/ 2290461 w 4228925"/>
                    <a:gd name="connsiteY18-614" fmla="*/ 321469 h 4108405"/>
                    <a:gd name="connsiteX19-615" fmla="*/ 2090436 w 4228925"/>
                    <a:gd name="connsiteY19-616" fmla="*/ 9092 h 4108405"/>
                    <a:gd name="connsiteX20-617" fmla="*/ 2090436 w 4228925"/>
                    <a:gd name="connsiteY20-618" fmla="*/ 321165 h 4108405"/>
                    <a:gd name="connsiteX21-619" fmla="*/ 739525 w 4228925"/>
                    <a:gd name="connsiteY21-620" fmla="*/ 1076860 h 4108405"/>
                    <a:gd name="connsiteX22-621" fmla="*/ 470434 w 4228925"/>
                    <a:gd name="connsiteY22-622" fmla="*/ 917744 h 4108405"/>
                    <a:gd name="connsiteX23-623" fmla="*/ 2090436 w 4228925"/>
                    <a:gd name="connsiteY23-624" fmla="*/ 9092 h 4108405"/>
                    <a:gd name="connsiteX24-625" fmla="*/ 2090436 w 4228925"/>
                    <a:gd name="connsiteY24-626" fmla="*/ 0 h 4108405"/>
                    <a:gd name="connsiteX25-627" fmla="*/ 2090436 w 4228925"/>
                    <a:gd name="connsiteY25-628" fmla="*/ 9092 h 4108405"/>
                    <a:gd name="connsiteX26-629" fmla="*/ 2090436 w 4228925"/>
                    <a:gd name="connsiteY26-630" fmla="*/ 0 h 4108405"/>
                    <a:gd name="connsiteX0-631" fmla="*/ 739525 w 4228925"/>
                    <a:gd name="connsiteY0-632" fmla="*/ 1076860 h 4108405"/>
                    <a:gd name="connsiteX1-633" fmla="*/ 742648 w 4228925"/>
                    <a:gd name="connsiteY1-634" fmla="*/ 1078706 h 4108405"/>
                    <a:gd name="connsiteX2-635" fmla="*/ 739525 w 4228925"/>
                    <a:gd name="connsiteY2-636" fmla="*/ 1076860 h 4108405"/>
                    <a:gd name="connsiteX3-637" fmla="*/ 468805 w 4228925"/>
                    <a:gd name="connsiteY3-638" fmla="*/ 916781 h 4108405"/>
                    <a:gd name="connsiteX4-639" fmla="*/ 470434 w 4228925"/>
                    <a:gd name="connsiteY4-640" fmla="*/ 917744 h 4108405"/>
                    <a:gd name="connsiteX5-641" fmla="*/ 468805 w 4228925"/>
                    <a:gd name="connsiteY5-642" fmla="*/ 916781 h 4108405"/>
                    <a:gd name="connsiteX6-643" fmla="*/ 2176945 w 4228925"/>
                    <a:gd name="connsiteY6-644" fmla="*/ 316797 h 4108405"/>
                    <a:gd name="connsiteX7-645" fmla="*/ 2090436 w 4228925"/>
                    <a:gd name="connsiteY7-646" fmla="*/ 321469 h 4108405"/>
                    <a:gd name="connsiteX8-647" fmla="*/ 2090436 w 4228925"/>
                    <a:gd name="connsiteY8-648" fmla="*/ 321165 h 4108405"/>
                    <a:gd name="connsiteX9-649" fmla="*/ 2176945 w 4228925"/>
                    <a:gd name="connsiteY9-650" fmla="*/ 316797 h 4108405"/>
                    <a:gd name="connsiteX10-651" fmla="*/ 2290461 w 4228925"/>
                    <a:gd name="connsiteY10-652" fmla="*/ 321469 h 4108405"/>
                    <a:gd name="connsiteX11-653" fmla="*/ 4228786 w 4228925"/>
                    <a:gd name="connsiteY11-654" fmla="*/ 2056565 h 4108405"/>
                    <a:gd name="connsiteX12-655" fmla="*/ 2176946 w 4228925"/>
                    <a:gd name="connsiteY12-656" fmla="*/ 4108405 h 4108405"/>
                    <a:gd name="connsiteX13-657" fmla="*/ 125105 w 4228925"/>
                    <a:gd name="connsiteY13-658" fmla="*/ 2056565 h 4108405"/>
                    <a:gd name="connsiteX14-659" fmla="*/ 437178 w 4228925"/>
                    <a:gd name="connsiteY14-660" fmla="*/ 2056564 h 4108405"/>
                    <a:gd name="connsiteX15-661" fmla="*/ 2176945 w 4228925"/>
                    <a:gd name="connsiteY15-662" fmla="*/ 3796331 h 4108405"/>
                    <a:gd name="connsiteX16-663" fmla="*/ 3916711 w 4228925"/>
                    <a:gd name="connsiteY16-664" fmla="*/ 2056564 h 4108405"/>
                    <a:gd name="connsiteX17-665" fmla="*/ 2290461 w 4228925"/>
                    <a:gd name="connsiteY17-666" fmla="*/ 321469 h 4108405"/>
                    <a:gd name="connsiteX18-667" fmla="*/ 2090436 w 4228925"/>
                    <a:gd name="connsiteY18-668" fmla="*/ 9092 h 4108405"/>
                    <a:gd name="connsiteX19-669" fmla="*/ 2090436 w 4228925"/>
                    <a:gd name="connsiteY19-670" fmla="*/ 321165 h 4108405"/>
                    <a:gd name="connsiteX20-671" fmla="*/ 739525 w 4228925"/>
                    <a:gd name="connsiteY20-672" fmla="*/ 1076860 h 4108405"/>
                    <a:gd name="connsiteX21-673" fmla="*/ 470434 w 4228925"/>
                    <a:gd name="connsiteY21-674" fmla="*/ 917744 h 4108405"/>
                    <a:gd name="connsiteX22-675" fmla="*/ 2090436 w 4228925"/>
                    <a:gd name="connsiteY22-676" fmla="*/ 9092 h 4108405"/>
                    <a:gd name="connsiteX23-677" fmla="*/ 2090436 w 4228925"/>
                    <a:gd name="connsiteY23-678" fmla="*/ 0 h 4108405"/>
                    <a:gd name="connsiteX24-679" fmla="*/ 2090436 w 4228925"/>
                    <a:gd name="connsiteY24-680" fmla="*/ 9092 h 4108405"/>
                    <a:gd name="connsiteX25-681" fmla="*/ 2090436 w 4228925"/>
                    <a:gd name="connsiteY25-682" fmla="*/ 0 h 4108405"/>
                    <a:gd name="connsiteX0-683" fmla="*/ 739525 w 4228925"/>
                    <a:gd name="connsiteY0-684" fmla="*/ 1076860 h 4108405"/>
                    <a:gd name="connsiteX1-685" fmla="*/ 742648 w 4228925"/>
                    <a:gd name="connsiteY1-686" fmla="*/ 1078706 h 4108405"/>
                    <a:gd name="connsiteX2-687" fmla="*/ 739525 w 4228925"/>
                    <a:gd name="connsiteY2-688" fmla="*/ 1076860 h 4108405"/>
                    <a:gd name="connsiteX3-689" fmla="*/ 468805 w 4228925"/>
                    <a:gd name="connsiteY3-690" fmla="*/ 916781 h 4108405"/>
                    <a:gd name="connsiteX4-691" fmla="*/ 470434 w 4228925"/>
                    <a:gd name="connsiteY4-692" fmla="*/ 917744 h 4108405"/>
                    <a:gd name="connsiteX5-693" fmla="*/ 468805 w 4228925"/>
                    <a:gd name="connsiteY5-694" fmla="*/ 916781 h 4108405"/>
                    <a:gd name="connsiteX6-695" fmla="*/ 2090436 w 4228925"/>
                    <a:gd name="connsiteY6-696" fmla="*/ 321165 h 4108405"/>
                    <a:gd name="connsiteX7-697" fmla="*/ 2090436 w 4228925"/>
                    <a:gd name="connsiteY7-698" fmla="*/ 321469 h 4108405"/>
                    <a:gd name="connsiteX8-699" fmla="*/ 2090436 w 4228925"/>
                    <a:gd name="connsiteY8-700" fmla="*/ 321165 h 4108405"/>
                    <a:gd name="connsiteX9-701" fmla="*/ 2290461 w 4228925"/>
                    <a:gd name="connsiteY9-702" fmla="*/ 321469 h 4108405"/>
                    <a:gd name="connsiteX10-703" fmla="*/ 4228786 w 4228925"/>
                    <a:gd name="connsiteY10-704" fmla="*/ 2056565 h 4108405"/>
                    <a:gd name="connsiteX11-705" fmla="*/ 2176946 w 4228925"/>
                    <a:gd name="connsiteY11-706" fmla="*/ 4108405 h 4108405"/>
                    <a:gd name="connsiteX12-707" fmla="*/ 125105 w 4228925"/>
                    <a:gd name="connsiteY12-708" fmla="*/ 2056565 h 4108405"/>
                    <a:gd name="connsiteX13-709" fmla="*/ 437178 w 4228925"/>
                    <a:gd name="connsiteY13-710" fmla="*/ 2056564 h 4108405"/>
                    <a:gd name="connsiteX14-711" fmla="*/ 2176945 w 4228925"/>
                    <a:gd name="connsiteY14-712" fmla="*/ 3796331 h 4108405"/>
                    <a:gd name="connsiteX15-713" fmla="*/ 3916711 w 4228925"/>
                    <a:gd name="connsiteY15-714" fmla="*/ 2056564 h 4108405"/>
                    <a:gd name="connsiteX16-715" fmla="*/ 2290461 w 4228925"/>
                    <a:gd name="connsiteY16-716" fmla="*/ 321469 h 4108405"/>
                    <a:gd name="connsiteX17-717" fmla="*/ 2090436 w 4228925"/>
                    <a:gd name="connsiteY17-718" fmla="*/ 9092 h 4108405"/>
                    <a:gd name="connsiteX18-719" fmla="*/ 2090436 w 4228925"/>
                    <a:gd name="connsiteY18-720" fmla="*/ 321165 h 4108405"/>
                    <a:gd name="connsiteX19-721" fmla="*/ 739525 w 4228925"/>
                    <a:gd name="connsiteY19-722" fmla="*/ 1076860 h 4108405"/>
                    <a:gd name="connsiteX20-723" fmla="*/ 470434 w 4228925"/>
                    <a:gd name="connsiteY20-724" fmla="*/ 917744 h 4108405"/>
                    <a:gd name="connsiteX21-725" fmla="*/ 2090436 w 4228925"/>
                    <a:gd name="connsiteY21-726" fmla="*/ 9092 h 4108405"/>
                    <a:gd name="connsiteX22-727" fmla="*/ 2090436 w 4228925"/>
                    <a:gd name="connsiteY22-728" fmla="*/ 0 h 4108405"/>
                    <a:gd name="connsiteX23-729" fmla="*/ 2090436 w 4228925"/>
                    <a:gd name="connsiteY23-730" fmla="*/ 9092 h 4108405"/>
                    <a:gd name="connsiteX24-731" fmla="*/ 2090436 w 4228925"/>
                    <a:gd name="connsiteY24-732" fmla="*/ 0 h 4108405"/>
                    <a:gd name="connsiteX0-733" fmla="*/ 739525 w 4228925"/>
                    <a:gd name="connsiteY0-734" fmla="*/ 1067768 h 4099313"/>
                    <a:gd name="connsiteX1-735" fmla="*/ 742648 w 4228925"/>
                    <a:gd name="connsiteY1-736" fmla="*/ 1069614 h 4099313"/>
                    <a:gd name="connsiteX2-737" fmla="*/ 739525 w 4228925"/>
                    <a:gd name="connsiteY2-738" fmla="*/ 1067768 h 4099313"/>
                    <a:gd name="connsiteX3-739" fmla="*/ 468805 w 4228925"/>
                    <a:gd name="connsiteY3-740" fmla="*/ 907689 h 4099313"/>
                    <a:gd name="connsiteX4-741" fmla="*/ 470434 w 4228925"/>
                    <a:gd name="connsiteY4-742" fmla="*/ 908652 h 4099313"/>
                    <a:gd name="connsiteX5-743" fmla="*/ 468805 w 4228925"/>
                    <a:gd name="connsiteY5-744" fmla="*/ 907689 h 4099313"/>
                    <a:gd name="connsiteX6-745" fmla="*/ 2090436 w 4228925"/>
                    <a:gd name="connsiteY6-746" fmla="*/ 312073 h 4099313"/>
                    <a:gd name="connsiteX7-747" fmla="*/ 2090436 w 4228925"/>
                    <a:gd name="connsiteY7-748" fmla="*/ 312377 h 4099313"/>
                    <a:gd name="connsiteX8-749" fmla="*/ 2090436 w 4228925"/>
                    <a:gd name="connsiteY8-750" fmla="*/ 312073 h 4099313"/>
                    <a:gd name="connsiteX9-751" fmla="*/ 2290461 w 4228925"/>
                    <a:gd name="connsiteY9-752" fmla="*/ 312377 h 4099313"/>
                    <a:gd name="connsiteX10-753" fmla="*/ 4228786 w 4228925"/>
                    <a:gd name="connsiteY10-754" fmla="*/ 2047473 h 4099313"/>
                    <a:gd name="connsiteX11-755" fmla="*/ 2176946 w 4228925"/>
                    <a:gd name="connsiteY11-756" fmla="*/ 4099313 h 4099313"/>
                    <a:gd name="connsiteX12-757" fmla="*/ 125105 w 4228925"/>
                    <a:gd name="connsiteY12-758" fmla="*/ 2047473 h 4099313"/>
                    <a:gd name="connsiteX13-759" fmla="*/ 437178 w 4228925"/>
                    <a:gd name="connsiteY13-760" fmla="*/ 2047472 h 4099313"/>
                    <a:gd name="connsiteX14-761" fmla="*/ 2176945 w 4228925"/>
                    <a:gd name="connsiteY14-762" fmla="*/ 3787239 h 4099313"/>
                    <a:gd name="connsiteX15-763" fmla="*/ 3916711 w 4228925"/>
                    <a:gd name="connsiteY15-764" fmla="*/ 2047472 h 4099313"/>
                    <a:gd name="connsiteX16-765" fmla="*/ 2290461 w 4228925"/>
                    <a:gd name="connsiteY16-766" fmla="*/ 312377 h 4099313"/>
                    <a:gd name="connsiteX17-767" fmla="*/ 2090436 w 4228925"/>
                    <a:gd name="connsiteY17-768" fmla="*/ 0 h 4099313"/>
                    <a:gd name="connsiteX18-769" fmla="*/ 2090436 w 4228925"/>
                    <a:gd name="connsiteY18-770" fmla="*/ 312073 h 4099313"/>
                    <a:gd name="connsiteX19-771" fmla="*/ 739525 w 4228925"/>
                    <a:gd name="connsiteY19-772" fmla="*/ 1067768 h 4099313"/>
                    <a:gd name="connsiteX20-773" fmla="*/ 470434 w 4228925"/>
                    <a:gd name="connsiteY20-774" fmla="*/ 908652 h 4099313"/>
                    <a:gd name="connsiteX21-775" fmla="*/ 2090436 w 4228925"/>
                    <a:gd name="connsiteY21-776" fmla="*/ 0 h 4099313"/>
                    <a:gd name="connsiteX0-777" fmla="*/ 739525 w 4353891"/>
                    <a:gd name="connsiteY0-778" fmla="*/ 1067768 h 4099313"/>
                    <a:gd name="connsiteX1-779" fmla="*/ 742648 w 4353891"/>
                    <a:gd name="connsiteY1-780" fmla="*/ 1069614 h 4099313"/>
                    <a:gd name="connsiteX2-781" fmla="*/ 739525 w 4353891"/>
                    <a:gd name="connsiteY2-782" fmla="*/ 1067768 h 4099313"/>
                    <a:gd name="connsiteX3-783" fmla="*/ 468805 w 4353891"/>
                    <a:gd name="connsiteY3-784" fmla="*/ 907689 h 4099313"/>
                    <a:gd name="connsiteX4-785" fmla="*/ 470434 w 4353891"/>
                    <a:gd name="connsiteY4-786" fmla="*/ 908652 h 4099313"/>
                    <a:gd name="connsiteX5-787" fmla="*/ 468805 w 4353891"/>
                    <a:gd name="connsiteY5-788" fmla="*/ 907689 h 4099313"/>
                    <a:gd name="connsiteX6-789" fmla="*/ 2090436 w 4353891"/>
                    <a:gd name="connsiteY6-790" fmla="*/ 312073 h 4099313"/>
                    <a:gd name="connsiteX7-791" fmla="*/ 2090436 w 4353891"/>
                    <a:gd name="connsiteY7-792" fmla="*/ 312377 h 4099313"/>
                    <a:gd name="connsiteX8-793" fmla="*/ 2090436 w 4353891"/>
                    <a:gd name="connsiteY8-794" fmla="*/ 312073 h 4099313"/>
                    <a:gd name="connsiteX9-795" fmla="*/ 3916711 w 4353891"/>
                    <a:gd name="connsiteY9-796" fmla="*/ 2047472 h 4099313"/>
                    <a:gd name="connsiteX10-797" fmla="*/ 4228786 w 4353891"/>
                    <a:gd name="connsiteY10-798" fmla="*/ 2047473 h 4099313"/>
                    <a:gd name="connsiteX11-799" fmla="*/ 2176946 w 4353891"/>
                    <a:gd name="connsiteY11-800" fmla="*/ 4099313 h 4099313"/>
                    <a:gd name="connsiteX12-801" fmla="*/ 125105 w 4353891"/>
                    <a:gd name="connsiteY12-802" fmla="*/ 2047473 h 4099313"/>
                    <a:gd name="connsiteX13-803" fmla="*/ 437178 w 4353891"/>
                    <a:gd name="connsiteY13-804" fmla="*/ 2047472 h 4099313"/>
                    <a:gd name="connsiteX14-805" fmla="*/ 2176945 w 4353891"/>
                    <a:gd name="connsiteY14-806" fmla="*/ 3787239 h 4099313"/>
                    <a:gd name="connsiteX15-807" fmla="*/ 3916711 w 4353891"/>
                    <a:gd name="connsiteY15-808" fmla="*/ 2047472 h 4099313"/>
                    <a:gd name="connsiteX16-809" fmla="*/ 2090436 w 4353891"/>
                    <a:gd name="connsiteY16-810" fmla="*/ 0 h 4099313"/>
                    <a:gd name="connsiteX17-811" fmla="*/ 2090436 w 4353891"/>
                    <a:gd name="connsiteY17-812" fmla="*/ 312073 h 4099313"/>
                    <a:gd name="connsiteX18-813" fmla="*/ 739525 w 4353891"/>
                    <a:gd name="connsiteY18-814" fmla="*/ 1067768 h 4099313"/>
                    <a:gd name="connsiteX19-815" fmla="*/ 470434 w 4353891"/>
                    <a:gd name="connsiteY19-816" fmla="*/ 908652 h 4099313"/>
                    <a:gd name="connsiteX20-817" fmla="*/ 2090436 w 4353891"/>
                    <a:gd name="connsiteY20-818" fmla="*/ 0 h 4099313"/>
                    <a:gd name="connsiteX0-819" fmla="*/ 614420 w 4228786"/>
                    <a:gd name="connsiteY0-820" fmla="*/ 1067768 h 4099313"/>
                    <a:gd name="connsiteX1-821" fmla="*/ 617543 w 4228786"/>
                    <a:gd name="connsiteY1-822" fmla="*/ 1069614 h 4099313"/>
                    <a:gd name="connsiteX2-823" fmla="*/ 614420 w 4228786"/>
                    <a:gd name="connsiteY2-824" fmla="*/ 1067768 h 4099313"/>
                    <a:gd name="connsiteX3-825" fmla="*/ 343700 w 4228786"/>
                    <a:gd name="connsiteY3-826" fmla="*/ 907689 h 4099313"/>
                    <a:gd name="connsiteX4-827" fmla="*/ 345329 w 4228786"/>
                    <a:gd name="connsiteY4-828" fmla="*/ 908652 h 4099313"/>
                    <a:gd name="connsiteX5-829" fmla="*/ 343700 w 4228786"/>
                    <a:gd name="connsiteY5-830" fmla="*/ 907689 h 4099313"/>
                    <a:gd name="connsiteX6-831" fmla="*/ 1965331 w 4228786"/>
                    <a:gd name="connsiteY6-832" fmla="*/ 312073 h 4099313"/>
                    <a:gd name="connsiteX7-833" fmla="*/ 1965331 w 4228786"/>
                    <a:gd name="connsiteY7-834" fmla="*/ 312377 h 4099313"/>
                    <a:gd name="connsiteX8-835" fmla="*/ 1965331 w 4228786"/>
                    <a:gd name="connsiteY8-836" fmla="*/ 312073 h 4099313"/>
                    <a:gd name="connsiteX9-837" fmla="*/ 3791606 w 4228786"/>
                    <a:gd name="connsiteY9-838" fmla="*/ 2047472 h 4099313"/>
                    <a:gd name="connsiteX10-839" fmla="*/ 4103681 w 4228786"/>
                    <a:gd name="connsiteY10-840" fmla="*/ 2047473 h 4099313"/>
                    <a:gd name="connsiteX11-841" fmla="*/ 2051841 w 4228786"/>
                    <a:gd name="connsiteY11-842" fmla="*/ 4099313 h 4099313"/>
                    <a:gd name="connsiteX12-843" fmla="*/ 0 w 4228786"/>
                    <a:gd name="connsiteY12-844" fmla="*/ 2047473 h 4099313"/>
                    <a:gd name="connsiteX13-845" fmla="*/ 2051840 w 4228786"/>
                    <a:gd name="connsiteY13-846" fmla="*/ 3787239 h 4099313"/>
                    <a:gd name="connsiteX14-847" fmla="*/ 3791606 w 4228786"/>
                    <a:gd name="connsiteY14-848" fmla="*/ 2047472 h 4099313"/>
                    <a:gd name="connsiteX15-849" fmla="*/ 1965331 w 4228786"/>
                    <a:gd name="connsiteY15-850" fmla="*/ 0 h 4099313"/>
                    <a:gd name="connsiteX16-851" fmla="*/ 1965331 w 4228786"/>
                    <a:gd name="connsiteY16-852" fmla="*/ 312073 h 4099313"/>
                    <a:gd name="connsiteX17-853" fmla="*/ 614420 w 4228786"/>
                    <a:gd name="connsiteY17-854" fmla="*/ 1067768 h 4099313"/>
                    <a:gd name="connsiteX18-855" fmla="*/ 345329 w 4228786"/>
                    <a:gd name="connsiteY18-856" fmla="*/ 908652 h 4099313"/>
                    <a:gd name="connsiteX19-857" fmla="*/ 1965331 w 4228786"/>
                    <a:gd name="connsiteY19-858" fmla="*/ 0 h 4099313"/>
                    <a:gd name="connsiteX0-859" fmla="*/ 270720 w 3885086"/>
                    <a:gd name="connsiteY0-860" fmla="*/ 1067768 h 4224418"/>
                    <a:gd name="connsiteX1-861" fmla="*/ 273843 w 3885086"/>
                    <a:gd name="connsiteY1-862" fmla="*/ 1069614 h 4224418"/>
                    <a:gd name="connsiteX2-863" fmla="*/ 270720 w 3885086"/>
                    <a:gd name="connsiteY2-864" fmla="*/ 1067768 h 4224418"/>
                    <a:gd name="connsiteX3-865" fmla="*/ 0 w 3885086"/>
                    <a:gd name="connsiteY3-866" fmla="*/ 907689 h 4224418"/>
                    <a:gd name="connsiteX4-867" fmla="*/ 1629 w 3885086"/>
                    <a:gd name="connsiteY4-868" fmla="*/ 908652 h 4224418"/>
                    <a:gd name="connsiteX5-869" fmla="*/ 0 w 3885086"/>
                    <a:gd name="connsiteY5-870" fmla="*/ 907689 h 4224418"/>
                    <a:gd name="connsiteX6-871" fmla="*/ 1621631 w 3885086"/>
                    <a:gd name="connsiteY6-872" fmla="*/ 312073 h 4224418"/>
                    <a:gd name="connsiteX7-873" fmla="*/ 1621631 w 3885086"/>
                    <a:gd name="connsiteY7-874" fmla="*/ 312377 h 4224418"/>
                    <a:gd name="connsiteX8-875" fmla="*/ 1621631 w 3885086"/>
                    <a:gd name="connsiteY8-876" fmla="*/ 312073 h 4224418"/>
                    <a:gd name="connsiteX9-877" fmla="*/ 3447906 w 3885086"/>
                    <a:gd name="connsiteY9-878" fmla="*/ 2047472 h 4224418"/>
                    <a:gd name="connsiteX10-879" fmla="*/ 3759981 w 3885086"/>
                    <a:gd name="connsiteY10-880" fmla="*/ 2047473 h 4224418"/>
                    <a:gd name="connsiteX11-881" fmla="*/ 1708141 w 3885086"/>
                    <a:gd name="connsiteY11-882" fmla="*/ 4099313 h 4224418"/>
                    <a:gd name="connsiteX12-883" fmla="*/ 1708140 w 3885086"/>
                    <a:gd name="connsiteY12-884" fmla="*/ 3787239 h 4224418"/>
                    <a:gd name="connsiteX13-885" fmla="*/ 3447906 w 3885086"/>
                    <a:gd name="connsiteY13-886" fmla="*/ 2047472 h 4224418"/>
                    <a:gd name="connsiteX14-887" fmla="*/ 1621631 w 3885086"/>
                    <a:gd name="connsiteY14-888" fmla="*/ 0 h 4224418"/>
                    <a:gd name="connsiteX15-889" fmla="*/ 1621631 w 3885086"/>
                    <a:gd name="connsiteY15-890" fmla="*/ 312073 h 4224418"/>
                    <a:gd name="connsiteX16-891" fmla="*/ 270720 w 3885086"/>
                    <a:gd name="connsiteY16-892" fmla="*/ 1067768 h 4224418"/>
                    <a:gd name="connsiteX17-893" fmla="*/ 1629 w 3885086"/>
                    <a:gd name="connsiteY17-894" fmla="*/ 908652 h 4224418"/>
                    <a:gd name="connsiteX18-895" fmla="*/ 1621631 w 3885086"/>
                    <a:gd name="connsiteY18-896" fmla="*/ 0 h 4224418"/>
                    <a:gd name="connsiteX0-897" fmla="*/ 270720 w 3885086"/>
                    <a:gd name="connsiteY0-898" fmla="*/ 1067768 h 4099313"/>
                    <a:gd name="connsiteX1-899" fmla="*/ 273843 w 3885086"/>
                    <a:gd name="connsiteY1-900" fmla="*/ 1069614 h 4099313"/>
                    <a:gd name="connsiteX2-901" fmla="*/ 270720 w 3885086"/>
                    <a:gd name="connsiteY2-902" fmla="*/ 1067768 h 4099313"/>
                    <a:gd name="connsiteX3-903" fmla="*/ 0 w 3885086"/>
                    <a:gd name="connsiteY3-904" fmla="*/ 907689 h 4099313"/>
                    <a:gd name="connsiteX4-905" fmla="*/ 1629 w 3885086"/>
                    <a:gd name="connsiteY4-906" fmla="*/ 908652 h 4099313"/>
                    <a:gd name="connsiteX5-907" fmla="*/ 0 w 3885086"/>
                    <a:gd name="connsiteY5-908" fmla="*/ 907689 h 4099313"/>
                    <a:gd name="connsiteX6-909" fmla="*/ 1621631 w 3885086"/>
                    <a:gd name="connsiteY6-910" fmla="*/ 312073 h 4099313"/>
                    <a:gd name="connsiteX7-911" fmla="*/ 1621631 w 3885086"/>
                    <a:gd name="connsiteY7-912" fmla="*/ 312377 h 4099313"/>
                    <a:gd name="connsiteX8-913" fmla="*/ 1621631 w 3885086"/>
                    <a:gd name="connsiteY8-914" fmla="*/ 312073 h 4099313"/>
                    <a:gd name="connsiteX9-915" fmla="*/ 3447906 w 3885086"/>
                    <a:gd name="connsiteY9-916" fmla="*/ 2047472 h 4099313"/>
                    <a:gd name="connsiteX10-917" fmla="*/ 3759981 w 3885086"/>
                    <a:gd name="connsiteY10-918" fmla="*/ 2047473 h 4099313"/>
                    <a:gd name="connsiteX11-919" fmla="*/ 1708141 w 3885086"/>
                    <a:gd name="connsiteY11-920" fmla="*/ 4099313 h 4099313"/>
                    <a:gd name="connsiteX12-921" fmla="*/ 3447906 w 3885086"/>
                    <a:gd name="connsiteY12-922" fmla="*/ 2047472 h 4099313"/>
                    <a:gd name="connsiteX13-923" fmla="*/ 1621631 w 3885086"/>
                    <a:gd name="connsiteY13-924" fmla="*/ 0 h 4099313"/>
                    <a:gd name="connsiteX14-925" fmla="*/ 1621631 w 3885086"/>
                    <a:gd name="connsiteY14-926" fmla="*/ 312073 h 4099313"/>
                    <a:gd name="connsiteX15-927" fmla="*/ 270720 w 3885086"/>
                    <a:gd name="connsiteY15-928" fmla="*/ 1067768 h 4099313"/>
                    <a:gd name="connsiteX16-929" fmla="*/ 1629 w 3885086"/>
                    <a:gd name="connsiteY16-930" fmla="*/ 908652 h 4099313"/>
                    <a:gd name="connsiteX17-931" fmla="*/ 1621631 w 3885086"/>
                    <a:gd name="connsiteY17-932" fmla="*/ 0 h 4099313"/>
                    <a:gd name="connsiteX0-933" fmla="*/ 270720 w 3760643"/>
                    <a:gd name="connsiteY0-934" fmla="*/ 1067768 h 2047473"/>
                    <a:gd name="connsiteX1-935" fmla="*/ 273843 w 3760643"/>
                    <a:gd name="connsiteY1-936" fmla="*/ 1069614 h 2047473"/>
                    <a:gd name="connsiteX2-937" fmla="*/ 270720 w 3760643"/>
                    <a:gd name="connsiteY2-938" fmla="*/ 1067768 h 2047473"/>
                    <a:gd name="connsiteX3-939" fmla="*/ 0 w 3760643"/>
                    <a:gd name="connsiteY3-940" fmla="*/ 907689 h 2047473"/>
                    <a:gd name="connsiteX4-941" fmla="*/ 1629 w 3760643"/>
                    <a:gd name="connsiteY4-942" fmla="*/ 908652 h 2047473"/>
                    <a:gd name="connsiteX5-943" fmla="*/ 0 w 3760643"/>
                    <a:gd name="connsiteY5-944" fmla="*/ 907689 h 2047473"/>
                    <a:gd name="connsiteX6-945" fmla="*/ 1621631 w 3760643"/>
                    <a:gd name="connsiteY6-946" fmla="*/ 312073 h 2047473"/>
                    <a:gd name="connsiteX7-947" fmla="*/ 1621631 w 3760643"/>
                    <a:gd name="connsiteY7-948" fmla="*/ 312377 h 2047473"/>
                    <a:gd name="connsiteX8-949" fmla="*/ 1621631 w 3760643"/>
                    <a:gd name="connsiteY8-950" fmla="*/ 312073 h 2047473"/>
                    <a:gd name="connsiteX9-951" fmla="*/ 3447906 w 3760643"/>
                    <a:gd name="connsiteY9-952" fmla="*/ 2047472 h 2047473"/>
                    <a:gd name="connsiteX10-953" fmla="*/ 3759981 w 3760643"/>
                    <a:gd name="connsiteY10-954" fmla="*/ 2047473 h 2047473"/>
                    <a:gd name="connsiteX11-955" fmla="*/ 3447906 w 3760643"/>
                    <a:gd name="connsiteY11-956" fmla="*/ 2047472 h 2047473"/>
                    <a:gd name="connsiteX12-957" fmla="*/ 1621631 w 3760643"/>
                    <a:gd name="connsiteY12-958" fmla="*/ 0 h 2047473"/>
                    <a:gd name="connsiteX13-959" fmla="*/ 1621631 w 3760643"/>
                    <a:gd name="connsiteY13-960" fmla="*/ 312073 h 2047473"/>
                    <a:gd name="connsiteX14-961" fmla="*/ 270720 w 3760643"/>
                    <a:gd name="connsiteY14-962" fmla="*/ 1067768 h 2047473"/>
                    <a:gd name="connsiteX15-963" fmla="*/ 1629 w 3760643"/>
                    <a:gd name="connsiteY15-964" fmla="*/ 908652 h 2047473"/>
                    <a:gd name="connsiteX16-965" fmla="*/ 1621631 w 3760643"/>
                    <a:gd name="connsiteY16-966" fmla="*/ 0 h 2047473"/>
                    <a:gd name="connsiteX0-967" fmla="*/ 270720 w 1621631"/>
                    <a:gd name="connsiteY0-968" fmla="*/ 1067768 h 1069614"/>
                    <a:gd name="connsiteX1-969" fmla="*/ 273843 w 1621631"/>
                    <a:gd name="connsiteY1-970" fmla="*/ 1069614 h 1069614"/>
                    <a:gd name="connsiteX2-971" fmla="*/ 270720 w 1621631"/>
                    <a:gd name="connsiteY2-972" fmla="*/ 1067768 h 1069614"/>
                    <a:gd name="connsiteX3-973" fmla="*/ 0 w 1621631"/>
                    <a:gd name="connsiteY3-974" fmla="*/ 907689 h 1069614"/>
                    <a:gd name="connsiteX4-975" fmla="*/ 1629 w 1621631"/>
                    <a:gd name="connsiteY4-976" fmla="*/ 908652 h 1069614"/>
                    <a:gd name="connsiteX5-977" fmla="*/ 0 w 1621631"/>
                    <a:gd name="connsiteY5-978" fmla="*/ 907689 h 1069614"/>
                    <a:gd name="connsiteX6-979" fmla="*/ 1621631 w 1621631"/>
                    <a:gd name="connsiteY6-980" fmla="*/ 312073 h 1069614"/>
                    <a:gd name="connsiteX7-981" fmla="*/ 1621631 w 1621631"/>
                    <a:gd name="connsiteY7-982" fmla="*/ 312377 h 1069614"/>
                    <a:gd name="connsiteX8-983" fmla="*/ 1621631 w 1621631"/>
                    <a:gd name="connsiteY8-984" fmla="*/ 312073 h 1069614"/>
                    <a:gd name="connsiteX9-985" fmla="*/ 1621631 w 1621631"/>
                    <a:gd name="connsiteY9-986" fmla="*/ 0 h 1069614"/>
                    <a:gd name="connsiteX10-987" fmla="*/ 1621631 w 1621631"/>
                    <a:gd name="connsiteY10-988" fmla="*/ 312073 h 1069614"/>
                    <a:gd name="connsiteX11-989" fmla="*/ 270720 w 1621631"/>
                    <a:gd name="connsiteY11-990" fmla="*/ 1067768 h 1069614"/>
                    <a:gd name="connsiteX12-991" fmla="*/ 1629 w 1621631"/>
                    <a:gd name="connsiteY12-992" fmla="*/ 908652 h 1069614"/>
                    <a:gd name="connsiteX13-993" fmla="*/ 1621631 w 1621631"/>
                    <a:gd name="connsiteY13-994" fmla="*/ 0 h 1069614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  <a:cxn ang="0">
                      <a:pos x="connsiteX11-23" y="connsiteY11-24"/>
                    </a:cxn>
                    <a:cxn ang="0">
                      <a:pos x="connsiteX12-25" y="connsiteY12-26"/>
                    </a:cxn>
                    <a:cxn ang="0">
                      <a:pos x="connsiteX13-27" y="connsiteY13-28"/>
                    </a:cxn>
                  </a:cxnLst>
                  <a:rect l="l" t="t" r="r" b="b"/>
                  <a:pathLst>
                    <a:path w="1621631" h="1069614">
                      <a:moveTo>
                        <a:pt x="270720" y="1067768"/>
                      </a:moveTo>
                      <a:lnTo>
                        <a:pt x="273843" y="1069614"/>
                      </a:lnTo>
                      <a:lnTo>
                        <a:pt x="270720" y="1067768"/>
                      </a:lnTo>
                      <a:close/>
                      <a:moveTo>
                        <a:pt x="0" y="907689"/>
                      </a:moveTo>
                      <a:lnTo>
                        <a:pt x="1629" y="908652"/>
                      </a:lnTo>
                      <a:lnTo>
                        <a:pt x="0" y="907689"/>
                      </a:lnTo>
                      <a:close/>
                      <a:moveTo>
                        <a:pt x="1621631" y="312073"/>
                      </a:moveTo>
                      <a:lnTo>
                        <a:pt x="1621631" y="312377"/>
                      </a:lnTo>
                      <a:lnTo>
                        <a:pt x="1621631" y="312073"/>
                      </a:lnTo>
                      <a:close/>
                      <a:moveTo>
                        <a:pt x="1621631" y="0"/>
                      </a:moveTo>
                      <a:lnTo>
                        <a:pt x="1621631" y="312073"/>
                      </a:lnTo>
                      <a:cubicBezTo>
                        <a:pt x="1059988" y="337356"/>
                        <a:pt x="568425" y="631117"/>
                        <a:pt x="270720" y="1067768"/>
                      </a:cubicBezTo>
                      <a:lnTo>
                        <a:pt x="1629" y="908652"/>
                      </a:lnTo>
                      <a:cubicBezTo>
                        <a:pt x="354259" y="380480"/>
                        <a:pt x="945677" y="25494"/>
                        <a:pt x="1621631" y="0"/>
                      </a:cubicBezTo>
                      <a:close/>
                    </a:path>
                  </a:pathLst>
                </a:custGeom>
                <a:solidFill>
                  <a:srgbClr val="D5650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52" name="Freeform 60"/>
              <p:cNvSpPr/>
              <p:nvPr/>
            </p:nvSpPr>
            <p:spPr bwMode="auto">
              <a:xfrm rot="17954294">
                <a:off x="5349784" y="3127550"/>
                <a:ext cx="1621631" cy="1069614"/>
              </a:xfrm>
              <a:custGeom>
                <a:avLst/>
                <a:gdLst>
                  <a:gd name="connsiteX0" fmla="*/ 668844 w 4158105"/>
                  <a:gd name="connsiteY0" fmla="*/ 1079241 h 4110786"/>
                  <a:gd name="connsiteX1" fmla="*/ 671967 w 4158105"/>
                  <a:gd name="connsiteY1" fmla="*/ 1081087 h 4110786"/>
                  <a:gd name="connsiteX2" fmla="*/ 576717 w 4158105"/>
                  <a:gd name="connsiteY2" fmla="*/ 1235869 h 4110786"/>
                  <a:gd name="connsiteX3" fmla="*/ 574232 w 4158105"/>
                  <a:gd name="connsiteY3" fmla="*/ 1234330 h 4110786"/>
                  <a:gd name="connsiteX4" fmla="*/ 668844 w 4158105"/>
                  <a:gd name="connsiteY4" fmla="*/ 1079241 h 4110786"/>
                  <a:gd name="connsiteX5" fmla="*/ 398124 w 4158105"/>
                  <a:gd name="connsiteY5" fmla="*/ 919162 h 4110786"/>
                  <a:gd name="connsiteX6" fmla="*/ 399753 w 4158105"/>
                  <a:gd name="connsiteY6" fmla="*/ 920125 h 4110786"/>
                  <a:gd name="connsiteX7" fmla="*/ 308772 w 4158105"/>
                  <a:gd name="connsiteY7" fmla="*/ 1069886 h 4110786"/>
                  <a:gd name="connsiteX8" fmla="*/ 307636 w 4158105"/>
                  <a:gd name="connsiteY8" fmla="*/ 1069182 h 4110786"/>
                  <a:gd name="connsiteX9" fmla="*/ 398124 w 4158105"/>
                  <a:gd name="connsiteY9" fmla="*/ 919162 h 4110786"/>
                  <a:gd name="connsiteX10" fmla="*/ 2106264 w 4158105"/>
                  <a:gd name="connsiteY10" fmla="*/ 319178 h 4110786"/>
                  <a:gd name="connsiteX11" fmla="*/ 2198792 w 4158105"/>
                  <a:gd name="connsiteY11" fmla="*/ 323850 h 4110786"/>
                  <a:gd name="connsiteX12" fmla="*/ 2019755 w 4158105"/>
                  <a:gd name="connsiteY12" fmla="*/ 323850 h 4110786"/>
                  <a:gd name="connsiteX13" fmla="*/ 2019755 w 4158105"/>
                  <a:gd name="connsiteY13" fmla="*/ 323546 h 4110786"/>
                  <a:gd name="connsiteX14" fmla="*/ 2106264 w 4158105"/>
                  <a:gd name="connsiteY14" fmla="*/ 319178 h 4110786"/>
                  <a:gd name="connsiteX15" fmla="*/ 2224351 w 4158105"/>
                  <a:gd name="connsiteY15" fmla="*/ 13068 h 4110786"/>
                  <a:gd name="connsiteX16" fmla="*/ 4158105 w 4158105"/>
                  <a:gd name="connsiteY16" fmla="*/ 2058946 h 4110786"/>
                  <a:gd name="connsiteX17" fmla="*/ 2106265 w 4158105"/>
                  <a:gd name="connsiteY17" fmla="*/ 4110786 h 4110786"/>
                  <a:gd name="connsiteX18" fmla="*/ 54424 w 4158105"/>
                  <a:gd name="connsiteY18" fmla="*/ 2058946 h 4110786"/>
                  <a:gd name="connsiteX19" fmla="*/ 574232 w 4158105"/>
                  <a:gd name="connsiteY19" fmla="*/ 1234330 h 4110786"/>
                  <a:gd name="connsiteX20" fmla="*/ 366497 w 4158105"/>
                  <a:gd name="connsiteY20" fmla="*/ 2058945 h 4110786"/>
                  <a:gd name="connsiteX21" fmla="*/ 2106264 w 4158105"/>
                  <a:gd name="connsiteY21" fmla="*/ 3798712 h 4110786"/>
                  <a:gd name="connsiteX22" fmla="*/ 3846030 w 4158105"/>
                  <a:gd name="connsiteY22" fmla="*/ 2058945 h 4110786"/>
                  <a:gd name="connsiteX23" fmla="*/ 2198792 w 4158105"/>
                  <a:gd name="connsiteY23" fmla="*/ 323850 h 4110786"/>
                  <a:gd name="connsiteX24" fmla="*/ 2219780 w 4158105"/>
                  <a:gd name="connsiteY24" fmla="*/ 323850 h 4110786"/>
                  <a:gd name="connsiteX25" fmla="*/ 2224351 w 4158105"/>
                  <a:gd name="connsiteY25" fmla="*/ 13068 h 4110786"/>
                  <a:gd name="connsiteX26" fmla="*/ 2019755 w 4158105"/>
                  <a:gd name="connsiteY26" fmla="*/ 11473 h 4110786"/>
                  <a:gd name="connsiteX27" fmla="*/ 2019755 w 4158105"/>
                  <a:gd name="connsiteY27" fmla="*/ 323546 h 4110786"/>
                  <a:gd name="connsiteX28" fmla="*/ 668844 w 4158105"/>
                  <a:gd name="connsiteY28" fmla="*/ 1079241 h 4110786"/>
                  <a:gd name="connsiteX29" fmla="*/ 399753 w 4158105"/>
                  <a:gd name="connsiteY29" fmla="*/ 920125 h 4110786"/>
                  <a:gd name="connsiteX30" fmla="*/ 2019755 w 4158105"/>
                  <a:gd name="connsiteY30" fmla="*/ 11473 h 4110786"/>
                  <a:gd name="connsiteX31" fmla="*/ 2224543 w 4158105"/>
                  <a:gd name="connsiteY31" fmla="*/ 0 h 4110786"/>
                  <a:gd name="connsiteX32" fmla="*/ 2224351 w 4158105"/>
                  <a:gd name="connsiteY32" fmla="*/ 13068 h 4110786"/>
                  <a:gd name="connsiteX33" fmla="*/ 2106265 w 4158105"/>
                  <a:gd name="connsiteY33" fmla="*/ 7105 h 4110786"/>
                  <a:gd name="connsiteX34" fmla="*/ 2019755 w 4158105"/>
                  <a:gd name="connsiteY34" fmla="*/ 11473 h 4110786"/>
                  <a:gd name="connsiteX35" fmla="*/ 2019755 w 4158105"/>
                  <a:gd name="connsiteY35" fmla="*/ 2381 h 4110786"/>
                  <a:gd name="connsiteX36" fmla="*/ 2224543 w 4158105"/>
                  <a:gd name="connsiteY36" fmla="*/ 0 h 4110786"/>
                  <a:gd name="connsiteX0-1" fmla="*/ 668844 w 4158105"/>
                  <a:gd name="connsiteY0-2" fmla="*/ 1079241 h 4110786"/>
                  <a:gd name="connsiteX1-3" fmla="*/ 671967 w 4158105"/>
                  <a:gd name="connsiteY1-4" fmla="*/ 1081087 h 4110786"/>
                  <a:gd name="connsiteX2-5" fmla="*/ 576717 w 4158105"/>
                  <a:gd name="connsiteY2-6" fmla="*/ 1235869 h 4110786"/>
                  <a:gd name="connsiteX3-7" fmla="*/ 574232 w 4158105"/>
                  <a:gd name="connsiteY3-8" fmla="*/ 1234330 h 4110786"/>
                  <a:gd name="connsiteX4-9" fmla="*/ 668844 w 4158105"/>
                  <a:gd name="connsiteY4-10" fmla="*/ 1079241 h 4110786"/>
                  <a:gd name="connsiteX5-11" fmla="*/ 398124 w 4158105"/>
                  <a:gd name="connsiteY5-12" fmla="*/ 919162 h 4110786"/>
                  <a:gd name="connsiteX6-13" fmla="*/ 399753 w 4158105"/>
                  <a:gd name="connsiteY6-14" fmla="*/ 920125 h 4110786"/>
                  <a:gd name="connsiteX7-15" fmla="*/ 308772 w 4158105"/>
                  <a:gd name="connsiteY7-16" fmla="*/ 1069886 h 4110786"/>
                  <a:gd name="connsiteX8-17" fmla="*/ 398124 w 4158105"/>
                  <a:gd name="connsiteY8-18" fmla="*/ 919162 h 4110786"/>
                  <a:gd name="connsiteX9-19" fmla="*/ 2106264 w 4158105"/>
                  <a:gd name="connsiteY9-20" fmla="*/ 319178 h 4110786"/>
                  <a:gd name="connsiteX10-21" fmla="*/ 2198792 w 4158105"/>
                  <a:gd name="connsiteY10-22" fmla="*/ 323850 h 4110786"/>
                  <a:gd name="connsiteX11-23" fmla="*/ 2019755 w 4158105"/>
                  <a:gd name="connsiteY11-24" fmla="*/ 323850 h 4110786"/>
                  <a:gd name="connsiteX12-25" fmla="*/ 2019755 w 4158105"/>
                  <a:gd name="connsiteY12-26" fmla="*/ 323546 h 4110786"/>
                  <a:gd name="connsiteX13-27" fmla="*/ 2106264 w 4158105"/>
                  <a:gd name="connsiteY13-28" fmla="*/ 319178 h 4110786"/>
                  <a:gd name="connsiteX14-29" fmla="*/ 2224351 w 4158105"/>
                  <a:gd name="connsiteY14-30" fmla="*/ 13068 h 4110786"/>
                  <a:gd name="connsiteX15-31" fmla="*/ 4158105 w 4158105"/>
                  <a:gd name="connsiteY15-32" fmla="*/ 2058946 h 4110786"/>
                  <a:gd name="connsiteX16-33" fmla="*/ 2106265 w 4158105"/>
                  <a:gd name="connsiteY16-34" fmla="*/ 4110786 h 4110786"/>
                  <a:gd name="connsiteX17-35" fmla="*/ 54424 w 4158105"/>
                  <a:gd name="connsiteY17-36" fmla="*/ 2058946 h 4110786"/>
                  <a:gd name="connsiteX18-37" fmla="*/ 574232 w 4158105"/>
                  <a:gd name="connsiteY18-38" fmla="*/ 1234330 h 4110786"/>
                  <a:gd name="connsiteX19-39" fmla="*/ 366497 w 4158105"/>
                  <a:gd name="connsiteY19-40" fmla="*/ 2058945 h 4110786"/>
                  <a:gd name="connsiteX20-41" fmla="*/ 2106264 w 4158105"/>
                  <a:gd name="connsiteY20-42" fmla="*/ 3798712 h 4110786"/>
                  <a:gd name="connsiteX21-43" fmla="*/ 3846030 w 4158105"/>
                  <a:gd name="connsiteY21-44" fmla="*/ 2058945 h 4110786"/>
                  <a:gd name="connsiteX22-45" fmla="*/ 2198792 w 4158105"/>
                  <a:gd name="connsiteY22-46" fmla="*/ 323850 h 4110786"/>
                  <a:gd name="connsiteX23-47" fmla="*/ 2219780 w 4158105"/>
                  <a:gd name="connsiteY23-48" fmla="*/ 323850 h 4110786"/>
                  <a:gd name="connsiteX24-49" fmla="*/ 2224351 w 4158105"/>
                  <a:gd name="connsiteY24-50" fmla="*/ 13068 h 4110786"/>
                  <a:gd name="connsiteX25-51" fmla="*/ 2019755 w 4158105"/>
                  <a:gd name="connsiteY25-52" fmla="*/ 11473 h 4110786"/>
                  <a:gd name="connsiteX26-53" fmla="*/ 2019755 w 4158105"/>
                  <a:gd name="connsiteY26-54" fmla="*/ 323546 h 4110786"/>
                  <a:gd name="connsiteX27-55" fmla="*/ 668844 w 4158105"/>
                  <a:gd name="connsiteY27-56" fmla="*/ 1079241 h 4110786"/>
                  <a:gd name="connsiteX28-57" fmla="*/ 399753 w 4158105"/>
                  <a:gd name="connsiteY28-58" fmla="*/ 920125 h 4110786"/>
                  <a:gd name="connsiteX29-59" fmla="*/ 2019755 w 4158105"/>
                  <a:gd name="connsiteY29-60" fmla="*/ 11473 h 4110786"/>
                  <a:gd name="connsiteX30-61" fmla="*/ 2224543 w 4158105"/>
                  <a:gd name="connsiteY30-62" fmla="*/ 0 h 4110786"/>
                  <a:gd name="connsiteX31-63" fmla="*/ 2224351 w 4158105"/>
                  <a:gd name="connsiteY31-64" fmla="*/ 13068 h 4110786"/>
                  <a:gd name="connsiteX32-65" fmla="*/ 2106265 w 4158105"/>
                  <a:gd name="connsiteY32-66" fmla="*/ 7105 h 4110786"/>
                  <a:gd name="connsiteX33-67" fmla="*/ 2019755 w 4158105"/>
                  <a:gd name="connsiteY33-68" fmla="*/ 11473 h 4110786"/>
                  <a:gd name="connsiteX34-69" fmla="*/ 2019755 w 4158105"/>
                  <a:gd name="connsiteY34-70" fmla="*/ 2381 h 4110786"/>
                  <a:gd name="connsiteX35-71" fmla="*/ 2224543 w 4158105"/>
                  <a:gd name="connsiteY35-72" fmla="*/ 0 h 4110786"/>
                  <a:gd name="connsiteX0-73" fmla="*/ 668844 w 4158105"/>
                  <a:gd name="connsiteY0-74" fmla="*/ 1079241 h 4110786"/>
                  <a:gd name="connsiteX1-75" fmla="*/ 671967 w 4158105"/>
                  <a:gd name="connsiteY1-76" fmla="*/ 1081087 h 4110786"/>
                  <a:gd name="connsiteX2-77" fmla="*/ 576717 w 4158105"/>
                  <a:gd name="connsiteY2-78" fmla="*/ 1235869 h 4110786"/>
                  <a:gd name="connsiteX3-79" fmla="*/ 574232 w 4158105"/>
                  <a:gd name="connsiteY3-80" fmla="*/ 1234330 h 4110786"/>
                  <a:gd name="connsiteX4-81" fmla="*/ 668844 w 4158105"/>
                  <a:gd name="connsiteY4-82" fmla="*/ 1079241 h 4110786"/>
                  <a:gd name="connsiteX5-83" fmla="*/ 398124 w 4158105"/>
                  <a:gd name="connsiteY5-84" fmla="*/ 919162 h 4110786"/>
                  <a:gd name="connsiteX6-85" fmla="*/ 399753 w 4158105"/>
                  <a:gd name="connsiteY6-86" fmla="*/ 920125 h 4110786"/>
                  <a:gd name="connsiteX7-87" fmla="*/ 398124 w 4158105"/>
                  <a:gd name="connsiteY7-88" fmla="*/ 919162 h 4110786"/>
                  <a:gd name="connsiteX8-89" fmla="*/ 2106264 w 4158105"/>
                  <a:gd name="connsiteY8-90" fmla="*/ 319178 h 4110786"/>
                  <a:gd name="connsiteX9-91" fmla="*/ 2198792 w 4158105"/>
                  <a:gd name="connsiteY9-92" fmla="*/ 323850 h 4110786"/>
                  <a:gd name="connsiteX10-93" fmla="*/ 2019755 w 4158105"/>
                  <a:gd name="connsiteY10-94" fmla="*/ 323850 h 4110786"/>
                  <a:gd name="connsiteX11-95" fmla="*/ 2019755 w 4158105"/>
                  <a:gd name="connsiteY11-96" fmla="*/ 323546 h 4110786"/>
                  <a:gd name="connsiteX12-97" fmla="*/ 2106264 w 4158105"/>
                  <a:gd name="connsiteY12-98" fmla="*/ 319178 h 4110786"/>
                  <a:gd name="connsiteX13-99" fmla="*/ 2224351 w 4158105"/>
                  <a:gd name="connsiteY13-100" fmla="*/ 13068 h 4110786"/>
                  <a:gd name="connsiteX14-101" fmla="*/ 4158105 w 4158105"/>
                  <a:gd name="connsiteY14-102" fmla="*/ 2058946 h 4110786"/>
                  <a:gd name="connsiteX15-103" fmla="*/ 2106265 w 4158105"/>
                  <a:gd name="connsiteY15-104" fmla="*/ 4110786 h 4110786"/>
                  <a:gd name="connsiteX16-105" fmla="*/ 54424 w 4158105"/>
                  <a:gd name="connsiteY16-106" fmla="*/ 2058946 h 4110786"/>
                  <a:gd name="connsiteX17-107" fmla="*/ 574232 w 4158105"/>
                  <a:gd name="connsiteY17-108" fmla="*/ 1234330 h 4110786"/>
                  <a:gd name="connsiteX18-109" fmla="*/ 366497 w 4158105"/>
                  <a:gd name="connsiteY18-110" fmla="*/ 2058945 h 4110786"/>
                  <a:gd name="connsiteX19-111" fmla="*/ 2106264 w 4158105"/>
                  <a:gd name="connsiteY19-112" fmla="*/ 3798712 h 4110786"/>
                  <a:gd name="connsiteX20-113" fmla="*/ 3846030 w 4158105"/>
                  <a:gd name="connsiteY20-114" fmla="*/ 2058945 h 4110786"/>
                  <a:gd name="connsiteX21-115" fmla="*/ 2198792 w 4158105"/>
                  <a:gd name="connsiteY21-116" fmla="*/ 323850 h 4110786"/>
                  <a:gd name="connsiteX22-117" fmla="*/ 2219780 w 4158105"/>
                  <a:gd name="connsiteY22-118" fmla="*/ 323850 h 4110786"/>
                  <a:gd name="connsiteX23-119" fmla="*/ 2224351 w 4158105"/>
                  <a:gd name="connsiteY23-120" fmla="*/ 13068 h 4110786"/>
                  <a:gd name="connsiteX24-121" fmla="*/ 2019755 w 4158105"/>
                  <a:gd name="connsiteY24-122" fmla="*/ 11473 h 4110786"/>
                  <a:gd name="connsiteX25-123" fmla="*/ 2019755 w 4158105"/>
                  <a:gd name="connsiteY25-124" fmla="*/ 323546 h 4110786"/>
                  <a:gd name="connsiteX26-125" fmla="*/ 668844 w 4158105"/>
                  <a:gd name="connsiteY26-126" fmla="*/ 1079241 h 4110786"/>
                  <a:gd name="connsiteX27-127" fmla="*/ 399753 w 4158105"/>
                  <a:gd name="connsiteY27-128" fmla="*/ 920125 h 4110786"/>
                  <a:gd name="connsiteX28-129" fmla="*/ 2019755 w 4158105"/>
                  <a:gd name="connsiteY28-130" fmla="*/ 11473 h 4110786"/>
                  <a:gd name="connsiteX29-131" fmla="*/ 2224543 w 4158105"/>
                  <a:gd name="connsiteY29-132" fmla="*/ 0 h 4110786"/>
                  <a:gd name="connsiteX30-133" fmla="*/ 2224351 w 4158105"/>
                  <a:gd name="connsiteY30-134" fmla="*/ 13068 h 4110786"/>
                  <a:gd name="connsiteX31-135" fmla="*/ 2106265 w 4158105"/>
                  <a:gd name="connsiteY31-136" fmla="*/ 7105 h 4110786"/>
                  <a:gd name="connsiteX32-137" fmla="*/ 2019755 w 4158105"/>
                  <a:gd name="connsiteY32-138" fmla="*/ 11473 h 4110786"/>
                  <a:gd name="connsiteX33-139" fmla="*/ 2019755 w 4158105"/>
                  <a:gd name="connsiteY33-140" fmla="*/ 2381 h 4110786"/>
                  <a:gd name="connsiteX34-141" fmla="*/ 2224543 w 4158105"/>
                  <a:gd name="connsiteY34-142" fmla="*/ 0 h 4110786"/>
                  <a:gd name="connsiteX0-143" fmla="*/ 739525 w 4228786"/>
                  <a:gd name="connsiteY0-144" fmla="*/ 1079241 h 4110786"/>
                  <a:gd name="connsiteX1-145" fmla="*/ 742648 w 4228786"/>
                  <a:gd name="connsiteY1-146" fmla="*/ 1081087 h 4110786"/>
                  <a:gd name="connsiteX2-147" fmla="*/ 647398 w 4228786"/>
                  <a:gd name="connsiteY2-148" fmla="*/ 1235869 h 4110786"/>
                  <a:gd name="connsiteX3-149" fmla="*/ 644913 w 4228786"/>
                  <a:gd name="connsiteY3-150" fmla="*/ 1234330 h 4110786"/>
                  <a:gd name="connsiteX4-151" fmla="*/ 739525 w 4228786"/>
                  <a:gd name="connsiteY4-152" fmla="*/ 1079241 h 4110786"/>
                  <a:gd name="connsiteX5-153" fmla="*/ 468805 w 4228786"/>
                  <a:gd name="connsiteY5-154" fmla="*/ 919162 h 4110786"/>
                  <a:gd name="connsiteX6-155" fmla="*/ 470434 w 4228786"/>
                  <a:gd name="connsiteY6-156" fmla="*/ 920125 h 4110786"/>
                  <a:gd name="connsiteX7-157" fmla="*/ 468805 w 4228786"/>
                  <a:gd name="connsiteY7-158" fmla="*/ 919162 h 4110786"/>
                  <a:gd name="connsiteX8-159" fmla="*/ 2176945 w 4228786"/>
                  <a:gd name="connsiteY8-160" fmla="*/ 319178 h 4110786"/>
                  <a:gd name="connsiteX9-161" fmla="*/ 2269473 w 4228786"/>
                  <a:gd name="connsiteY9-162" fmla="*/ 323850 h 4110786"/>
                  <a:gd name="connsiteX10-163" fmla="*/ 2090436 w 4228786"/>
                  <a:gd name="connsiteY10-164" fmla="*/ 323850 h 4110786"/>
                  <a:gd name="connsiteX11-165" fmla="*/ 2090436 w 4228786"/>
                  <a:gd name="connsiteY11-166" fmla="*/ 323546 h 4110786"/>
                  <a:gd name="connsiteX12-167" fmla="*/ 2176945 w 4228786"/>
                  <a:gd name="connsiteY12-168" fmla="*/ 319178 h 4110786"/>
                  <a:gd name="connsiteX13-169" fmla="*/ 2295032 w 4228786"/>
                  <a:gd name="connsiteY13-170" fmla="*/ 13068 h 4110786"/>
                  <a:gd name="connsiteX14-171" fmla="*/ 4228786 w 4228786"/>
                  <a:gd name="connsiteY14-172" fmla="*/ 2058946 h 4110786"/>
                  <a:gd name="connsiteX15-173" fmla="*/ 2176946 w 4228786"/>
                  <a:gd name="connsiteY15-174" fmla="*/ 4110786 h 4110786"/>
                  <a:gd name="connsiteX16-175" fmla="*/ 125105 w 4228786"/>
                  <a:gd name="connsiteY16-176" fmla="*/ 2058946 h 4110786"/>
                  <a:gd name="connsiteX17-177" fmla="*/ 437178 w 4228786"/>
                  <a:gd name="connsiteY17-178" fmla="*/ 2058945 h 4110786"/>
                  <a:gd name="connsiteX18-179" fmla="*/ 2176945 w 4228786"/>
                  <a:gd name="connsiteY18-180" fmla="*/ 3798712 h 4110786"/>
                  <a:gd name="connsiteX19-181" fmla="*/ 3916711 w 4228786"/>
                  <a:gd name="connsiteY19-182" fmla="*/ 2058945 h 4110786"/>
                  <a:gd name="connsiteX20-183" fmla="*/ 2269473 w 4228786"/>
                  <a:gd name="connsiteY20-184" fmla="*/ 323850 h 4110786"/>
                  <a:gd name="connsiteX21-185" fmla="*/ 2290461 w 4228786"/>
                  <a:gd name="connsiteY21-186" fmla="*/ 323850 h 4110786"/>
                  <a:gd name="connsiteX22-187" fmla="*/ 2295032 w 4228786"/>
                  <a:gd name="connsiteY22-188" fmla="*/ 13068 h 4110786"/>
                  <a:gd name="connsiteX23-189" fmla="*/ 2090436 w 4228786"/>
                  <a:gd name="connsiteY23-190" fmla="*/ 11473 h 4110786"/>
                  <a:gd name="connsiteX24-191" fmla="*/ 2090436 w 4228786"/>
                  <a:gd name="connsiteY24-192" fmla="*/ 323546 h 4110786"/>
                  <a:gd name="connsiteX25-193" fmla="*/ 739525 w 4228786"/>
                  <a:gd name="connsiteY25-194" fmla="*/ 1079241 h 4110786"/>
                  <a:gd name="connsiteX26-195" fmla="*/ 470434 w 4228786"/>
                  <a:gd name="connsiteY26-196" fmla="*/ 920125 h 4110786"/>
                  <a:gd name="connsiteX27-197" fmla="*/ 2090436 w 4228786"/>
                  <a:gd name="connsiteY27-198" fmla="*/ 11473 h 4110786"/>
                  <a:gd name="connsiteX28-199" fmla="*/ 2295224 w 4228786"/>
                  <a:gd name="connsiteY28-200" fmla="*/ 0 h 4110786"/>
                  <a:gd name="connsiteX29-201" fmla="*/ 2295032 w 4228786"/>
                  <a:gd name="connsiteY29-202" fmla="*/ 13068 h 4110786"/>
                  <a:gd name="connsiteX30-203" fmla="*/ 2176946 w 4228786"/>
                  <a:gd name="connsiteY30-204" fmla="*/ 7105 h 4110786"/>
                  <a:gd name="connsiteX31-205" fmla="*/ 2090436 w 4228786"/>
                  <a:gd name="connsiteY31-206" fmla="*/ 11473 h 4110786"/>
                  <a:gd name="connsiteX32-207" fmla="*/ 2090436 w 4228786"/>
                  <a:gd name="connsiteY32-208" fmla="*/ 2381 h 4110786"/>
                  <a:gd name="connsiteX33-209" fmla="*/ 2295224 w 4228786"/>
                  <a:gd name="connsiteY33-210" fmla="*/ 0 h 4110786"/>
                  <a:gd name="connsiteX0-211" fmla="*/ 739525 w 4228786"/>
                  <a:gd name="connsiteY0-212" fmla="*/ 1079241 h 4110786"/>
                  <a:gd name="connsiteX1-213" fmla="*/ 742648 w 4228786"/>
                  <a:gd name="connsiteY1-214" fmla="*/ 1081087 h 4110786"/>
                  <a:gd name="connsiteX2-215" fmla="*/ 647398 w 4228786"/>
                  <a:gd name="connsiteY2-216" fmla="*/ 1235869 h 4110786"/>
                  <a:gd name="connsiteX3-217" fmla="*/ 739525 w 4228786"/>
                  <a:gd name="connsiteY3-218" fmla="*/ 1079241 h 4110786"/>
                  <a:gd name="connsiteX4-219" fmla="*/ 468805 w 4228786"/>
                  <a:gd name="connsiteY4-220" fmla="*/ 919162 h 4110786"/>
                  <a:gd name="connsiteX5-221" fmla="*/ 470434 w 4228786"/>
                  <a:gd name="connsiteY5-222" fmla="*/ 920125 h 4110786"/>
                  <a:gd name="connsiteX6-223" fmla="*/ 468805 w 4228786"/>
                  <a:gd name="connsiteY6-224" fmla="*/ 919162 h 4110786"/>
                  <a:gd name="connsiteX7-225" fmla="*/ 2176945 w 4228786"/>
                  <a:gd name="connsiteY7-226" fmla="*/ 319178 h 4110786"/>
                  <a:gd name="connsiteX8-227" fmla="*/ 2269473 w 4228786"/>
                  <a:gd name="connsiteY8-228" fmla="*/ 323850 h 4110786"/>
                  <a:gd name="connsiteX9-229" fmla="*/ 2090436 w 4228786"/>
                  <a:gd name="connsiteY9-230" fmla="*/ 323850 h 4110786"/>
                  <a:gd name="connsiteX10-231" fmla="*/ 2090436 w 4228786"/>
                  <a:gd name="connsiteY10-232" fmla="*/ 323546 h 4110786"/>
                  <a:gd name="connsiteX11-233" fmla="*/ 2176945 w 4228786"/>
                  <a:gd name="connsiteY11-234" fmla="*/ 319178 h 4110786"/>
                  <a:gd name="connsiteX12-235" fmla="*/ 2295032 w 4228786"/>
                  <a:gd name="connsiteY12-236" fmla="*/ 13068 h 4110786"/>
                  <a:gd name="connsiteX13-237" fmla="*/ 4228786 w 4228786"/>
                  <a:gd name="connsiteY13-238" fmla="*/ 2058946 h 4110786"/>
                  <a:gd name="connsiteX14-239" fmla="*/ 2176946 w 4228786"/>
                  <a:gd name="connsiteY14-240" fmla="*/ 4110786 h 4110786"/>
                  <a:gd name="connsiteX15-241" fmla="*/ 125105 w 4228786"/>
                  <a:gd name="connsiteY15-242" fmla="*/ 2058946 h 4110786"/>
                  <a:gd name="connsiteX16-243" fmla="*/ 437178 w 4228786"/>
                  <a:gd name="connsiteY16-244" fmla="*/ 2058945 h 4110786"/>
                  <a:gd name="connsiteX17-245" fmla="*/ 2176945 w 4228786"/>
                  <a:gd name="connsiteY17-246" fmla="*/ 3798712 h 4110786"/>
                  <a:gd name="connsiteX18-247" fmla="*/ 3916711 w 4228786"/>
                  <a:gd name="connsiteY18-248" fmla="*/ 2058945 h 4110786"/>
                  <a:gd name="connsiteX19-249" fmla="*/ 2269473 w 4228786"/>
                  <a:gd name="connsiteY19-250" fmla="*/ 323850 h 4110786"/>
                  <a:gd name="connsiteX20-251" fmla="*/ 2290461 w 4228786"/>
                  <a:gd name="connsiteY20-252" fmla="*/ 323850 h 4110786"/>
                  <a:gd name="connsiteX21-253" fmla="*/ 2295032 w 4228786"/>
                  <a:gd name="connsiteY21-254" fmla="*/ 13068 h 4110786"/>
                  <a:gd name="connsiteX22-255" fmla="*/ 2090436 w 4228786"/>
                  <a:gd name="connsiteY22-256" fmla="*/ 11473 h 4110786"/>
                  <a:gd name="connsiteX23-257" fmla="*/ 2090436 w 4228786"/>
                  <a:gd name="connsiteY23-258" fmla="*/ 323546 h 4110786"/>
                  <a:gd name="connsiteX24-259" fmla="*/ 739525 w 4228786"/>
                  <a:gd name="connsiteY24-260" fmla="*/ 1079241 h 4110786"/>
                  <a:gd name="connsiteX25-261" fmla="*/ 470434 w 4228786"/>
                  <a:gd name="connsiteY25-262" fmla="*/ 920125 h 4110786"/>
                  <a:gd name="connsiteX26-263" fmla="*/ 2090436 w 4228786"/>
                  <a:gd name="connsiteY26-264" fmla="*/ 11473 h 4110786"/>
                  <a:gd name="connsiteX27-265" fmla="*/ 2295224 w 4228786"/>
                  <a:gd name="connsiteY27-266" fmla="*/ 0 h 4110786"/>
                  <a:gd name="connsiteX28-267" fmla="*/ 2295032 w 4228786"/>
                  <a:gd name="connsiteY28-268" fmla="*/ 13068 h 4110786"/>
                  <a:gd name="connsiteX29-269" fmla="*/ 2176946 w 4228786"/>
                  <a:gd name="connsiteY29-270" fmla="*/ 7105 h 4110786"/>
                  <a:gd name="connsiteX30-271" fmla="*/ 2090436 w 4228786"/>
                  <a:gd name="connsiteY30-272" fmla="*/ 11473 h 4110786"/>
                  <a:gd name="connsiteX31-273" fmla="*/ 2090436 w 4228786"/>
                  <a:gd name="connsiteY31-274" fmla="*/ 2381 h 4110786"/>
                  <a:gd name="connsiteX32-275" fmla="*/ 2295224 w 4228786"/>
                  <a:gd name="connsiteY32-276" fmla="*/ 0 h 4110786"/>
                  <a:gd name="connsiteX0-277" fmla="*/ 739525 w 4228786"/>
                  <a:gd name="connsiteY0-278" fmla="*/ 1079241 h 4110786"/>
                  <a:gd name="connsiteX1-279" fmla="*/ 742648 w 4228786"/>
                  <a:gd name="connsiteY1-280" fmla="*/ 1081087 h 4110786"/>
                  <a:gd name="connsiteX2-281" fmla="*/ 739525 w 4228786"/>
                  <a:gd name="connsiteY2-282" fmla="*/ 1079241 h 4110786"/>
                  <a:gd name="connsiteX3-283" fmla="*/ 468805 w 4228786"/>
                  <a:gd name="connsiteY3-284" fmla="*/ 919162 h 4110786"/>
                  <a:gd name="connsiteX4-285" fmla="*/ 470434 w 4228786"/>
                  <a:gd name="connsiteY4-286" fmla="*/ 920125 h 4110786"/>
                  <a:gd name="connsiteX5-287" fmla="*/ 468805 w 4228786"/>
                  <a:gd name="connsiteY5-288" fmla="*/ 919162 h 4110786"/>
                  <a:gd name="connsiteX6-289" fmla="*/ 2176945 w 4228786"/>
                  <a:gd name="connsiteY6-290" fmla="*/ 319178 h 4110786"/>
                  <a:gd name="connsiteX7-291" fmla="*/ 2269473 w 4228786"/>
                  <a:gd name="connsiteY7-292" fmla="*/ 323850 h 4110786"/>
                  <a:gd name="connsiteX8-293" fmla="*/ 2090436 w 4228786"/>
                  <a:gd name="connsiteY8-294" fmla="*/ 323850 h 4110786"/>
                  <a:gd name="connsiteX9-295" fmla="*/ 2090436 w 4228786"/>
                  <a:gd name="connsiteY9-296" fmla="*/ 323546 h 4110786"/>
                  <a:gd name="connsiteX10-297" fmla="*/ 2176945 w 4228786"/>
                  <a:gd name="connsiteY10-298" fmla="*/ 319178 h 4110786"/>
                  <a:gd name="connsiteX11-299" fmla="*/ 2295032 w 4228786"/>
                  <a:gd name="connsiteY11-300" fmla="*/ 13068 h 4110786"/>
                  <a:gd name="connsiteX12-301" fmla="*/ 4228786 w 4228786"/>
                  <a:gd name="connsiteY12-302" fmla="*/ 2058946 h 4110786"/>
                  <a:gd name="connsiteX13-303" fmla="*/ 2176946 w 4228786"/>
                  <a:gd name="connsiteY13-304" fmla="*/ 4110786 h 4110786"/>
                  <a:gd name="connsiteX14-305" fmla="*/ 125105 w 4228786"/>
                  <a:gd name="connsiteY14-306" fmla="*/ 2058946 h 4110786"/>
                  <a:gd name="connsiteX15-307" fmla="*/ 437178 w 4228786"/>
                  <a:gd name="connsiteY15-308" fmla="*/ 2058945 h 4110786"/>
                  <a:gd name="connsiteX16-309" fmla="*/ 2176945 w 4228786"/>
                  <a:gd name="connsiteY16-310" fmla="*/ 3798712 h 4110786"/>
                  <a:gd name="connsiteX17-311" fmla="*/ 3916711 w 4228786"/>
                  <a:gd name="connsiteY17-312" fmla="*/ 2058945 h 4110786"/>
                  <a:gd name="connsiteX18-313" fmla="*/ 2269473 w 4228786"/>
                  <a:gd name="connsiteY18-314" fmla="*/ 323850 h 4110786"/>
                  <a:gd name="connsiteX19-315" fmla="*/ 2290461 w 4228786"/>
                  <a:gd name="connsiteY19-316" fmla="*/ 323850 h 4110786"/>
                  <a:gd name="connsiteX20-317" fmla="*/ 2295032 w 4228786"/>
                  <a:gd name="connsiteY20-318" fmla="*/ 13068 h 4110786"/>
                  <a:gd name="connsiteX21-319" fmla="*/ 2090436 w 4228786"/>
                  <a:gd name="connsiteY21-320" fmla="*/ 11473 h 4110786"/>
                  <a:gd name="connsiteX22-321" fmla="*/ 2090436 w 4228786"/>
                  <a:gd name="connsiteY22-322" fmla="*/ 323546 h 4110786"/>
                  <a:gd name="connsiteX23-323" fmla="*/ 739525 w 4228786"/>
                  <a:gd name="connsiteY23-324" fmla="*/ 1079241 h 4110786"/>
                  <a:gd name="connsiteX24-325" fmla="*/ 470434 w 4228786"/>
                  <a:gd name="connsiteY24-326" fmla="*/ 920125 h 4110786"/>
                  <a:gd name="connsiteX25-327" fmla="*/ 2090436 w 4228786"/>
                  <a:gd name="connsiteY25-328" fmla="*/ 11473 h 4110786"/>
                  <a:gd name="connsiteX26-329" fmla="*/ 2295224 w 4228786"/>
                  <a:gd name="connsiteY26-330" fmla="*/ 0 h 4110786"/>
                  <a:gd name="connsiteX27-331" fmla="*/ 2295032 w 4228786"/>
                  <a:gd name="connsiteY27-332" fmla="*/ 13068 h 4110786"/>
                  <a:gd name="connsiteX28-333" fmla="*/ 2176946 w 4228786"/>
                  <a:gd name="connsiteY28-334" fmla="*/ 7105 h 4110786"/>
                  <a:gd name="connsiteX29-335" fmla="*/ 2090436 w 4228786"/>
                  <a:gd name="connsiteY29-336" fmla="*/ 11473 h 4110786"/>
                  <a:gd name="connsiteX30-337" fmla="*/ 2090436 w 4228786"/>
                  <a:gd name="connsiteY30-338" fmla="*/ 2381 h 4110786"/>
                  <a:gd name="connsiteX31-339" fmla="*/ 2295224 w 4228786"/>
                  <a:gd name="connsiteY31-340" fmla="*/ 0 h 4110786"/>
                  <a:gd name="connsiteX0-341" fmla="*/ 739525 w 4228786"/>
                  <a:gd name="connsiteY0-342" fmla="*/ 1079241 h 4110786"/>
                  <a:gd name="connsiteX1-343" fmla="*/ 742648 w 4228786"/>
                  <a:gd name="connsiteY1-344" fmla="*/ 1081087 h 4110786"/>
                  <a:gd name="connsiteX2-345" fmla="*/ 739525 w 4228786"/>
                  <a:gd name="connsiteY2-346" fmla="*/ 1079241 h 4110786"/>
                  <a:gd name="connsiteX3-347" fmla="*/ 468805 w 4228786"/>
                  <a:gd name="connsiteY3-348" fmla="*/ 919162 h 4110786"/>
                  <a:gd name="connsiteX4-349" fmla="*/ 470434 w 4228786"/>
                  <a:gd name="connsiteY4-350" fmla="*/ 920125 h 4110786"/>
                  <a:gd name="connsiteX5-351" fmla="*/ 468805 w 4228786"/>
                  <a:gd name="connsiteY5-352" fmla="*/ 919162 h 4110786"/>
                  <a:gd name="connsiteX6-353" fmla="*/ 2176945 w 4228786"/>
                  <a:gd name="connsiteY6-354" fmla="*/ 319178 h 4110786"/>
                  <a:gd name="connsiteX7-355" fmla="*/ 2269473 w 4228786"/>
                  <a:gd name="connsiteY7-356" fmla="*/ 323850 h 4110786"/>
                  <a:gd name="connsiteX8-357" fmla="*/ 2090436 w 4228786"/>
                  <a:gd name="connsiteY8-358" fmla="*/ 323850 h 4110786"/>
                  <a:gd name="connsiteX9-359" fmla="*/ 2090436 w 4228786"/>
                  <a:gd name="connsiteY9-360" fmla="*/ 323546 h 4110786"/>
                  <a:gd name="connsiteX10-361" fmla="*/ 2176945 w 4228786"/>
                  <a:gd name="connsiteY10-362" fmla="*/ 319178 h 4110786"/>
                  <a:gd name="connsiteX11-363" fmla="*/ 2295032 w 4228786"/>
                  <a:gd name="connsiteY11-364" fmla="*/ 13068 h 4110786"/>
                  <a:gd name="connsiteX12-365" fmla="*/ 4228786 w 4228786"/>
                  <a:gd name="connsiteY12-366" fmla="*/ 2058946 h 4110786"/>
                  <a:gd name="connsiteX13-367" fmla="*/ 2176946 w 4228786"/>
                  <a:gd name="connsiteY13-368" fmla="*/ 4110786 h 4110786"/>
                  <a:gd name="connsiteX14-369" fmla="*/ 125105 w 4228786"/>
                  <a:gd name="connsiteY14-370" fmla="*/ 2058946 h 4110786"/>
                  <a:gd name="connsiteX15-371" fmla="*/ 437178 w 4228786"/>
                  <a:gd name="connsiteY15-372" fmla="*/ 2058945 h 4110786"/>
                  <a:gd name="connsiteX16-373" fmla="*/ 2176945 w 4228786"/>
                  <a:gd name="connsiteY16-374" fmla="*/ 3798712 h 4110786"/>
                  <a:gd name="connsiteX17-375" fmla="*/ 3916711 w 4228786"/>
                  <a:gd name="connsiteY17-376" fmla="*/ 2058945 h 4110786"/>
                  <a:gd name="connsiteX18-377" fmla="*/ 2269473 w 4228786"/>
                  <a:gd name="connsiteY18-378" fmla="*/ 323850 h 4110786"/>
                  <a:gd name="connsiteX19-379" fmla="*/ 2290461 w 4228786"/>
                  <a:gd name="connsiteY19-380" fmla="*/ 323850 h 4110786"/>
                  <a:gd name="connsiteX20-381" fmla="*/ 2295032 w 4228786"/>
                  <a:gd name="connsiteY20-382" fmla="*/ 13068 h 4110786"/>
                  <a:gd name="connsiteX21-383" fmla="*/ 2090436 w 4228786"/>
                  <a:gd name="connsiteY21-384" fmla="*/ 11473 h 4110786"/>
                  <a:gd name="connsiteX22-385" fmla="*/ 2090436 w 4228786"/>
                  <a:gd name="connsiteY22-386" fmla="*/ 323546 h 4110786"/>
                  <a:gd name="connsiteX23-387" fmla="*/ 739525 w 4228786"/>
                  <a:gd name="connsiteY23-388" fmla="*/ 1079241 h 4110786"/>
                  <a:gd name="connsiteX24-389" fmla="*/ 470434 w 4228786"/>
                  <a:gd name="connsiteY24-390" fmla="*/ 920125 h 4110786"/>
                  <a:gd name="connsiteX25-391" fmla="*/ 2090436 w 4228786"/>
                  <a:gd name="connsiteY25-392" fmla="*/ 11473 h 4110786"/>
                  <a:gd name="connsiteX26-393" fmla="*/ 2295224 w 4228786"/>
                  <a:gd name="connsiteY26-394" fmla="*/ 0 h 4110786"/>
                  <a:gd name="connsiteX27-395" fmla="*/ 2176946 w 4228786"/>
                  <a:gd name="connsiteY27-396" fmla="*/ 7105 h 4110786"/>
                  <a:gd name="connsiteX28-397" fmla="*/ 2090436 w 4228786"/>
                  <a:gd name="connsiteY28-398" fmla="*/ 11473 h 4110786"/>
                  <a:gd name="connsiteX29-399" fmla="*/ 2090436 w 4228786"/>
                  <a:gd name="connsiteY29-400" fmla="*/ 2381 h 4110786"/>
                  <a:gd name="connsiteX30-401" fmla="*/ 2295224 w 4228786"/>
                  <a:gd name="connsiteY30-402" fmla="*/ 0 h 4110786"/>
                  <a:gd name="connsiteX0-403" fmla="*/ 739525 w 4228949"/>
                  <a:gd name="connsiteY0-404" fmla="*/ 1079241 h 4110786"/>
                  <a:gd name="connsiteX1-405" fmla="*/ 742648 w 4228949"/>
                  <a:gd name="connsiteY1-406" fmla="*/ 1081087 h 4110786"/>
                  <a:gd name="connsiteX2-407" fmla="*/ 739525 w 4228949"/>
                  <a:gd name="connsiteY2-408" fmla="*/ 1079241 h 4110786"/>
                  <a:gd name="connsiteX3-409" fmla="*/ 468805 w 4228949"/>
                  <a:gd name="connsiteY3-410" fmla="*/ 919162 h 4110786"/>
                  <a:gd name="connsiteX4-411" fmla="*/ 470434 w 4228949"/>
                  <a:gd name="connsiteY4-412" fmla="*/ 920125 h 4110786"/>
                  <a:gd name="connsiteX5-413" fmla="*/ 468805 w 4228949"/>
                  <a:gd name="connsiteY5-414" fmla="*/ 919162 h 4110786"/>
                  <a:gd name="connsiteX6-415" fmla="*/ 2176945 w 4228949"/>
                  <a:gd name="connsiteY6-416" fmla="*/ 319178 h 4110786"/>
                  <a:gd name="connsiteX7-417" fmla="*/ 2269473 w 4228949"/>
                  <a:gd name="connsiteY7-418" fmla="*/ 323850 h 4110786"/>
                  <a:gd name="connsiteX8-419" fmla="*/ 2090436 w 4228949"/>
                  <a:gd name="connsiteY8-420" fmla="*/ 323850 h 4110786"/>
                  <a:gd name="connsiteX9-421" fmla="*/ 2090436 w 4228949"/>
                  <a:gd name="connsiteY9-422" fmla="*/ 323546 h 4110786"/>
                  <a:gd name="connsiteX10-423" fmla="*/ 2176945 w 4228949"/>
                  <a:gd name="connsiteY10-424" fmla="*/ 319178 h 4110786"/>
                  <a:gd name="connsiteX11-425" fmla="*/ 2290461 w 4228949"/>
                  <a:gd name="connsiteY11-426" fmla="*/ 323850 h 4110786"/>
                  <a:gd name="connsiteX12-427" fmla="*/ 4228786 w 4228949"/>
                  <a:gd name="connsiteY12-428" fmla="*/ 2058946 h 4110786"/>
                  <a:gd name="connsiteX13-429" fmla="*/ 2176946 w 4228949"/>
                  <a:gd name="connsiteY13-430" fmla="*/ 4110786 h 4110786"/>
                  <a:gd name="connsiteX14-431" fmla="*/ 125105 w 4228949"/>
                  <a:gd name="connsiteY14-432" fmla="*/ 2058946 h 4110786"/>
                  <a:gd name="connsiteX15-433" fmla="*/ 437178 w 4228949"/>
                  <a:gd name="connsiteY15-434" fmla="*/ 2058945 h 4110786"/>
                  <a:gd name="connsiteX16-435" fmla="*/ 2176945 w 4228949"/>
                  <a:gd name="connsiteY16-436" fmla="*/ 3798712 h 4110786"/>
                  <a:gd name="connsiteX17-437" fmla="*/ 3916711 w 4228949"/>
                  <a:gd name="connsiteY17-438" fmla="*/ 2058945 h 4110786"/>
                  <a:gd name="connsiteX18-439" fmla="*/ 2269473 w 4228949"/>
                  <a:gd name="connsiteY18-440" fmla="*/ 323850 h 4110786"/>
                  <a:gd name="connsiteX19-441" fmla="*/ 2290461 w 4228949"/>
                  <a:gd name="connsiteY19-442" fmla="*/ 323850 h 4110786"/>
                  <a:gd name="connsiteX20-443" fmla="*/ 2090436 w 4228949"/>
                  <a:gd name="connsiteY20-444" fmla="*/ 11473 h 4110786"/>
                  <a:gd name="connsiteX21-445" fmla="*/ 2090436 w 4228949"/>
                  <a:gd name="connsiteY21-446" fmla="*/ 323546 h 4110786"/>
                  <a:gd name="connsiteX22-447" fmla="*/ 739525 w 4228949"/>
                  <a:gd name="connsiteY22-448" fmla="*/ 1079241 h 4110786"/>
                  <a:gd name="connsiteX23-449" fmla="*/ 470434 w 4228949"/>
                  <a:gd name="connsiteY23-450" fmla="*/ 920125 h 4110786"/>
                  <a:gd name="connsiteX24-451" fmla="*/ 2090436 w 4228949"/>
                  <a:gd name="connsiteY24-452" fmla="*/ 11473 h 4110786"/>
                  <a:gd name="connsiteX25-453" fmla="*/ 2295224 w 4228949"/>
                  <a:gd name="connsiteY25-454" fmla="*/ 0 h 4110786"/>
                  <a:gd name="connsiteX26-455" fmla="*/ 2176946 w 4228949"/>
                  <a:gd name="connsiteY26-456" fmla="*/ 7105 h 4110786"/>
                  <a:gd name="connsiteX27-457" fmla="*/ 2090436 w 4228949"/>
                  <a:gd name="connsiteY27-458" fmla="*/ 11473 h 4110786"/>
                  <a:gd name="connsiteX28-459" fmla="*/ 2090436 w 4228949"/>
                  <a:gd name="connsiteY28-460" fmla="*/ 2381 h 4110786"/>
                  <a:gd name="connsiteX29-461" fmla="*/ 2295224 w 4228949"/>
                  <a:gd name="connsiteY29-462" fmla="*/ 0 h 4110786"/>
                  <a:gd name="connsiteX0-463" fmla="*/ 739525 w 4228949"/>
                  <a:gd name="connsiteY0-464" fmla="*/ 1076860 h 4108405"/>
                  <a:gd name="connsiteX1-465" fmla="*/ 742648 w 4228949"/>
                  <a:gd name="connsiteY1-466" fmla="*/ 1078706 h 4108405"/>
                  <a:gd name="connsiteX2-467" fmla="*/ 739525 w 4228949"/>
                  <a:gd name="connsiteY2-468" fmla="*/ 1076860 h 4108405"/>
                  <a:gd name="connsiteX3-469" fmla="*/ 468805 w 4228949"/>
                  <a:gd name="connsiteY3-470" fmla="*/ 916781 h 4108405"/>
                  <a:gd name="connsiteX4-471" fmla="*/ 470434 w 4228949"/>
                  <a:gd name="connsiteY4-472" fmla="*/ 917744 h 4108405"/>
                  <a:gd name="connsiteX5-473" fmla="*/ 468805 w 4228949"/>
                  <a:gd name="connsiteY5-474" fmla="*/ 916781 h 4108405"/>
                  <a:gd name="connsiteX6-475" fmla="*/ 2176945 w 4228949"/>
                  <a:gd name="connsiteY6-476" fmla="*/ 316797 h 4108405"/>
                  <a:gd name="connsiteX7-477" fmla="*/ 2269473 w 4228949"/>
                  <a:gd name="connsiteY7-478" fmla="*/ 321469 h 4108405"/>
                  <a:gd name="connsiteX8-479" fmla="*/ 2090436 w 4228949"/>
                  <a:gd name="connsiteY8-480" fmla="*/ 321469 h 4108405"/>
                  <a:gd name="connsiteX9-481" fmla="*/ 2090436 w 4228949"/>
                  <a:gd name="connsiteY9-482" fmla="*/ 321165 h 4108405"/>
                  <a:gd name="connsiteX10-483" fmla="*/ 2176945 w 4228949"/>
                  <a:gd name="connsiteY10-484" fmla="*/ 316797 h 4108405"/>
                  <a:gd name="connsiteX11-485" fmla="*/ 2290461 w 4228949"/>
                  <a:gd name="connsiteY11-486" fmla="*/ 321469 h 4108405"/>
                  <a:gd name="connsiteX12-487" fmla="*/ 4228786 w 4228949"/>
                  <a:gd name="connsiteY12-488" fmla="*/ 2056565 h 4108405"/>
                  <a:gd name="connsiteX13-489" fmla="*/ 2176946 w 4228949"/>
                  <a:gd name="connsiteY13-490" fmla="*/ 4108405 h 4108405"/>
                  <a:gd name="connsiteX14-491" fmla="*/ 125105 w 4228949"/>
                  <a:gd name="connsiteY14-492" fmla="*/ 2056565 h 4108405"/>
                  <a:gd name="connsiteX15-493" fmla="*/ 437178 w 4228949"/>
                  <a:gd name="connsiteY15-494" fmla="*/ 2056564 h 4108405"/>
                  <a:gd name="connsiteX16-495" fmla="*/ 2176945 w 4228949"/>
                  <a:gd name="connsiteY16-496" fmla="*/ 3796331 h 4108405"/>
                  <a:gd name="connsiteX17-497" fmla="*/ 3916711 w 4228949"/>
                  <a:gd name="connsiteY17-498" fmla="*/ 2056564 h 4108405"/>
                  <a:gd name="connsiteX18-499" fmla="*/ 2269473 w 4228949"/>
                  <a:gd name="connsiteY18-500" fmla="*/ 321469 h 4108405"/>
                  <a:gd name="connsiteX19-501" fmla="*/ 2290461 w 4228949"/>
                  <a:gd name="connsiteY19-502" fmla="*/ 321469 h 4108405"/>
                  <a:gd name="connsiteX20-503" fmla="*/ 2090436 w 4228949"/>
                  <a:gd name="connsiteY20-504" fmla="*/ 9092 h 4108405"/>
                  <a:gd name="connsiteX21-505" fmla="*/ 2090436 w 4228949"/>
                  <a:gd name="connsiteY21-506" fmla="*/ 321165 h 4108405"/>
                  <a:gd name="connsiteX22-507" fmla="*/ 739525 w 4228949"/>
                  <a:gd name="connsiteY22-508" fmla="*/ 1076860 h 4108405"/>
                  <a:gd name="connsiteX23-509" fmla="*/ 470434 w 4228949"/>
                  <a:gd name="connsiteY23-510" fmla="*/ 917744 h 4108405"/>
                  <a:gd name="connsiteX24-511" fmla="*/ 2090436 w 4228949"/>
                  <a:gd name="connsiteY24-512" fmla="*/ 9092 h 4108405"/>
                  <a:gd name="connsiteX25-513" fmla="*/ 2090436 w 4228949"/>
                  <a:gd name="connsiteY25-514" fmla="*/ 0 h 4108405"/>
                  <a:gd name="connsiteX26-515" fmla="*/ 2176946 w 4228949"/>
                  <a:gd name="connsiteY26-516" fmla="*/ 4724 h 4108405"/>
                  <a:gd name="connsiteX27-517" fmla="*/ 2090436 w 4228949"/>
                  <a:gd name="connsiteY27-518" fmla="*/ 9092 h 4108405"/>
                  <a:gd name="connsiteX28-519" fmla="*/ 2090436 w 4228949"/>
                  <a:gd name="connsiteY28-520" fmla="*/ 0 h 4108405"/>
                  <a:gd name="connsiteX0-521" fmla="*/ 739525 w 4228949"/>
                  <a:gd name="connsiteY0-522" fmla="*/ 1076860 h 4108405"/>
                  <a:gd name="connsiteX1-523" fmla="*/ 742648 w 4228949"/>
                  <a:gd name="connsiteY1-524" fmla="*/ 1078706 h 4108405"/>
                  <a:gd name="connsiteX2-525" fmla="*/ 739525 w 4228949"/>
                  <a:gd name="connsiteY2-526" fmla="*/ 1076860 h 4108405"/>
                  <a:gd name="connsiteX3-527" fmla="*/ 468805 w 4228949"/>
                  <a:gd name="connsiteY3-528" fmla="*/ 916781 h 4108405"/>
                  <a:gd name="connsiteX4-529" fmla="*/ 470434 w 4228949"/>
                  <a:gd name="connsiteY4-530" fmla="*/ 917744 h 4108405"/>
                  <a:gd name="connsiteX5-531" fmla="*/ 468805 w 4228949"/>
                  <a:gd name="connsiteY5-532" fmla="*/ 916781 h 4108405"/>
                  <a:gd name="connsiteX6-533" fmla="*/ 2176945 w 4228949"/>
                  <a:gd name="connsiteY6-534" fmla="*/ 316797 h 4108405"/>
                  <a:gd name="connsiteX7-535" fmla="*/ 2269473 w 4228949"/>
                  <a:gd name="connsiteY7-536" fmla="*/ 321469 h 4108405"/>
                  <a:gd name="connsiteX8-537" fmla="*/ 2090436 w 4228949"/>
                  <a:gd name="connsiteY8-538" fmla="*/ 321469 h 4108405"/>
                  <a:gd name="connsiteX9-539" fmla="*/ 2090436 w 4228949"/>
                  <a:gd name="connsiteY9-540" fmla="*/ 321165 h 4108405"/>
                  <a:gd name="connsiteX10-541" fmla="*/ 2176945 w 4228949"/>
                  <a:gd name="connsiteY10-542" fmla="*/ 316797 h 4108405"/>
                  <a:gd name="connsiteX11-543" fmla="*/ 2290461 w 4228949"/>
                  <a:gd name="connsiteY11-544" fmla="*/ 321469 h 4108405"/>
                  <a:gd name="connsiteX12-545" fmla="*/ 4228786 w 4228949"/>
                  <a:gd name="connsiteY12-546" fmla="*/ 2056565 h 4108405"/>
                  <a:gd name="connsiteX13-547" fmla="*/ 2176946 w 4228949"/>
                  <a:gd name="connsiteY13-548" fmla="*/ 4108405 h 4108405"/>
                  <a:gd name="connsiteX14-549" fmla="*/ 125105 w 4228949"/>
                  <a:gd name="connsiteY14-550" fmla="*/ 2056565 h 4108405"/>
                  <a:gd name="connsiteX15-551" fmla="*/ 437178 w 4228949"/>
                  <a:gd name="connsiteY15-552" fmla="*/ 2056564 h 4108405"/>
                  <a:gd name="connsiteX16-553" fmla="*/ 2176945 w 4228949"/>
                  <a:gd name="connsiteY16-554" fmla="*/ 3796331 h 4108405"/>
                  <a:gd name="connsiteX17-555" fmla="*/ 3916711 w 4228949"/>
                  <a:gd name="connsiteY17-556" fmla="*/ 2056564 h 4108405"/>
                  <a:gd name="connsiteX18-557" fmla="*/ 2269473 w 4228949"/>
                  <a:gd name="connsiteY18-558" fmla="*/ 321469 h 4108405"/>
                  <a:gd name="connsiteX19-559" fmla="*/ 2290461 w 4228949"/>
                  <a:gd name="connsiteY19-560" fmla="*/ 321469 h 4108405"/>
                  <a:gd name="connsiteX20-561" fmla="*/ 2090436 w 4228949"/>
                  <a:gd name="connsiteY20-562" fmla="*/ 9092 h 4108405"/>
                  <a:gd name="connsiteX21-563" fmla="*/ 2090436 w 4228949"/>
                  <a:gd name="connsiteY21-564" fmla="*/ 321165 h 4108405"/>
                  <a:gd name="connsiteX22-565" fmla="*/ 739525 w 4228949"/>
                  <a:gd name="connsiteY22-566" fmla="*/ 1076860 h 4108405"/>
                  <a:gd name="connsiteX23-567" fmla="*/ 470434 w 4228949"/>
                  <a:gd name="connsiteY23-568" fmla="*/ 917744 h 4108405"/>
                  <a:gd name="connsiteX24-569" fmla="*/ 2090436 w 4228949"/>
                  <a:gd name="connsiteY24-570" fmla="*/ 9092 h 4108405"/>
                  <a:gd name="connsiteX25-571" fmla="*/ 2090436 w 4228949"/>
                  <a:gd name="connsiteY25-572" fmla="*/ 0 h 4108405"/>
                  <a:gd name="connsiteX26-573" fmla="*/ 2090436 w 4228949"/>
                  <a:gd name="connsiteY26-574" fmla="*/ 9092 h 4108405"/>
                  <a:gd name="connsiteX27-575" fmla="*/ 2090436 w 4228949"/>
                  <a:gd name="connsiteY27-576" fmla="*/ 0 h 4108405"/>
                  <a:gd name="connsiteX0-577" fmla="*/ 739525 w 4228925"/>
                  <a:gd name="connsiteY0-578" fmla="*/ 1076860 h 4108405"/>
                  <a:gd name="connsiteX1-579" fmla="*/ 742648 w 4228925"/>
                  <a:gd name="connsiteY1-580" fmla="*/ 1078706 h 4108405"/>
                  <a:gd name="connsiteX2-581" fmla="*/ 739525 w 4228925"/>
                  <a:gd name="connsiteY2-582" fmla="*/ 1076860 h 4108405"/>
                  <a:gd name="connsiteX3-583" fmla="*/ 468805 w 4228925"/>
                  <a:gd name="connsiteY3-584" fmla="*/ 916781 h 4108405"/>
                  <a:gd name="connsiteX4-585" fmla="*/ 470434 w 4228925"/>
                  <a:gd name="connsiteY4-586" fmla="*/ 917744 h 4108405"/>
                  <a:gd name="connsiteX5-587" fmla="*/ 468805 w 4228925"/>
                  <a:gd name="connsiteY5-588" fmla="*/ 916781 h 4108405"/>
                  <a:gd name="connsiteX6-589" fmla="*/ 2176945 w 4228925"/>
                  <a:gd name="connsiteY6-590" fmla="*/ 316797 h 4108405"/>
                  <a:gd name="connsiteX7-591" fmla="*/ 2269473 w 4228925"/>
                  <a:gd name="connsiteY7-592" fmla="*/ 321469 h 4108405"/>
                  <a:gd name="connsiteX8-593" fmla="*/ 2090436 w 4228925"/>
                  <a:gd name="connsiteY8-594" fmla="*/ 321469 h 4108405"/>
                  <a:gd name="connsiteX9-595" fmla="*/ 2090436 w 4228925"/>
                  <a:gd name="connsiteY9-596" fmla="*/ 321165 h 4108405"/>
                  <a:gd name="connsiteX10-597" fmla="*/ 2176945 w 4228925"/>
                  <a:gd name="connsiteY10-598" fmla="*/ 316797 h 4108405"/>
                  <a:gd name="connsiteX11-599" fmla="*/ 2290461 w 4228925"/>
                  <a:gd name="connsiteY11-600" fmla="*/ 321469 h 4108405"/>
                  <a:gd name="connsiteX12-601" fmla="*/ 4228786 w 4228925"/>
                  <a:gd name="connsiteY12-602" fmla="*/ 2056565 h 4108405"/>
                  <a:gd name="connsiteX13-603" fmla="*/ 2176946 w 4228925"/>
                  <a:gd name="connsiteY13-604" fmla="*/ 4108405 h 4108405"/>
                  <a:gd name="connsiteX14-605" fmla="*/ 125105 w 4228925"/>
                  <a:gd name="connsiteY14-606" fmla="*/ 2056565 h 4108405"/>
                  <a:gd name="connsiteX15-607" fmla="*/ 437178 w 4228925"/>
                  <a:gd name="connsiteY15-608" fmla="*/ 2056564 h 4108405"/>
                  <a:gd name="connsiteX16-609" fmla="*/ 2176945 w 4228925"/>
                  <a:gd name="connsiteY16-610" fmla="*/ 3796331 h 4108405"/>
                  <a:gd name="connsiteX17-611" fmla="*/ 3916711 w 4228925"/>
                  <a:gd name="connsiteY17-612" fmla="*/ 2056564 h 4108405"/>
                  <a:gd name="connsiteX18-613" fmla="*/ 2290461 w 4228925"/>
                  <a:gd name="connsiteY18-614" fmla="*/ 321469 h 4108405"/>
                  <a:gd name="connsiteX19-615" fmla="*/ 2090436 w 4228925"/>
                  <a:gd name="connsiteY19-616" fmla="*/ 9092 h 4108405"/>
                  <a:gd name="connsiteX20-617" fmla="*/ 2090436 w 4228925"/>
                  <a:gd name="connsiteY20-618" fmla="*/ 321165 h 4108405"/>
                  <a:gd name="connsiteX21-619" fmla="*/ 739525 w 4228925"/>
                  <a:gd name="connsiteY21-620" fmla="*/ 1076860 h 4108405"/>
                  <a:gd name="connsiteX22-621" fmla="*/ 470434 w 4228925"/>
                  <a:gd name="connsiteY22-622" fmla="*/ 917744 h 4108405"/>
                  <a:gd name="connsiteX23-623" fmla="*/ 2090436 w 4228925"/>
                  <a:gd name="connsiteY23-624" fmla="*/ 9092 h 4108405"/>
                  <a:gd name="connsiteX24-625" fmla="*/ 2090436 w 4228925"/>
                  <a:gd name="connsiteY24-626" fmla="*/ 0 h 4108405"/>
                  <a:gd name="connsiteX25-627" fmla="*/ 2090436 w 4228925"/>
                  <a:gd name="connsiteY25-628" fmla="*/ 9092 h 4108405"/>
                  <a:gd name="connsiteX26-629" fmla="*/ 2090436 w 4228925"/>
                  <a:gd name="connsiteY26-630" fmla="*/ 0 h 4108405"/>
                  <a:gd name="connsiteX0-631" fmla="*/ 739525 w 4228925"/>
                  <a:gd name="connsiteY0-632" fmla="*/ 1076860 h 4108405"/>
                  <a:gd name="connsiteX1-633" fmla="*/ 742648 w 4228925"/>
                  <a:gd name="connsiteY1-634" fmla="*/ 1078706 h 4108405"/>
                  <a:gd name="connsiteX2-635" fmla="*/ 739525 w 4228925"/>
                  <a:gd name="connsiteY2-636" fmla="*/ 1076860 h 4108405"/>
                  <a:gd name="connsiteX3-637" fmla="*/ 468805 w 4228925"/>
                  <a:gd name="connsiteY3-638" fmla="*/ 916781 h 4108405"/>
                  <a:gd name="connsiteX4-639" fmla="*/ 470434 w 4228925"/>
                  <a:gd name="connsiteY4-640" fmla="*/ 917744 h 4108405"/>
                  <a:gd name="connsiteX5-641" fmla="*/ 468805 w 4228925"/>
                  <a:gd name="connsiteY5-642" fmla="*/ 916781 h 4108405"/>
                  <a:gd name="connsiteX6-643" fmla="*/ 2176945 w 4228925"/>
                  <a:gd name="connsiteY6-644" fmla="*/ 316797 h 4108405"/>
                  <a:gd name="connsiteX7-645" fmla="*/ 2090436 w 4228925"/>
                  <a:gd name="connsiteY7-646" fmla="*/ 321469 h 4108405"/>
                  <a:gd name="connsiteX8-647" fmla="*/ 2090436 w 4228925"/>
                  <a:gd name="connsiteY8-648" fmla="*/ 321165 h 4108405"/>
                  <a:gd name="connsiteX9-649" fmla="*/ 2176945 w 4228925"/>
                  <a:gd name="connsiteY9-650" fmla="*/ 316797 h 4108405"/>
                  <a:gd name="connsiteX10-651" fmla="*/ 2290461 w 4228925"/>
                  <a:gd name="connsiteY10-652" fmla="*/ 321469 h 4108405"/>
                  <a:gd name="connsiteX11-653" fmla="*/ 4228786 w 4228925"/>
                  <a:gd name="connsiteY11-654" fmla="*/ 2056565 h 4108405"/>
                  <a:gd name="connsiteX12-655" fmla="*/ 2176946 w 4228925"/>
                  <a:gd name="connsiteY12-656" fmla="*/ 4108405 h 4108405"/>
                  <a:gd name="connsiteX13-657" fmla="*/ 125105 w 4228925"/>
                  <a:gd name="connsiteY13-658" fmla="*/ 2056565 h 4108405"/>
                  <a:gd name="connsiteX14-659" fmla="*/ 437178 w 4228925"/>
                  <a:gd name="connsiteY14-660" fmla="*/ 2056564 h 4108405"/>
                  <a:gd name="connsiteX15-661" fmla="*/ 2176945 w 4228925"/>
                  <a:gd name="connsiteY15-662" fmla="*/ 3796331 h 4108405"/>
                  <a:gd name="connsiteX16-663" fmla="*/ 3916711 w 4228925"/>
                  <a:gd name="connsiteY16-664" fmla="*/ 2056564 h 4108405"/>
                  <a:gd name="connsiteX17-665" fmla="*/ 2290461 w 4228925"/>
                  <a:gd name="connsiteY17-666" fmla="*/ 321469 h 4108405"/>
                  <a:gd name="connsiteX18-667" fmla="*/ 2090436 w 4228925"/>
                  <a:gd name="connsiteY18-668" fmla="*/ 9092 h 4108405"/>
                  <a:gd name="connsiteX19-669" fmla="*/ 2090436 w 4228925"/>
                  <a:gd name="connsiteY19-670" fmla="*/ 321165 h 4108405"/>
                  <a:gd name="connsiteX20-671" fmla="*/ 739525 w 4228925"/>
                  <a:gd name="connsiteY20-672" fmla="*/ 1076860 h 4108405"/>
                  <a:gd name="connsiteX21-673" fmla="*/ 470434 w 4228925"/>
                  <a:gd name="connsiteY21-674" fmla="*/ 917744 h 4108405"/>
                  <a:gd name="connsiteX22-675" fmla="*/ 2090436 w 4228925"/>
                  <a:gd name="connsiteY22-676" fmla="*/ 9092 h 4108405"/>
                  <a:gd name="connsiteX23-677" fmla="*/ 2090436 w 4228925"/>
                  <a:gd name="connsiteY23-678" fmla="*/ 0 h 4108405"/>
                  <a:gd name="connsiteX24-679" fmla="*/ 2090436 w 4228925"/>
                  <a:gd name="connsiteY24-680" fmla="*/ 9092 h 4108405"/>
                  <a:gd name="connsiteX25-681" fmla="*/ 2090436 w 4228925"/>
                  <a:gd name="connsiteY25-682" fmla="*/ 0 h 4108405"/>
                  <a:gd name="connsiteX0-683" fmla="*/ 739525 w 4228925"/>
                  <a:gd name="connsiteY0-684" fmla="*/ 1076860 h 4108405"/>
                  <a:gd name="connsiteX1-685" fmla="*/ 742648 w 4228925"/>
                  <a:gd name="connsiteY1-686" fmla="*/ 1078706 h 4108405"/>
                  <a:gd name="connsiteX2-687" fmla="*/ 739525 w 4228925"/>
                  <a:gd name="connsiteY2-688" fmla="*/ 1076860 h 4108405"/>
                  <a:gd name="connsiteX3-689" fmla="*/ 468805 w 4228925"/>
                  <a:gd name="connsiteY3-690" fmla="*/ 916781 h 4108405"/>
                  <a:gd name="connsiteX4-691" fmla="*/ 470434 w 4228925"/>
                  <a:gd name="connsiteY4-692" fmla="*/ 917744 h 4108405"/>
                  <a:gd name="connsiteX5-693" fmla="*/ 468805 w 4228925"/>
                  <a:gd name="connsiteY5-694" fmla="*/ 916781 h 4108405"/>
                  <a:gd name="connsiteX6-695" fmla="*/ 2090436 w 4228925"/>
                  <a:gd name="connsiteY6-696" fmla="*/ 321165 h 4108405"/>
                  <a:gd name="connsiteX7-697" fmla="*/ 2090436 w 4228925"/>
                  <a:gd name="connsiteY7-698" fmla="*/ 321469 h 4108405"/>
                  <a:gd name="connsiteX8-699" fmla="*/ 2090436 w 4228925"/>
                  <a:gd name="connsiteY8-700" fmla="*/ 321165 h 4108405"/>
                  <a:gd name="connsiteX9-701" fmla="*/ 2290461 w 4228925"/>
                  <a:gd name="connsiteY9-702" fmla="*/ 321469 h 4108405"/>
                  <a:gd name="connsiteX10-703" fmla="*/ 4228786 w 4228925"/>
                  <a:gd name="connsiteY10-704" fmla="*/ 2056565 h 4108405"/>
                  <a:gd name="connsiteX11-705" fmla="*/ 2176946 w 4228925"/>
                  <a:gd name="connsiteY11-706" fmla="*/ 4108405 h 4108405"/>
                  <a:gd name="connsiteX12-707" fmla="*/ 125105 w 4228925"/>
                  <a:gd name="connsiteY12-708" fmla="*/ 2056565 h 4108405"/>
                  <a:gd name="connsiteX13-709" fmla="*/ 437178 w 4228925"/>
                  <a:gd name="connsiteY13-710" fmla="*/ 2056564 h 4108405"/>
                  <a:gd name="connsiteX14-711" fmla="*/ 2176945 w 4228925"/>
                  <a:gd name="connsiteY14-712" fmla="*/ 3796331 h 4108405"/>
                  <a:gd name="connsiteX15-713" fmla="*/ 3916711 w 4228925"/>
                  <a:gd name="connsiteY15-714" fmla="*/ 2056564 h 4108405"/>
                  <a:gd name="connsiteX16-715" fmla="*/ 2290461 w 4228925"/>
                  <a:gd name="connsiteY16-716" fmla="*/ 321469 h 4108405"/>
                  <a:gd name="connsiteX17-717" fmla="*/ 2090436 w 4228925"/>
                  <a:gd name="connsiteY17-718" fmla="*/ 9092 h 4108405"/>
                  <a:gd name="connsiteX18-719" fmla="*/ 2090436 w 4228925"/>
                  <a:gd name="connsiteY18-720" fmla="*/ 321165 h 4108405"/>
                  <a:gd name="connsiteX19-721" fmla="*/ 739525 w 4228925"/>
                  <a:gd name="connsiteY19-722" fmla="*/ 1076860 h 4108405"/>
                  <a:gd name="connsiteX20-723" fmla="*/ 470434 w 4228925"/>
                  <a:gd name="connsiteY20-724" fmla="*/ 917744 h 4108405"/>
                  <a:gd name="connsiteX21-725" fmla="*/ 2090436 w 4228925"/>
                  <a:gd name="connsiteY21-726" fmla="*/ 9092 h 4108405"/>
                  <a:gd name="connsiteX22-727" fmla="*/ 2090436 w 4228925"/>
                  <a:gd name="connsiteY22-728" fmla="*/ 0 h 4108405"/>
                  <a:gd name="connsiteX23-729" fmla="*/ 2090436 w 4228925"/>
                  <a:gd name="connsiteY23-730" fmla="*/ 9092 h 4108405"/>
                  <a:gd name="connsiteX24-731" fmla="*/ 2090436 w 4228925"/>
                  <a:gd name="connsiteY24-732" fmla="*/ 0 h 4108405"/>
                  <a:gd name="connsiteX0-733" fmla="*/ 739525 w 4228925"/>
                  <a:gd name="connsiteY0-734" fmla="*/ 1067768 h 4099313"/>
                  <a:gd name="connsiteX1-735" fmla="*/ 742648 w 4228925"/>
                  <a:gd name="connsiteY1-736" fmla="*/ 1069614 h 4099313"/>
                  <a:gd name="connsiteX2-737" fmla="*/ 739525 w 4228925"/>
                  <a:gd name="connsiteY2-738" fmla="*/ 1067768 h 4099313"/>
                  <a:gd name="connsiteX3-739" fmla="*/ 468805 w 4228925"/>
                  <a:gd name="connsiteY3-740" fmla="*/ 907689 h 4099313"/>
                  <a:gd name="connsiteX4-741" fmla="*/ 470434 w 4228925"/>
                  <a:gd name="connsiteY4-742" fmla="*/ 908652 h 4099313"/>
                  <a:gd name="connsiteX5-743" fmla="*/ 468805 w 4228925"/>
                  <a:gd name="connsiteY5-744" fmla="*/ 907689 h 4099313"/>
                  <a:gd name="connsiteX6-745" fmla="*/ 2090436 w 4228925"/>
                  <a:gd name="connsiteY6-746" fmla="*/ 312073 h 4099313"/>
                  <a:gd name="connsiteX7-747" fmla="*/ 2090436 w 4228925"/>
                  <a:gd name="connsiteY7-748" fmla="*/ 312377 h 4099313"/>
                  <a:gd name="connsiteX8-749" fmla="*/ 2090436 w 4228925"/>
                  <a:gd name="connsiteY8-750" fmla="*/ 312073 h 4099313"/>
                  <a:gd name="connsiteX9-751" fmla="*/ 2290461 w 4228925"/>
                  <a:gd name="connsiteY9-752" fmla="*/ 312377 h 4099313"/>
                  <a:gd name="connsiteX10-753" fmla="*/ 4228786 w 4228925"/>
                  <a:gd name="connsiteY10-754" fmla="*/ 2047473 h 4099313"/>
                  <a:gd name="connsiteX11-755" fmla="*/ 2176946 w 4228925"/>
                  <a:gd name="connsiteY11-756" fmla="*/ 4099313 h 4099313"/>
                  <a:gd name="connsiteX12-757" fmla="*/ 125105 w 4228925"/>
                  <a:gd name="connsiteY12-758" fmla="*/ 2047473 h 4099313"/>
                  <a:gd name="connsiteX13-759" fmla="*/ 437178 w 4228925"/>
                  <a:gd name="connsiteY13-760" fmla="*/ 2047472 h 4099313"/>
                  <a:gd name="connsiteX14-761" fmla="*/ 2176945 w 4228925"/>
                  <a:gd name="connsiteY14-762" fmla="*/ 3787239 h 4099313"/>
                  <a:gd name="connsiteX15-763" fmla="*/ 3916711 w 4228925"/>
                  <a:gd name="connsiteY15-764" fmla="*/ 2047472 h 4099313"/>
                  <a:gd name="connsiteX16-765" fmla="*/ 2290461 w 4228925"/>
                  <a:gd name="connsiteY16-766" fmla="*/ 312377 h 4099313"/>
                  <a:gd name="connsiteX17-767" fmla="*/ 2090436 w 4228925"/>
                  <a:gd name="connsiteY17-768" fmla="*/ 0 h 4099313"/>
                  <a:gd name="connsiteX18-769" fmla="*/ 2090436 w 4228925"/>
                  <a:gd name="connsiteY18-770" fmla="*/ 312073 h 4099313"/>
                  <a:gd name="connsiteX19-771" fmla="*/ 739525 w 4228925"/>
                  <a:gd name="connsiteY19-772" fmla="*/ 1067768 h 4099313"/>
                  <a:gd name="connsiteX20-773" fmla="*/ 470434 w 4228925"/>
                  <a:gd name="connsiteY20-774" fmla="*/ 908652 h 4099313"/>
                  <a:gd name="connsiteX21-775" fmla="*/ 2090436 w 4228925"/>
                  <a:gd name="connsiteY21-776" fmla="*/ 0 h 4099313"/>
                  <a:gd name="connsiteX0-777" fmla="*/ 739525 w 4353891"/>
                  <a:gd name="connsiteY0-778" fmla="*/ 1067768 h 4099313"/>
                  <a:gd name="connsiteX1-779" fmla="*/ 742648 w 4353891"/>
                  <a:gd name="connsiteY1-780" fmla="*/ 1069614 h 4099313"/>
                  <a:gd name="connsiteX2-781" fmla="*/ 739525 w 4353891"/>
                  <a:gd name="connsiteY2-782" fmla="*/ 1067768 h 4099313"/>
                  <a:gd name="connsiteX3-783" fmla="*/ 468805 w 4353891"/>
                  <a:gd name="connsiteY3-784" fmla="*/ 907689 h 4099313"/>
                  <a:gd name="connsiteX4-785" fmla="*/ 470434 w 4353891"/>
                  <a:gd name="connsiteY4-786" fmla="*/ 908652 h 4099313"/>
                  <a:gd name="connsiteX5-787" fmla="*/ 468805 w 4353891"/>
                  <a:gd name="connsiteY5-788" fmla="*/ 907689 h 4099313"/>
                  <a:gd name="connsiteX6-789" fmla="*/ 2090436 w 4353891"/>
                  <a:gd name="connsiteY6-790" fmla="*/ 312073 h 4099313"/>
                  <a:gd name="connsiteX7-791" fmla="*/ 2090436 w 4353891"/>
                  <a:gd name="connsiteY7-792" fmla="*/ 312377 h 4099313"/>
                  <a:gd name="connsiteX8-793" fmla="*/ 2090436 w 4353891"/>
                  <a:gd name="connsiteY8-794" fmla="*/ 312073 h 4099313"/>
                  <a:gd name="connsiteX9-795" fmla="*/ 3916711 w 4353891"/>
                  <a:gd name="connsiteY9-796" fmla="*/ 2047472 h 4099313"/>
                  <a:gd name="connsiteX10-797" fmla="*/ 4228786 w 4353891"/>
                  <a:gd name="connsiteY10-798" fmla="*/ 2047473 h 4099313"/>
                  <a:gd name="connsiteX11-799" fmla="*/ 2176946 w 4353891"/>
                  <a:gd name="connsiteY11-800" fmla="*/ 4099313 h 4099313"/>
                  <a:gd name="connsiteX12-801" fmla="*/ 125105 w 4353891"/>
                  <a:gd name="connsiteY12-802" fmla="*/ 2047473 h 4099313"/>
                  <a:gd name="connsiteX13-803" fmla="*/ 437178 w 4353891"/>
                  <a:gd name="connsiteY13-804" fmla="*/ 2047472 h 4099313"/>
                  <a:gd name="connsiteX14-805" fmla="*/ 2176945 w 4353891"/>
                  <a:gd name="connsiteY14-806" fmla="*/ 3787239 h 4099313"/>
                  <a:gd name="connsiteX15-807" fmla="*/ 3916711 w 4353891"/>
                  <a:gd name="connsiteY15-808" fmla="*/ 2047472 h 4099313"/>
                  <a:gd name="connsiteX16-809" fmla="*/ 2090436 w 4353891"/>
                  <a:gd name="connsiteY16-810" fmla="*/ 0 h 4099313"/>
                  <a:gd name="connsiteX17-811" fmla="*/ 2090436 w 4353891"/>
                  <a:gd name="connsiteY17-812" fmla="*/ 312073 h 4099313"/>
                  <a:gd name="connsiteX18-813" fmla="*/ 739525 w 4353891"/>
                  <a:gd name="connsiteY18-814" fmla="*/ 1067768 h 4099313"/>
                  <a:gd name="connsiteX19-815" fmla="*/ 470434 w 4353891"/>
                  <a:gd name="connsiteY19-816" fmla="*/ 908652 h 4099313"/>
                  <a:gd name="connsiteX20-817" fmla="*/ 2090436 w 4353891"/>
                  <a:gd name="connsiteY20-818" fmla="*/ 0 h 4099313"/>
                  <a:gd name="connsiteX0-819" fmla="*/ 614420 w 4228786"/>
                  <a:gd name="connsiteY0-820" fmla="*/ 1067768 h 4099313"/>
                  <a:gd name="connsiteX1-821" fmla="*/ 617543 w 4228786"/>
                  <a:gd name="connsiteY1-822" fmla="*/ 1069614 h 4099313"/>
                  <a:gd name="connsiteX2-823" fmla="*/ 614420 w 4228786"/>
                  <a:gd name="connsiteY2-824" fmla="*/ 1067768 h 4099313"/>
                  <a:gd name="connsiteX3-825" fmla="*/ 343700 w 4228786"/>
                  <a:gd name="connsiteY3-826" fmla="*/ 907689 h 4099313"/>
                  <a:gd name="connsiteX4-827" fmla="*/ 345329 w 4228786"/>
                  <a:gd name="connsiteY4-828" fmla="*/ 908652 h 4099313"/>
                  <a:gd name="connsiteX5-829" fmla="*/ 343700 w 4228786"/>
                  <a:gd name="connsiteY5-830" fmla="*/ 907689 h 4099313"/>
                  <a:gd name="connsiteX6-831" fmla="*/ 1965331 w 4228786"/>
                  <a:gd name="connsiteY6-832" fmla="*/ 312073 h 4099313"/>
                  <a:gd name="connsiteX7-833" fmla="*/ 1965331 w 4228786"/>
                  <a:gd name="connsiteY7-834" fmla="*/ 312377 h 4099313"/>
                  <a:gd name="connsiteX8-835" fmla="*/ 1965331 w 4228786"/>
                  <a:gd name="connsiteY8-836" fmla="*/ 312073 h 4099313"/>
                  <a:gd name="connsiteX9-837" fmla="*/ 3791606 w 4228786"/>
                  <a:gd name="connsiteY9-838" fmla="*/ 2047472 h 4099313"/>
                  <a:gd name="connsiteX10-839" fmla="*/ 4103681 w 4228786"/>
                  <a:gd name="connsiteY10-840" fmla="*/ 2047473 h 4099313"/>
                  <a:gd name="connsiteX11-841" fmla="*/ 2051841 w 4228786"/>
                  <a:gd name="connsiteY11-842" fmla="*/ 4099313 h 4099313"/>
                  <a:gd name="connsiteX12-843" fmla="*/ 0 w 4228786"/>
                  <a:gd name="connsiteY12-844" fmla="*/ 2047473 h 4099313"/>
                  <a:gd name="connsiteX13-845" fmla="*/ 2051840 w 4228786"/>
                  <a:gd name="connsiteY13-846" fmla="*/ 3787239 h 4099313"/>
                  <a:gd name="connsiteX14-847" fmla="*/ 3791606 w 4228786"/>
                  <a:gd name="connsiteY14-848" fmla="*/ 2047472 h 4099313"/>
                  <a:gd name="connsiteX15-849" fmla="*/ 1965331 w 4228786"/>
                  <a:gd name="connsiteY15-850" fmla="*/ 0 h 4099313"/>
                  <a:gd name="connsiteX16-851" fmla="*/ 1965331 w 4228786"/>
                  <a:gd name="connsiteY16-852" fmla="*/ 312073 h 4099313"/>
                  <a:gd name="connsiteX17-853" fmla="*/ 614420 w 4228786"/>
                  <a:gd name="connsiteY17-854" fmla="*/ 1067768 h 4099313"/>
                  <a:gd name="connsiteX18-855" fmla="*/ 345329 w 4228786"/>
                  <a:gd name="connsiteY18-856" fmla="*/ 908652 h 4099313"/>
                  <a:gd name="connsiteX19-857" fmla="*/ 1965331 w 4228786"/>
                  <a:gd name="connsiteY19-858" fmla="*/ 0 h 4099313"/>
                  <a:gd name="connsiteX0-859" fmla="*/ 270720 w 3885086"/>
                  <a:gd name="connsiteY0-860" fmla="*/ 1067768 h 4224418"/>
                  <a:gd name="connsiteX1-861" fmla="*/ 273843 w 3885086"/>
                  <a:gd name="connsiteY1-862" fmla="*/ 1069614 h 4224418"/>
                  <a:gd name="connsiteX2-863" fmla="*/ 270720 w 3885086"/>
                  <a:gd name="connsiteY2-864" fmla="*/ 1067768 h 4224418"/>
                  <a:gd name="connsiteX3-865" fmla="*/ 0 w 3885086"/>
                  <a:gd name="connsiteY3-866" fmla="*/ 907689 h 4224418"/>
                  <a:gd name="connsiteX4-867" fmla="*/ 1629 w 3885086"/>
                  <a:gd name="connsiteY4-868" fmla="*/ 908652 h 4224418"/>
                  <a:gd name="connsiteX5-869" fmla="*/ 0 w 3885086"/>
                  <a:gd name="connsiteY5-870" fmla="*/ 907689 h 4224418"/>
                  <a:gd name="connsiteX6-871" fmla="*/ 1621631 w 3885086"/>
                  <a:gd name="connsiteY6-872" fmla="*/ 312073 h 4224418"/>
                  <a:gd name="connsiteX7-873" fmla="*/ 1621631 w 3885086"/>
                  <a:gd name="connsiteY7-874" fmla="*/ 312377 h 4224418"/>
                  <a:gd name="connsiteX8-875" fmla="*/ 1621631 w 3885086"/>
                  <a:gd name="connsiteY8-876" fmla="*/ 312073 h 4224418"/>
                  <a:gd name="connsiteX9-877" fmla="*/ 3447906 w 3885086"/>
                  <a:gd name="connsiteY9-878" fmla="*/ 2047472 h 4224418"/>
                  <a:gd name="connsiteX10-879" fmla="*/ 3759981 w 3885086"/>
                  <a:gd name="connsiteY10-880" fmla="*/ 2047473 h 4224418"/>
                  <a:gd name="connsiteX11-881" fmla="*/ 1708141 w 3885086"/>
                  <a:gd name="connsiteY11-882" fmla="*/ 4099313 h 4224418"/>
                  <a:gd name="connsiteX12-883" fmla="*/ 1708140 w 3885086"/>
                  <a:gd name="connsiteY12-884" fmla="*/ 3787239 h 4224418"/>
                  <a:gd name="connsiteX13-885" fmla="*/ 3447906 w 3885086"/>
                  <a:gd name="connsiteY13-886" fmla="*/ 2047472 h 4224418"/>
                  <a:gd name="connsiteX14-887" fmla="*/ 1621631 w 3885086"/>
                  <a:gd name="connsiteY14-888" fmla="*/ 0 h 4224418"/>
                  <a:gd name="connsiteX15-889" fmla="*/ 1621631 w 3885086"/>
                  <a:gd name="connsiteY15-890" fmla="*/ 312073 h 4224418"/>
                  <a:gd name="connsiteX16-891" fmla="*/ 270720 w 3885086"/>
                  <a:gd name="connsiteY16-892" fmla="*/ 1067768 h 4224418"/>
                  <a:gd name="connsiteX17-893" fmla="*/ 1629 w 3885086"/>
                  <a:gd name="connsiteY17-894" fmla="*/ 908652 h 4224418"/>
                  <a:gd name="connsiteX18-895" fmla="*/ 1621631 w 3885086"/>
                  <a:gd name="connsiteY18-896" fmla="*/ 0 h 4224418"/>
                  <a:gd name="connsiteX0-897" fmla="*/ 270720 w 3885086"/>
                  <a:gd name="connsiteY0-898" fmla="*/ 1067768 h 4099313"/>
                  <a:gd name="connsiteX1-899" fmla="*/ 273843 w 3885086"/>
                  <a:gd name="connsiteY1-900" fmla="*/ 1069614 h 4099313"/>
                  <a:gd name="connsiteX2-901" fmla="*/ 270720 w 3885086"/>
                  <a:gd name="connsiteY2-902" fmla="*/ 1067768 h 4099313"/>
                  <a:gd name="connsiteX3-903" fmla="*/ 0 w 3885086"/>
                  <a:gd name="connsiteY3-904" fmla="*/ 907689 h 4099313"/>
                  <a:gd name="connsiteX4-905" fmla="*/ 1629 w 3885086"/>
                  <a:gd name="connsiteY4-906" fmla="*/ 908652 h 4099313"/>
                  <a:gd name="connsiteX5-907" fmla="*/ 0 w 3885086"/>
                  <a:gd name="connsiteY5-908" fmla="*/ 907689 h 4099313"/>
                  <a:gd name="connsiteX6-909" fmla="*/ 1621631 w 3885086"/>
                  <a:gd name="connsiteY6-910" fmla="*/ 312073 h 4099313"/>
                  <a:gd name="connsiteX7-911" fmla="*/ 1621631 w 3885086"/>
                  <a:gd name="connsiteY7-912" fmla="*/ 312377 h 4099313"/>
                  <a:gd name="connsiteX8-913" fmla="*/ 1621631 w 3885086"/>
                  <a:gd name="connsiteY8-914" fmla="*/ 312073 h 4099313"/>
                  <a:gd name="connsiteX9-915" fmla="*/ 3447906 w 3885086"/>
                  <a:gd name="connsiteY9-916" fmla="*/ 2047472 h 4099313"/>
                  <a:gd name="connsiteX10-917" fmla="*/ 3759981 w 3885086"/>
                  <a:gd name="connsiteY10-918" fmla="*/ 2047473 h 4099313"/>
                  <a:gd name="connsiteX11-919" fmla="*/ 1708141 w 3885086"/>
                  <a:gd name="connsiteY11-920" fmla="*/ 4099313 h 4099313"/>
                  <a:gd name="connsiteX12-921" fmla="*/ 3447906 w 3885086"/>
                  <a:gd name="connsiteY12-922" fmla="*/ 2047472 h 4099313"/>
                  <a:gd name="connsiteX13-923" fmla="*/ 1621631 w 3885086"/>
                  <a:gd name="connsiteY13-924" fmla="*/ 0 h 4099313"/>
                  <a:gd name="connsiteX14-925" fmla="*/ 1621631 w 3885086"/>
                  <a:gd name="connsiteY14-926" fmla="*/ 312073 h 4099313"/>
                  <a:gd name="connsiteX15-927" fmla="*/ 270720 w 3885086"/>
                  <a:gd name="connsiteY15-928" fmla="*/ 1067768 h 4099313"/>
                  <a:gd name="connsiteX16-929" fmla="*/ 1629 w 3885086"/>
                  <a:gd name="connsiteY16-930" fmla="*/ 908652 h 4099313"/>
                  <a:gd name="connsiteX17-931" fmla="*/ 1621631 w 3885086"/>
                  <a:gd name="connsiteY17-932" fmla="*/ 0 h 4099313"/>
                  <a:gd name="connsiteX0-933" fmla="*/ 270720 w 3760643"/>
                  <a:gd name="connsiteY0-934" fmla="*/ 1067768 h 2047473"/>
                  <a:gd name="connsiteX1-935" fmla="*/ 273843 w 3760643"/>
                  <a:gd name="connsiteY1-936" fmla="*/ 1069614 h 2047473"/>
                  <a:gd name="connsiteX2-937" fmla="*/ 270720 w 3760643"/>
                  <a:gd name="connsiteY2-938" fmla="*/ 1067768 h 2047473"/>
                  <a:gd name="connsiteX3-939" fmla="*/ 0 w 3760643"/>
                  <a:gd name="connsiteY3-940" fmla="*/ 907689 h 2047473"/>
                  <a:gd name="connsiteX4-941" fmla="*/ 1629 w 3760643"/>
                  <a:gd name="connsiteY4-942" fmla="*/ 908652 h 2047473"/>
                  <a:gd name="connsiteX5-943" fmla="*/ 0 w 3760643"/>
                  <a:gd name="connsiteY5-944" fmla="*/ 907689 h 2047473"/>
                  <a:gd name="connsiteX6-945" fmla="*/ 1621631 w 3760643"/>
                  <a:gd name="connsiteY6-946" fmla="*/ 312073 h 2047473"/>
                  <a:gd name="connsiteX7-947" fmla="*/ 1621631 w 3760643"/>
                  <a:gd name="connsiteY7-948" fmla="*/ 312377 h 2047473"/>
                  <a:gd name="connsiteX8-949" fmla="*/ 1621631 w 3760643"/>
                  <a:gd name="connsiteY8-950" fmla="*/ 312073 h 2047473"/>
                  <a:gd name="connsiteX9-951" fmla="*/ 3447906 w 3760643"/>
                  <a:gd name="connsiteY9-952" fmla="*/ 2047472 h 2047473"/>
                  <a:gd name="connsiteX10-953" fmla="*/ 3759981 w 3760643"/>
                  <a:gd name="connsiteY10-954" fmla="*/ 2047473 h 2047473"/>
                  <a:gd name="connsiteX11-955" fmla="*/ 3447906 w 3760643"/>
                  <a:gd name="connsiteY11-956" fmla="*/ 2047472 h 2047473"/>
                  <a:gd name="connsiteX12-957" fmla="*/ 1621631 w 3760643"/>
                  <a:gd name="connsiteY12-958" fmla="*/ 0 h 2047473"/>
                  <a:gd name="connsiteX13-959" fmla="*/ 1621631 w 3760643"/>
                  <a:gd name="connsiteY13-960" fmla="*/ 312073 h 2047473"/>
                  <a:gd name="connsiteX14-961" fmla="*/ 270720 w 3760643"/>
                  <a:gd name="connsiteY14-962" fmla="*/ 1067768 h 2047473"/>
                  <a:gd name="connsiteX15-963" fmla="*/ 1629 w 3760643"/>
                  <a:gd name="connsiteY15-964" fmla="*/ 908652 h 2047473"/>
                  <a:gd name="connsiteX16-965" fmla="*/ 1621631 w 3760643"/>
                  <a:gd name="connsiteY16-966" fmla="*/ 0 h 2047473"/>
                  <a:gd name="connsiteX0-967" fmla="*/ 270720 w 1621631"/>
                  <a:gd name="connsiteY0-968" fmla="*/ 1067768 h 1069614"/>
                  <a:gd name="connsiteX1-969" fmla="*/ 273843 w 1621631"/>
                  <a:gd name="connsiteY1-970" fmla="*/ 1069614 h 1069614"/>
                  <a:gd name="connsiteX2-971" fmla="*/ 270720 w 1621631"/>
                  <a:gd name="connsiteY2-972" fmla="*/ 1067768 h 1069614"/>
                  <a:gd name="connsiteX3-973" fmla="*/ 0 w 1621631"/>
                  <a:gd name="connsiteY3-974" fmla="*/ 907689 h 1069614"/>
                  <a:gd name="connsiteX4-975" fmla="*/ 1629 w 1621631"/>
                  <a:gd name="connsiteY4-976" fmla="*/ 908652 h 1069614"/>
                  <a:gd name="connsiteX5-977" fmla="*/ 0 w 1621631"/>
                  <a:gd name="connsiteY5-978" fmla="*/ 907689 h 1069614"/>
                  <a:gd name="connsiteX6-979" fmla="*/ 1621631 w 1621631"/>
                  <a:gd name="connsiteY6-980" fmla="*/ 312073 h 1069614"/>
                  <a:gd name="connsiteX7-981" fmla="*/ 1621631 w 1621631"/>
                  <a:gd name="connsiteY7-982" fmla="*/ 312377 h 1069614"/>
                  <a:gd name="connsiteX8-983" fmla="*/ 1621631 w 1621631"/>
                  <a:gd name="connsiteY8-984" fmla="*/ 312073 h 1069614"/>
                  <a:gd name="connsiteX9-985" fmla="*/ 1621631 w 1621631"/>
                  <a:gd name="connsiteY9-986" fmla="*/ 0 h 1069614"/>
                  <a:gd name="connsiteX10-987" fmla="*/ 1621631 w 1621631"/>
                  <a:gd name="connsiteY10-988" fmla="*/ 312073 h 1069614"/>
                  <a:gd name="connsiteX11-989" fmla="*/ 270720 w 1621631"/>
                  <a:gd name="connsiteY11-990" fmla="*/ 1067768 h 1069614"/>
                  <a:gd name="connsiteX12-991" fmla="*/ 1629 w 1621631"/>
                  <a:gd name="connsiteY12-992" fmla="*/ 908652 h 1069614"/>
                  <a:gd name="connsiteX13-993" fmla="*/ 1621631 w 1621631"/>
                  <a:gd name="connsiteY13-994" fmla="*/ 0 h 1069614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  <a:cxn ang="0">
                    <a:pos x="connsiteX11-23" y="connsiteY11-24"/>
                  </a:cxn>
                  <a:cxn ang="0">
                    <a:pos x="connsiteX12-25" y="connsiteY12-26"/>
                  </a:cxn>
                  <a:cxn ang="0">
                    <a:pos x="connsiteX13-27" y="connsiteY13-28"/>
                  </a:cxn>
                </a:cxnLst>
                <a:rect l="l" t="t" r="r" b="b"/>
                <a:pathLst>
                  <a:path w="1621631" h="1069614">
                    <a:moveTo>
                      <a:pt x="270720" y="1067768"/>
                    </a:moveTo>
                    <a:lnTo>
                      <a:pt x="273843" y="1069614"/>
                    </a:lnTo>
                    <a:lnTo>
                      <a:pt x="270720" y="1067768"/>
                    </a:lnTo>
                    <a:close/>
                    <a:moveTo>
                      <a:pt x="0" y="907689"/>
                    </a:moveTo>
                    <a:lnTo>
                      <a:pt x="1629" y="908652"/>
                    </a:lnTo>
                    <a:lnTo>
                      <a:pt x="0" y="907689"/>
                    </a:lnTo>
                    <a:close/>
                    <a:moveTo>
                      <a:pt x="1621631" y="312073"/>
                    </a:moveTo>
                    <a:lnTo>
                      <a:pt x="1621631" y="312377"/>
                    </a:lnTo>
                    <a:lnTo>
                      <a:pt x="1621631" y="312073"/>
                    </a:lnTo>
                    <a:close/>
                    <a:moveTo>
                      <a:pt x="1621631" y="0"/>
                    </a:moveTo>
                    <a:lnTo>
                      <a:pt x="1621631" y="312073"/>
                    </a:lnTo>
                    <a:cubicBezTo>
                      <a:pt x="1059988" y="337356"/>
                      <a:pt x="568425" y="631117"/>
                      <a:pt x="270720" y="1067768"/>
                    </a:cubicBezTo>
                    <a:lnTo>
                      <a:pt x="1629" y="908652"/>
                    </a:lnTo>
                    <a:cubicBezTo>
                      <a:pt x="354259" y="380480"/>
                      <a:pt x="945677" y="25494"/>
                      <a:pt x="1621631" y="0"/>
                    </a:cubicBezTo>
                    <a:close/>
                  </a:path>
                </a:pathLst>
              </a:custGeom>
              <a:solidFill>
                <a:srgbClr val="D5650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53" name="Freeform 61"/>
              <p:cNvSpPr/>
              <p:nvPr/>
            </p:nvSpPr>
            <p:spPr bwMode="auto">
              <a:xfrm rot="3645706" flipH="1">
                <a:off x="8875073" y="3127550"/>
                <a:ext cx="1621631" cy="1069614"/>
              </a:xfrm>
              <a:custGeom>
                <a:avLst/>
                <a:gdLst>
                  <a:gd name="connsiteX0" fmla="*/ 668844 w 4158105"/>
                  <a:gd name="connsiteY0" fmla="*/ 1079241 h 4110786"/>
                  <a:gd name="connsiteX1" fmla="*/ 671967 w 4158105"/>
                  <a:gd name="connsiteY1" fmla="*/ 1081087 h 4110786"/>
                  <a:gd name="connsiteX2" fmla="*/ 576717 w 4158105"/>
                  <a:gd name="connsiteY2" fmla="*/ 1235869 h 4110786"/>
                  <a:gd name="connsiteX3" fmla="*/ 574232 w 4158105"/>
                  <a:gd name="connsiteY3" fmla="*/ 1234330 h 4110786"/>
                  <a:gd name="connsiteX4" fmla="*/ 668844 w 4158105"/>
                  <a:gd name="connsiteY4" fmla="*/ 1079241 h 4110786"/>
                  <a:gd name="connsiteX5" fmla="*/ 398124 w 4158105"/>
                  <a:gd name="connsiteY5" fmla="*/ 919162 h 4110786"/>
                  <a:gd name="connsiteX6" fmla="*/ 399753 w 4158105"/>
                  <a:gd name="connsiteY6" fmla="*/ 920125 h 4110786"/>
                  <a:gd name="connsiteX7" fmla="*/ 308772 w 4158105"/>
                  <a:gd name="connsiteY7" fmla="*/ 1069886 h 4110786"/>
                  <a:gd name="connsiteX8" fmla="*/ 307636 w 4158105"/>
                  <a:gd name="connsiteY8" fmla="*/ 1069182 h 4110786"/>
                  <a:gd name="connsiteX9" fmla="*/ 398124 w 4158105"/>
                  <a:gd name="connsiteY9" fmla="*/ 919162 h 4110786"/>
                  <a:gd name="connsiteX10" fmla="*/ 2106264 w 4158105"/>
                  <a:gd name="connsiteY10" fmla="*/ 319178 h 4110786"/>
                  <a:gd name="connsiteX11" fmla="*/ 2198792 w 4158105"/>
                  <a:gd name="connsiteY11" fmla="*/ 323850 h 4110786"/>
                  <a:gd name="connsiteX12" fmla="*/ 2019755 w 4158105"/>
                  <a:gd name="connsiteY12" fmla="*/ 323850 h 4110786"/>
                  <a:gd name="connsiteX13" fmla="*/ 2019755 w 4158105"/>
                  <a:gd name="connsiteY13" fmla="*/ 323546 h 4110786"/>
                  <a:gd name="connsiteX14" fmla="*/ 2106264 w 4158105"/>
                  <a:gd name="connsiteY14" fmla="*/ 319178 h 4110786"/>
                  <a:gd name="connsiteX15" fmla="*/ 2224351 w 4158105"/>
                  <a:gd name="connsiteY15" fmla="*/ 13068 h 4110786"/>
                  <a:gd name="connsiteX16" fmla="*/ 4158105 w 4158105"/>
                  <a:gd name="connsiteY16" fmla="*/ 2058946 h 4110786"/>
                  <a:gd name="connsiteX17" fmla="*/ 2106265 w 4158105"/>
                  <a:gd name="connsiteY17" fmla="*/ 4110786 h 4110786"/>
                  <a:gd name="connsiteX18" fmla="*/ 54424 w 4158105"/>
                  <a:gd name="connsiteY18" fmla="*/ 2058946 h 4110786"/>
                  <a:gd name="connsiteX19" fmla="*/ 574232 w 4158105"/>
                  <a:gd name="connsiteY19" fmla="*/ 1234330 h 4110786"/>
                  <a:gd name="connsiteX20" fmla="*/ 366497 w 4158105"/>
                  <a:gd name="connsiteY20" fmla="*/ 2058945 h 4110786"/>
                  <a:gd name="connsiteX21" fmla="*/ 2106264 w 4158105"/>
                  <a:gd name="connsiteY21" fmla="*/ 3798712 h 4110786"/>
                  <a:gd name="connsiteX22" fmla="*/ 3846030 w 4158105"/>
                  <a:gd name="connsiteY22" fmla="*/ 2058945 h 4110786"/>
                  <a:gd name="connsiteX23" fmla="*/ 2198792 w 4158105"/>
                  <a:gd name="connsiteY23" fmla="*/ 323850 h 4110786"/>
                  <a:gd name="connsiteX24" fmla="*/ 2219780 w 4158105"/>
                  <a:gd name="connsiteY24" fmla="*/ 323850 h 4110786"/>
                  <a:gd name="connsiteX25" fmla="*/ 2224351 w 4158105"/>
                  <a:gd name="connsiteY25" fmla="*/ 13068 h 4110786"/>
                  <a:gd name="connsiteX26" fmla="*/ 2019755 w 4158105"/>
                  <a:gd name="connsiteY26" fmla="*/ 11473 h 4110786"/>
                  <a:gd name="connsiteX27" fmla="*/ 2019755 w 4158105"/>
                  <a:gd name="connsiteY27" fmla="*/ 323546 h 4110786"/>
                  <a:gd name="connsiteX28" fmla="*/ 668844 w 4158105"/>
                  <a:gd name="connsiteY28" fmla="*/ 1079241 h 4110786"/>
                  <a:gd name="connsiteX29" fmla="*/ 399753 w 4158105"/>
                  <a:gd name="connsiteY29" fmla="*/ 920125 h 4110786"/>
                  <a:gd name="connsiteX30" fmla="*/ 2019755 w 4158105"/>
                  <a:gd name="connsiteY30" fmla="*/ 11473 h 4110786"/>
                  <a:gd name="connsiteX31" fmla="*/ 2224543 w 4158105"/>
                  <a:gd name="connsiteY31" fmla="*/ 0 h 4110786"/>
                  <a:gd name="connsiteX32" fmla="*/ 2224351 w 4158105"/>
                  <a:gd name="connsiteY32" fmla="*/ 13068 h 4110786"/>
                  <a:gd name="connsiteX33" fmla="*/ 2106265 w 4158105"/>
                  <a:gd name="connsiteY33" fmla="*/ 7105 h 4110786"/>
                  <a:gd name="connsiteX34" fmla="*/ 2019755 w 4158105"/>
                  <a:gd name="connsiteY34" fmla="*/ 11473 h 4110786"/>
                  <a:gd name="connsiteX35" fmla="*/ 2019755 w 4158105"/>
                  <a:gd name="connsiteY35" fmla="*/ 2381 h 4110786"/>
                  <a:gd name="connsiteX36" fmla="*/ 2224543 w 4158105"/>
                  <a:gd name="connsiteY36" fmla="*/ 0 h 4110786"/>
                  <a:gd name="connsiteX0-1" fmla="*/ 668844 w 4158105"/>
                  <a:gd name="connsiteY0-2" fmla="*/ 1079241 h 4110786"/>
                  <a:gd name="connsiteX1-3" fmla="*/ 671967 w 4158105"/>
                  <a:gd name="connsiteY1-4" fmla="*/ 1081087 h 4110786"/>
                  <a:gd name="connsiteX2-5" fmla="*/ 576717 w 4158105"/>
                  <a:gd name="connsiteY2-6" fmla="*/ 1235869 h 4110786"/>
                  <a:gd name="connsiteX3-7" fmla="*/ 574232 w 4158105"/>
                  <a:gd name="connsiteY3-8" fmla="*/ 1234330 h 4110786"/>
                  <a:gd name="connsiteX4-9" fmla="*/ 668844 w 4158105"/>
                  <a:gd name="connsiteY4-10" fmla="*/ 1079241 h 4110786"/>
                  <a:gd name="connsiteX5-11" fmla="*/ 398124 w 4158105"/>
                  <a:gd name="connsiteY5-12" fmla="*/ 919162 h 4110786"/>
                  <a:gd name="connsiteX6-13" fmla="*/ 399753 w 4158105"/>
                  <a:gd name="connsiteY6-14" fmla="*/ 920125 h 4110786"/>
                  <a:gd name="connsiteX7-15" fmla="*/ 308772 w 4158105"/>
                  <a:gd name="connsiteY7-16" fmla="*/ 1069886 h 4110786"/>
                  <a:gd name="connsiteX8-17" fmla="*/ 398124 w 4158105"/>
                  <a:gd name="connsiteY8-18" fmla="*/ 919162 h 4110786"/>
                  <a:gd name="connsiteX9-19" fmla="*/ 2106264 w 4158105"/>
                  <a:gd name="connsiteY9-20" fmla="*/ 319178 h 4110786"/>
                  <a:gd name="connsiteX10-21" fmla="*/ 2198792 w 4158105"/>
                  <a:gd name="connsiteY10-22" fmla="*/ 323850 h 4110786"/>
                  <a:gd name="connsiteX11-23" fmla="*/ 2019755 w 4158105"/>
                  <a:gd name="connsiteY11-24" fmla="*/ 323850 h 4110786"/>
                  <a:gd name="connsiteX12-25" fmla="*/ 2019755 w 4158105"/>
                  <a:gd name="connsiteY12-26" fmla="*/ 323546 h 4110786"/>
                  <a:gd name="connsiteX13-27" fmla="*/ 2106264 w 4158105"/>
                  <a:gd name="connsiteY13-28" fmla="*/ 319178 h 4110786"/>
                  <a:gd name="connsiteX14-29" fmla="*/ 2224351 w 4158105"/>
                  <a:gd name="connsiteY14-30" fmla="*/ 13068 h 4110786"/>
                  <a:gd name="connsiteX15-31" fmla="*/ 4158105 w 4158105"/>
                  <a:gd name="connsiteY15-32" fmla="*/ 2058946 h 4110786"/>
                  <a:gd name="connsiteX16-33" fmla="*/ 2106265 w 4158105"/>
                  <a:gd name="connsiteY16-34" fmla="*/ 4110786 h 4110786"/>
                  <a:gd name="connsiteX17-35" fmla="*/ 54424 w 4158105"/>
                  <a:gd name="connsiteY17-36" fmla="*/ 2058946 h 4110786"/>
                  <a:gd name="connsiteX18-37" fmla="*/ 574232 w 4158105"/>
                  <a:gd name="connsiteY18-38" fmla="*/ 1234330 h 4110786"/>
                  <a:gd name="connsiteX19-39" fmla="*/ 366497 w 4158105"/>
                  <a:gd name="connsiteY19-40" fmla="*/ 2058945 h 4110786"/>
                  <a:gd name="connsiteX20-41" fmla="*/ 2106264 w 4158105"/>
                  <a:gd name="connsiteY20-42" fmla="*/ 3798712 h 4110786"/>
                  <a:gd name="connsiteX21-43" fmla="*/ 3846030 w 4158105"/>
                  <a:gd name="connsiteY21-44" fmla="*/ 2058945 h 4110786"/>
                  <a:gd name="connsiteX22-45" fmla="*/ 2198792 w 4158105"/>
                  <a:gd name="connsiteY22-46" fmla="*/ 323850 h 4110786"/>
                  <a:gd name="connsiteX23-47" fmla="*/ 2219780 w 4158105"/>
                  <a:gd name="connsiteY23-48" fmla="*/ 323850 h 4110786"/>
                  <a:gd name="connsiteX24-49" fmla="*/ 2224351 w 4158105"/>
                  <a:gd name="connsiteY24-50" fmla="*/ 13068 h 4110786"/>
                  <a:gd name="connsiteX25-51" fmla="*/ 2019755 w 4158105"/>
                  <a:gd name="connsiteY25-52" fmla="*/ 11473 h 4110786"/>
                  <a:gd name="connsiteX26-53" fmla="*/ 2019755 w 4158105"/>
                  <a:gd name="connsiteY26-54" fmla="*/ 323546 h 4110786"/>
                  <a:gd name="connsiteX27-55" fmla="*/ 668844 w 4158105"/>
                  <a:gd name="connsiteY27-56" fmla="*/ 1079241 h 4110786"/>
                  <a:gd name="connsiteX28-57" fmla="*/ 399753 w 4158105"/>
                  <a:gd name="connsiteY28-58" fmla="*/ 920125 h 4110786"/>
                  <a:gd name="connsiteX29-59" fmla="*/ 2019755 w 4158105"/>
                  <a:gd name="connsiteY29-60" fmla="*/ 11473 h 4110786"/>
                  <a:gd name="connsiteX30-61" fmla="*/ 2224543 w 4158105"/>
                  <a:gd name="connsiteY30-62" fmla="*/ 0 h 4110786"/>
                  <a:gd name="connsiteX31-63" fmla="*/ 2224351 w 4158105"/>
                  <a:gd name="connsiteY31-64" fmla="*/ 13068 h 4110786"/>
                  <a:gd name="connsiteX32-65" fmla="*/ 2106265 w 4158105"/>
                  <a:gd name="connsiteY32-66" fmla="*/ 7105 h 4110786"/>
                  <a:gd name="connsiteX33-67" fmla="*/ 2019755 w 4158105"/>
                  <a:gd name="connsiteY33-68" fmla="*/ 11473 h 4110786"/>
                  <a:gd name="connsiteX34-69" fmla="*/ 2019755 w 4158105"/>
                  <a:gd name="connsiteY34-70" fmla="*/ 2381 h 4110786"/>
                  <a:gd name="connsiteX35-71" fmla="*/ 2224543 w 4158105"/>
                  <a:gd name="connsiteY35-72" fmla="*/ 0 h 4110786"/>
                  <a:gd name="connsiteX0-73" fmla="*/ 668844 w 4158105"/>
                  <a:gd name="connsiteY0-74" fmla="*/ 1079241 h 4110786"/>
                  <a:gd name="connsiteX1-75" fmla="*/ 671967 w 4158105"/>
                  <a:gd name="connsiteY1-76" fmla="*/ 1081087 h 4110786"/>
                  <a:gd name="connsiteX2-77" fmla="*/ 576717 w 4158105"/>
                  <a:gd name="connsiteY2-78" fmla="*/ 1235869 h 4110786"/>
                  <a:gd name="connsiteX3-79" fmla="*/ 574232 w 4158105"/>
                  <a:gd name="connsiteY3-80" fmla="*/ 1234330 h 4110786"/>
                  <a:gd name="connsiteX4-81" fmla="*/ 668844 w 4158105"/>
                  <a:gd name="connsiteY4-82" fmla="*/ 1079241 h 4110786"/>
                  <a:gd name="connsiteX5-83" fmla="*/ 398124 w 4158105"/>
                  <a:gd name="connsiteY5-84" fmla="*/ 919162 h 4110786"/>
                  <a:gd name="connsiteX6-85" fmla="*/ 399753 w 4158105"/>
                  <a:gd name="connsiteY6-86" fmla="*/ 920125 h 4110786"/>
                  <a:gd name="connsiteX7-87" fmla="*/ 398124 w 4158105"/>
                  <a:gd name="connsiteY7-88" fmla="*/ 919162 h 4110786"/>
                  <a:gd name="connsiteX8-89" fmla="*/ 2106264 w 4158105"/>
                  <a:gd name="connsiteY8-90" fmla="*/ 319178 h 4110786"/>
                  <a:gd name="connsiteX9-91" fmla="*/ 2198792 w 4158105"/>
                  <a:gd name="connsiteY9-92" fmla="*/ 323850 h 4110786"/>
                  <a:gd name="connsiteX10-93" fmla="*/ 2019755 w 4158105"/>
                  <a:gd name="connsiteY10-94" fmla="*/ 323850 h 4110786"/>
                  <a:gd name="connsiteX11-95" fmla="*/ 2019755 w 4158105"/>
                  <a:gd name="connsiteY11-96" fmla="*/ 323546 h 4110786"/>
                  <a:gd name="connsiteX12-97" fmla="*/ 2106264 w 4158105"/>
                  <a:gd name="connsiteY12-98" fmla="*/ 319178 h 4110786"/>
                  <a:gd name="connsiteX13-99" fmla="*/ 2224351 w 4158105"/>
                  <a:gd name="connsiteY13-100" fmla="*/ 13068 h 4110786"/>
                  <a:gd name="connsiteX14-101" fmla="*/ 4158105 w 4158105"/>
                  <a:gd name="connsiteY14-102" fmla="*/ 2058946 h 4110786"/>
                  <a:gd name="connsiteX15-103" fmla="*/ 2106265 w 4158105"/>
                  <a:gd name="connsiteY15-104" fmla="*/ 4110786 h 4110786"/>
                  <a:gd name="connsiteX16-105" fmla="*/ 54424 w 4158105"/>
                  <a:gd name="connsiteY16-106" fmla="*/ 2058946 h 4110786"/>
                  <a:gd name="connsiteX17-107" fmla="*/ 574232 w 4158105"/>
                  <a:gd name="connsiteY17-108" fmla="*/ 1234330 h 4110786"/>
                  <a:gd name="connsiteX18-109" fmla="*/ 366497 w 4158105"/>
                  <a:gd name="connsiteY18-110" fmla="*/ 2058945 h 4110786"/>
                  <a:gd name="connsiteX19-111" fmla="*/ 2106264 w 4158105"/>
                  <a:gd name="connsiteY19-112" fmla="*/ 3798712 h 4110786"/>
                  <a:gd name="connsiteX20-113" fmla="*/ 3846030 w 4158105"/>
                  <a:gd name="connsiteY20-114" fmla="*/ 2058945 h 4110786"/>
                  <a:gd name="connsiteX21-115" fmla="*/ 2198792 w 4158105"/>
                  <a:gd name="connsiteY21-116" fmla="*/ 323850 h 4110786"/>
                  <a:gd name="connsiteX22-117" fmla="*/ 2219780 w 4158105"/>
                  <a:gd name="connsiteY22-118" fmla="*/ 323850 h 4110786"/>
                  <a:gd name="connsiteX23-119" fmla="*/ 2224351 w 4158105"/>
                  <a:gd name="connsiteY23-120" fmla="*/ 13068 h 4110786"/>
                  <a:gd name="connsiteX24-121" fmla="*/ 2019755 w 4158105"/>
                  <a:gd name="connsiteY24-122" fmla="*/ 11473 h 4110786"/>
                  <a:gd name="connsiteX25-123" fmla="*/ 2019755 w 4158105"/>
                  <a:gd name="connsiteY25-124" fmla="*/ 323546 h 4110786"/>
                  <a:gd name="connsiteX26-125" fmla="*/ 668844 w 4158105"/>
                  <a:gd name="connsiteY26-126" fmla="*/ 1079241 h 4110786"/>
                  <a:gd name="connsiteX27-127" fmla="*/ 399753 w 4158105"/>
                  <a:gd name="connsiteY27-128" fmla="*/ 920125 h 4110786"/>
                  <a:gd name="connsiteX28-129" fmla="*/ 2019755 w 4158105"/>
                  <a:gd name="connsiteY28-130" fmla="*/ 11473 h 4110786"/>
                  <a:gd name="connsiteX29-131" fmla="*/ 2224543 w 4158105"/>
                  <a:gd name="connsiteY29-132" fmla="*/ 0 h 4110786"/>
                  <a:gd name="connsiteX30-133" fmla="*/ 2224351 w 4158105"/>
                  <a:gd name="connsiteY30-134" fmla="*/ 13068 h 4110786"/>
                  <a:gd name="connsiteX31-135" fmla="*/ 2106265 w 4158105"/>
                  <a:gd name="connsiteY31-136" fmla="*/ 7105 h 4110786"/>
                  <a:gd name="connsiteX32-137" fmla="*/ 2019755 w 4158105"/>
                  <a:gd name="connsiteY32-138" fmla="*/ 11473 h 4110786"/>
                  <a:gd name="connsiteX33-139" fmla="*/ 2019755 w 4158105"/>
                  <a:gd name="connsiteY33-140" fmla="*/ 2381 h 4110786"/>
                  <a:gd name="connsiteX34-141" fmla="*/ 2224543 w 4158105"/>
                  <a:gd name="connsiteY34-142" fmla="*/ 0 h 4110786"/>
                  <a:gd name="connsiteX0-143" fmla="*/ 739525 w 4228786"/>
                  <a:gd name="connsiteY0-144" fmla="*/ 1079241 h 4110786"/>
                  <a:gd name="connsiteX1-145" fmla="*/ 742648 w 4228786"/>
                  <a:gd name="connsiteY1-146" fmla="*/ 1081087 h 4110786"/>
                  <a:gd name="connsiteX2-147" fmla="*/ 647398 w 4228786"/>
                  <a:gd name="connsiteY2-148" fmla="*/ 1235869 h 4110786"/>
                  <a:gd name="connsiteX3-149" fmla="*/ 644913 w 4228786"/>
                  <a:gd name="connsiteY3-150" fmla="*/ 1234330 h 4110786"/>
                  <a:gd name="connsiteX4-151" fmla="*/ 739525 w 4228786"/>
                  <a:gd name="connsiteY4-152" fmla="*/ 1079241 h 4110786"/>
                  <a:gd name="connsiteX5-153" fmla="*/ 468805 w 4228786"/>
                  <a:gd name="connsiteY5-154" fmla="*/ 919162 h 4110786"/>
                  <a:gd name="connsiteX6-155" fmla="*/ 470434 w 4228786"/>
                  <a:gd name="connsiteY6-156" fmla="*/ 920125 h 4110786"/>
                  <a:gd name="connsiteX7-157" fmla="*/ 468805 w 4228786"/>
                  <a:gd name="connsiteY7-158" fmla="*/ 919162 h 4110786"/>
                  <a:gd name="connsiteX8-159" fmla="*/ 2176945 w 4228786"/>
                  <a:gd name="connsiteY8-160" fmla="*/ 319178 h 4110786"/>
                  <a:gd name="connsiteX9-161" fmla="*/ 2269473 w 4228786"/>
                  <a:gd name="connsiteY9-162" fmla="*/ 323850 h 4110786"/>
                  <a:gd name="connsiteX10-163" fmla="*/ 2090436 w 4228786"/>
                  <a:gd name="connsiteY10-164" fmla="*/ 323850 h 4110786"/>
                  <a:gd name="connsiteX11-165" fmla="*/ 2090436 w 4228786"/>
                  <a:gd name="connsiteY11-166" fmla="*/ 323546 h 4110786"/>
                  <a:gd name="connsiteX12-167" fmla="*/ 2176945 w 4228786"/>
                  <a:gd name="connsiteY12-168" fmla="*/ 319178 h 4110786"/>
                  <a:gd name="connsiteX13-169" fmla="*/ 2295032 w 4228786"/>
                  <a:gd name="connsiteY13-170" fmla="*/ 13068 h 4110786"/>
                  <a:gd name="connsiteX14-171" fmla="*/ 4228786 w 4228786"/>
                  <a:gd name="connsiteY14-172" fmla="*/ 2058946 h 4110786"/>
                  <a:gd name="connsiteX15-173" fmla="*/ 2176946 w 4228786"/>
                  <a:gd name="connsiteY15-174" fmla="*/ 4110786 h 4110786"/>
                  <a:gd name="connsiteX16-175" fmla="*/ 125105 w 4228786"/>
                  <a:gd name="connsiteY16-176" fmla="*/ 2058946 h 4110786"/>
                  <a:gd name="connsiteX17-177" fmla="*/ 437178 w 4228786"/>
                  <a:gd name="connsiteY17-178" fmla="*/ 2058945 h 4110786"/>
                  <a:gd name="connsiteX18-179" fmla="*/ 2176945 w 4228786"/>
                  <a:gd name="connsiteY18-180" fmla="*/ 3798712 h 4110786"/>
                  <a:gd name="connsiteX19-181" fmla="*/ 3916711 w 4228786"/>
                  <a:gd name="connsiteY19-182" fmla="*/ 2058945 h 4110786"/>
                  <a:gd name="connsiteX20-183" fmla="*/ 2269473 w 4228786"/>
                  <a:gd name="connsiteY20-184" fmla="*/ 323850 h 4110786"/>
                  <a:gd name="connsiteX21-185" fmla="*/ 2290461 w 4228786"/>
                  <a:gd name="connsiteY21-186" fmla="*/ 323850 h 4110786"/>
                  <a:gd name="connsiteX22-187" fmla="*/ 2295032 w 4228786"/>
                  <a:gd name="connsiteY22-188" fmla="*/ 13068 h 4110786"/>
                  <a:gd name="connsiteX23-189" fmla="*/ 2090436 w 4228786"/>
                  <a:gd name="connsiteY23-190" fmla="*/ 11473 h 4110786"/>
                  <a:gd name="connsiteX24-191" fmla="*/ 2090436 w 4228786"/>
                  <a:gd name="connsiteY24-192" fmla="*/ 323546 h 4110786"/>
                  <a:gd name="connsiteX25-193" fmla="*/ 739525 w 4228786"/>
                  <a:gd name="connsiteY25-194" fmla="*/ 1079241 h 4110786"/>
                  <a:gd name="connsiteX26-195" fmla="*/ 470434 w 4228786"/>
                  <a:gd name="connsiteY26-196" fmla="*/ 920125 h 4110786"/>
                  <a:gd name="connsiteX27-197" fmla="*/ 2090436 w 4228786"/>
                  <a:gd name="connsiteY27-198" fmla="*/ 11473 h 4110786"/>
                  <a:gd name="connsiteX28-199" fmla="*/ 2295224 w 4228786"/>
                  <a:gd name="connsiteY28-200" fmla="*/ 0 h 4110786"/>
                  <a:gd name="connsiteX29-201" fmla="*/ 2295032 w 4228786"/>
                  <a:gd name="connsiteY29-202" fmla="*/ 13068 h 4110786"/>
                  <a:gd name="connsiteX30-203" fmla="*/ 2176946 w 4228786"/>
                  <a:gd name="connsiteY30-204" fmla="*/ 7105 h 4110786"/>
                  <a:gd name="connsiteX31-205" fmla="*/ 2090436 w 4228786"/>
                  <a:gd name="connsiteY31-206" fmla="*/ 11473 h 4110786"/>
                  <a:gd name="connsiteX32-207" fmla="*/ 2090436 w 4228786"/>
                  <a:gd name="connsiteY32-208" fmla="*/ 2381 h 4110786"/>
                  <a:gd name="connsiteX33-209" fmla="*/ 2295224 w 4228786"/>
                  <a:gd name="connsiteY33-210" fmla="*/ 0 h 4110786"/>
                  <a:gd name="connsiteX0-211" fmla="*/ 739525 w 4228786"/>
                  <a:gd name="connsiteY0-212" fmla="*/ 1079241 h 4110786"/>
                  <a:gd name="connsiteX1-213" fmla="*/ 742648 w 4228786"/>
                  <a:gd name="connsiteY1-214" fmla="*/ 1081087 h 4110786"/>
                  <a:gd name="connsiteX2-215" fmla="*/ 647398 w 4228786"/>
                  <a:gd name="connsiteY2-216" fmla="*/ 1235869 h 4110786"/>
                  <a:gd name="connsiteX3-217" fmla="*/ 739525 w 4228786"/>
                  <a:gd name="connsiteY3-218" fmla="*/ 1079241 h 4110786"/>
                  <a:gd name="connsiteX4-219" fmla="*/ 468805 w 4228786"/>
                  <a:gd name="connsiteY4-220" fmla="*/ 919162 h 4110786"/>
                  <a:gd name="connsiteX5-221" fmla="*/ 470434 w 4228786"/>
                  <a:gd name="connsiteY5-222" fmla="*/ 920125 h 4110786"/>
                  <a:gd name="connsiteX6-223" fmla="*/ 468805 w 4228786"/>
                  <a:gd name="connsiteY6-224" fmla="*/ 919162 h 4110786"/>
                  <a:gd name="connsiteX7-225" fmla="*/ 2176945 w 4228786"/>
                  <a:gd name="connsiteY7-226" fmla="*/ 319178 h 4110786"/>
                  <a:gd name="connsiteX8-227" fmla="*/ 2269473 w 4228786"/>
                  <a:gd name="connsiteY8-228" fmla="*/ 323850 h 4110786"/>
                  <a:gd name="connsiteX9-229" fmla="*/ 2090436 w 4228786"/>
                  <a:gd name="connsiteY9-230" fmla="*/ 323850 h 4110786"/>
                  <a:gd name="connsiteX10-231" fmla="*/ 2090436 w 4228786"/>
                  <a:gd name="connsiteY10-232" fmla="*/ 323546 h 4110786"/>
                  <a:gd name="connsiteX11-233" fmla="*/ 2176945 w 4228786"/>
                  <a:gd name="connsiteY11-234" fmla="*/ 319178 h 4110786"/>
                  <a:gd name="connsiteX12-235" fmla="*/ 2295032 w 4228786"/>
                  <a:gd name="connsiteY12-236" fmla="*/ 13068 h 4110786"/>
                  <a:gd name="connsiteX13-237" fmla="*/ 4228786 w 4228786"/>
                  <a:gd name="connsiteY13-238" fmla="*/ 2058946 h 4110786"/>
                  <a:gd name="connsiteX14-239" fmla="*/ 2176946 w 4228786"/>
                  <a:gd name="connsiteY14-240" fmla="*/ 4110786 h 4110786"/>
                  <a:gd name="connsiteX15-241" fmla="*/ 125105 w 4228786"/>
                  <a:gd name="connsiteY15-242" fmla="*/ 2058946 h 4110786"/>
                  <a:gd name="connsiteX16-243" fmla="*/ 437178 w 4228786"/>
                  <a:gd name="connsiteY16-244" fmla="*/ 2058945 h 4110786"/>
                  <a:gd name="connsiteX17-245" fmla="*/ 2176945 w 4228786"/>
                  <a:gd name="connsiteY17-246" fmla="*/ 3798712 h 4110786"/>
                  <a:gd name="connsiteX18-247" fmla="*/ 3916711 w 4228786"/>
                  <a:gd name="connsiteY18-248" fmla="*/ 2058945 h 4110786"/>
                  <a:gd name="connsiteX19-249" fmla="*/ 2269473 w 4228786"/>
                  <a:gd name="connsiteY19-250" fmla="*/ 323850 h 4110786"/>
                  <a:gd name="connsiteX20-251" fmla="*/ 2290461 w 4228786"/>
                  <a:gd name="connsiteY20-252" fmla="*/ 323850 h 4110786"/>
                  <a:gd name="connsiteX21-253" fmla="*/ 2295032 w 4228786"/>
                  <a:gd name="connsiteY21-254" fmla="*/ 13068 h 4110786"/>
                  <a:gd name="connsiteX22-255" fmla="*/ 2090436 w 4228786"/>
                  <a:gd name="connsiteY22-256" fmla="*/ 11473 h 4110786"/>
                  <a:gd name="connsiteX23-257" fmla="*/ 2090436 w 4228786"/>
                  <a:gd name="connsiteY23-258" fmla="*/ 323546 h 4110786"/>
                  <a:gd name="connsiteX24-259" fmla="*/ 739525 w 4228786"/>
                  <a:gd name="connsiteY24-260" fmla="*/ 1079241 h 4110786"/>
                  <a:gd name="connsiteX25-261" fmla="*/ 470434 w 4228786"/>
                  <a:gd name="connsiteY25-262" fmla="*/ 920125 h 4110786"/>
                  <a:gd name="connsiteX26-263" fmla="*/ 2090436 w 4228786"/>
                  <a:gd name="connsiteY26-264" fmla="*/ 11473 h 4110786"/>
                  <a:gd name="connsiteX27-265" fmla="*/ 2295224 w 4228786"/>
                  <a:gd name="connsiteY27-266" fmla="*/ 0 h 4110786"/>
                  <a:gd name="connsiteX28-267" fmla="*/ 2295032 w 4228786"/>
                  <a:gd name="connsiteY28-268" fmla="*/ 13068 h 4110786"/>
                  <a:gd name="connsiteX29-269" fmla="*/ 2176946 w 4228786"/>
                  <a:gd name="connsiteY29-270" fmla="*/ 7105 h 4110786"/>
                  <a:gd name="connsiteX30-271" fmla="*/ 2090436 w 4228786"/>
                  <a:gd name="connsiteY30-272" fmla="*/ 11473 h 4110786"/>
                  <a:gd name="connsiteX31-273" fmla="*/ 2090436 w 4228786"/>
                  <a:gd name="connsiteY31-274" fmla="*/ 2381 h 4110786"/>
                  <a:gd name="connsiteX32-275" fmla="*/ 2295224 w 4228786"/>
                  <a:gd name="connsiteY32-276" fmla="*/ 0 h 4110786"/>
                  <a:gd name="connsiteX0-277" fmla="*/ 739525 w 4228786"/>
                  <a:gd name="connsiteY0-278" fmla="*/ 1079241 h 4110786"/>
                  <a:gd name="connsiteX1-279" fmla="*/ 742648 w 4228786"/>
                  <a:gd name="connsiteY1-280" fmla="*/ 1081087 h 4110786"/>
                  <a:gd name="connsiteX2-281" fmla="*/ 739525 w 4228786"/>
                  <a:gd name="connsiteY2-282" fmla="*/ 1079241 h 4110786"/>
                  <a:gd name="connsiteX3-283" fmla="*/ 468805 w 4228786"/>
                  <a:gd name="connsiteY3-284" fmla="*/ 919162 h 4110786"/>
                  <a:gd name="connsiteX4-285" fmla="*/ 470434 w 4228786"/>
                  <a:gd name="connsiteY4-286" fmla="*/ 920125 h 4110786"/>
                  <a:gd name="connsiteX5-287" fmla="*/ 468805 w 4228786"/>
                  <a:gd name="connsiteY5-288" fmla="*/ 919162 h 4110786"/>
                  <a:gd name="connsiteX6-289" fmla="*/ 2176945 w 4228786"/>
                  <a:gd name="connsiteY6-290" fmla="*/ 319178 h 4110786"/>
                  <a:gd name="connsiteX7-291" fmla="*/ 2269473 w 4228786"/>
                  <a:gd name="connsiteY7-292" fmla="*/ 323850 h 4110786"/>
                  <a:gd name="connsiteX8-293" fmla="*/ 2090436 w 4228786"/>
                  <a:gd name="connsiteY8-294" fmla="*/ 323850 h 4110786"/>
                  <a:gd name="connsiteX9-295" fmla="*/ 2090436 w 4228786"/>
                  <a:gd name="connsiteY9-296" fmla="*/ 323546 h 4110786"/>
                  <a:gd name="connsiteX10-297" fmla="*/ 2176945 w 4228786"/>
                  <a:gd name="connsiteY10-298" fmla="*/ 319178 h 4110786"/>
                  <a:gd name="connsiteX11-299" fmla="*/ 2295032 w 4228786"/>
                  <a:gd name="connsiteY11-300" fmla="*/ 13068 h 4110786"/>
                  <a:gd name="connsiteX12-301" fmla="*/ 4228786 w 4228786"/>
                  <a:gd name="connsiteY12-302" fmla="*/ 2058946 h 4110786"/>
                  <a:gd name="connsiteX13-303" fmla="*/ 2176946 w 4228786"/>
                  <a:gd name="connsiteY13-304" fmla="*/ 4110786 h 4110786"/>
                  <a:gd name="connsiteX14-305" fmla="*/ 125105 w 4228786"/>
                  <a:gd name="connsiteY14-306" fmla="*/ 2058946 h 4110786"/>
                  <a:gd name="connsiteX15-307" fmla="*/ 437178 w 4228786"/>
                  <a:gd name="connsiteY15-308" fmla="*/ 2058945 h 4110786"/>
                  <a:gd name="connsiteX16-309" fmla="*/ 2176945 w 4228786"/>
                  <a:gd name="connsiteY16-310" fmla="*/ 3798712 h 4110786"/>
                  <a:gd name="connsiteX17-311" fmla="*/ 3916711 w 4228786"/>
                  <a:gd name="connsiteY17-312" fmla="*/ 2058945 h 4110786"/>
                  <a:gd name="connsiteX18-313" fmla="*/ 2269473 w 4228786"/>
                  <a:gd name="connsiteY18-314" fmla="*/ 323850 h 4110786"/>
                  <a:gd name="connsiteX19-315" fmla="*/ 2290461 w 4228786"/>
                  <a:gd name="connsiteY19-316" fmla="*/ 323850 h 4110786"/>
                  <a:gd name="connsiteX20-317" fmla="*/ 2295032 w 4228786"/>
                  <a:gd name="connsiteY20-318" fmla="*/ 13068 h 4110786"/>
                  <a:gd name="connsiteX21-319" fmla="*/ 2090436 w 4228786"/>
                  <a:gd name="connsiteY21-320" fmla="*/ 11473 h 4110786"/>
                  <a:gd name="connsiteX22-321" fmla="*/ 2090436 w 4228786"/>
                  <a:gd name="connsiteY22-322" fmla="*/ 323546 h 4110786"/>
                  <a:gd name="connsiteX23-323" fmla="*/ 739525 w 4228786"/>
                  <a:gd name="connsiteY23-324" fmla="*/ 1079241 h 4110786"/>
                  <a:gd name="connsiteX24-325" fmla="*/ 470434 w 4228786"/>
                  <a:gd name="connsiteY24-326" fmla="*/ 920125 h 4110786"/>
                  <a:gd name="connsiteX25-327" fmla="*/ 2090436 w 4228786"/>
                  <a:gd name="connsiteY25-328" fmla="*/ 11473 h 4110786"/>
                  <a:gd name="connsiteX26-329" fmla="*/ 2295224 w 4228786"/>
                  <a:gd name="connsiteY26-330" fmla="*/ 0 h 4110786"/>
                  <a:gd name="connsiteX27-331" fmla="*/ 2295032 w 4228786"/>
                  <a:gd name="connsiteY27-332" fmla="*/ 13068 h 4110786"/>
                  <a:gd name="connsiteX28-333" fmla="*/ 2176946 w 4228786"/>
                  <a:gd name="connsiteY28-334" fmla="*/ 7105 h 4110786"/>
                  <a:gd name="connsiteX29-335" fmla="*/ 2090436 w 4228786"/>
                  <a:gd name="connsiteY29-336" fmla="*/ 11473 h 4110786"/>
                  <a:gd name="connsiteX30-337" fmla="*/ 2090436 w 4228786"/>
                  <a:gd name="connsiteY30-338" fmla="*/ 2381 h 4110786"/>
                  <a:gd name="connsiteX31-339" fmla="*/ 2295224 w 4228786"/>
                  <a:gd name="connsiteY31-340" fmla="*/ 0 h 4110786"/>
                  <a:gd name="connsiteX0-341" fmla="*/ 739525 w 4228786"/>
                  <a:gd name="connsiteY0-342" fmla="*/ 1079241 h 4110786"/>
                  <a:gd name="connsiteX1-343" fmla="*/ 742648 w 4228786"/>
                  <a:gd name="connsiteY1-344" fmla="*/ 1081087 h 4110786"/>
                  <a:gd name="connsiteX2-345" fmla="*/ 739525 w 4228786"/>
                  <a:gd name="connsiteY2-346" fmla="*/ 1079241 h 4110786"/>
                  <a:gd name="connsiteX3-347" fmla="*/ 468805 w 4228786"/>
                  <a:gd name="connsiteY3-348" fmla="*/ 919162 h 4110786"/>
                  <a:gd name="connsiteX4-349" fmla="*/ 470434 w 4228786"/>
                  <a:gd name="connsiteY4-350" fmla="*/ 920125 h 4110786"/>
                  <a:gd name="connsiteX5-351" fmla="*/ 468805 w 4228786"/>
                  <a:gd name="connsiteY5-352" fmla="*/ 919162 h 4110786"/>
                  <a:gd name="connsiteX6-353" fmla="*/ 2176945 w 4228786"/>
                  <a:gd name="connsiteY6-354" fmla="*/ 319178 h 4110786"/>
                  <a:gd name="connsiteX7-355" fmla="*/ 2269473 w 4228786"/>
                  <a:gd name="connsiteY7-356" fmla="*/ 323850 h 4110786"/>
                  <a:gd name="connsiteX8-357" fmla="*/ 2090436 w 4228786"/>
                  <a:gd name="connsiteY8-358" fmla="*/ 323850 h 4110786"/>
                  <a:gd name="connsiteX9-359" fmla="*/ 2090436 w 4228786"/>
                  <a:gd name="connsiteY9-360" fmla="*/ 323546 h 4110786"/>
                  <a:gd name="connsiteX10-361" fmla="*/ 2176945 w 4228786"/>
                  <a:gd name="connsiteY10-362" fmla="*/ 319178 h 4110786"/>
                  <a:gd name="connsiteX11-363" fmla="*/ 2295032 w 4228786"/>
                  <a:gd name="connsiteY11-364" fmla="*/ 13068 h 4110786"/>
                  <a:gd name="connsiteX12-365" fmla="*/ 4228786 w 4228786"/>
                  <a:gd name="connsiteY12-366" fmla="*/ 2058946 h 4110786"/>
                  <a:gd name="connsiteX13-367" fmla="*/ 2176946 w 4228786"/>
                  <a:gd name="connsiteY13-368" fmla="*/ 4110786 h 4110786"/>
                  <a:gd name="connsiteX14-369" fmla="*/ 125105 w 4228786"/>
                  <a:gd name="connsiteY14-370" fmla="*/ 2058946 h 4110786"/>
                  <a:gd name="connsiteX15-371" fmla="*/ 437178 w 4228786"/>
                  <a:gd name="connsiteY15-372" fmla="*/ 2058945 h 4110786"/>
                  <a:gd name="connsiteX16-373" fmla="*/ 2176945 w 4228786"/>
                  <a:gd name="connsiteY16-374" fmla="*/ 3798712 h 4110786"/>
                  <a:gd name="connsiteX17-375" fmla="*/ 3916711 w 4228786"/>
                  <a:gd name="connsiteY17-376" fmla="*/ 2058945 h 4110786"/>
                  <a:gd name="connsiteX18-377" fmla="*/ 2269473 w 4228786"/>
                  <a:gd name="connsiteY18-378" fmla="*/ 323850 h 4110786"/>
                  <a:gd name="connsiteX19-379" fmla="*/ 2290461 w 4228786"/>
                  <a:gd name="connsiteY19-380" fmla="*/ 323850 h 4110786"/>
                  <a:gd name="connsiteX20-381" fmla="*/ 2295032 w 4228786"/>
                  <a:gd name="connsiteY20-382" fmla="*/ 13068 h 4110786"/>
                  <a:gd name="connsiteX21-383" fmla="*/ 2090436 w 4228786"/>
                  <a:gd name="connsiteY21-384" fmla="*/ 11473 h 4110786"/>
                  <a:gd name="connsiteX22-385" fmla="*/ 2090436 w 4228786"/>
                  <a:gd name="connsiteY22-386" fmla="*/ 323546 h 4110786"/>
                  <a:gd name="connsiteX23-387" fmla="*/ 739525 w 4228786"/>
                  <a:gd name="connsiteY23-388" fmla="*/ 1079241 h 4110786"/>
                  <a:gd name="connsiteX24-389" fmla="*/ 470434 w 4228786"/>
                  <a:gd name="connsiteY24-390" fmla="*/ 920125 h 4110786"/>
                  <a:gd name="connsiteX25-391" fmla="*/ 2090436 w 4228786"/>
                  <a:gd name="connsiteY25-392" fmla="*/ 11473 h 4110786"/>
                  <a:gd name="connsiteX26-393" fmla="*/ 2295224 w 4228786"/>
                  <a:gd name="connsiteY26-394" fmla="*/ 0 h 4110786"/>
                  <a:gd name="connsiteX27-395" fmla="*/ 2176946 w 4228786"/>
                  <a:gd name="connsiteY27-396" fmla="*/ 7105 h 4110786"/>
                  <a:gd name="connsiteX28-397" fmla="*/ 2090436 w 4228786"/>
                  <a:gd name="connsiteY28-398" fmla="*/ 11473 h 4110786"/>
                  <a:gd name="connsiteX29-399" fmla="*/ 2090436 w 4228786"/>
                  <a:gd name="connsiteY29-400" fmla="*/ 2381 h 4110786"/>
                  <a:gd name="connsiteX30-401" fmla="*/ 2295224 w 4228786"/>
                  <a:gd name="connsiteY30-402" fmla="*/ 0 h 4110786"/>
                  <a:gd name="connsiteX0-403" fmla="*/ 739525 w 4228949"/>
                  <a:gd name="connsiteY0-404" fmla="*/ 1079241 h 4110786"/>
                  <a:gd name="connsiteX1-405" fmla="*/ 742648 w 4228949"/>
                  <a:gd name="connsiteY1-406" fmla="*/ 1081087 h 4110786"/>
                  <a:gd name="connsiteX2-407" fmla="*/ 739525 w 4228949"/>
                  <a:gd name="connsiteY2-408" fmla="*/ 1079241 h 4110786"/>
                  <a:gd name="connsiteX3-409" fmla="*/ 468805 w 4228949"/>
                  <a:gd name="connsiteY3-410" fmla="*/ 919162 h 4110786"/>
                  <a:gd name="connsiteX4-411" fmla="*/ 470434 w 4228949"/>
                  <a:gd name="connsiteY4-412" fmla="*/ 920125 h 4110786"/>
                  <a:gd name="connsiteX5-413" fmla="*/ 468805 w 4228949"/>
                  <a:gd name="connsiteY5-414" fmla="*/ 919162 h 4110786"/>
                  <a:gd name="connsiteX6-415" fmla="*/ 2176945 w 4228949"/>
                  <a:gd name="connsiteY6-416" fmla="*/ 319178 h 4110786"/>
                  <a:gd name="connsiteX7-417" fmla="*/ 2269473 w 4228949"/>
                  <a:gd name="connsiteY7-418" fmla="*/ 323850 h 4110786"/>
                  <a:gd name="connsiteX8-419" fmla="*/ 2090436 w 4228949"/>
                  <a:gd name="connsiteY8-420" fmla="*/ 323850 h 4110786"/>
                  <a:gd name="connsiteX9-421" fmla="*/ 2090436 w 4228949"/>
                  <a:gd name="connsiteY9-422" fmla="*/ 323546 h 4110786"/>
                  <a:gd name="connsiteX10-423" fmla="*/ 2176945 w 4228949"/>
                  <a:gd name="connsiteY10-424" fmla="*/ 319178 h 4110786"/>
                  <a:gd name="connsiteX11-425" fmla="*/ 2290461 w 4228949"/>
                  <a:gd name="connsiteY11-426" fmla="*/ 323850 h 4110786"/>
                  <a:gd name="connsiteX12-427" fmla="*/ 4228786 w 4228949"/>
                  <a:gd name="connsiteY12-428" fmla="*/ 2058946 h 4110786"/>
                  <a:gd name="connsiteX13-429" fmla="*/ 2176946 w 4228949"/>
                  <a:gd name="connsiteY13-430" fmla="*/ 4110786 h 4110786"/>
                  <a:gd name="connsiteX14-431" fmla="*/ 125105 w 4228949"/>
                  <a:gd name="connsiteY14-432" fmla="*/ 2058946 h 4110786"/>
                  <a:gd name="connsiteX15-433" fmla="*/ 437178 w 4228949"/>
                  <a:gd name="connsiteY15-434" fmla="*/ 2058945 h 4110786"/>
                  <a:gd name="connsiteX16-435" fmla="*/ 2176945 w 4228949"/>
                  <a:gd name="connsiteY16-436" fmla="*/ 3798712 h 4110786"/>
                  <a:gd name="connsiteX17-437" fmla="*/ 3916711 w 4228949"/>
                  <a:gd name="connsiteY17-438" fmla="*/ 2058945 h 4110786"/>
                  <a:gd name="connsiteX18-439" fmla="*/ 2269473 w 4228949"/>
                  <a:gd name="connsiteY18-440" fmla="*/ 323850 h 4110786"/>
                  <a:gd name="connsiteX19-441" fmla="*/ 2290461 w 4228949"/>
                  <a:gd name="connsiteY19-442" fmla="*/ 323850 h 4110786"/>
                  <a:gd name="connsiteX20-443" fmla="*/ 2090436 w 4228949"/>
                  <a:gd name="connsiteY20-444" fmla="*/ 11473 h 4110786"/>
                  <a:gd name="connsiteX21-445" fmla="*/ 2090436 w 4228949"/>
                  <a:gd name="connsiteY21-446" fmla="*/ 323546 h 4110786"/>
                  <a:gd name="connsiteX22-447" fmla="*/ 739525 w 4228949"/>
                  <a:gd name="connsiteY22-448" fmla="*/ 1079241 h 4110786"/>
                  <a:gd name="connsiteX23-449" fmla="*/ 470434 w 4228949"/>
                  <a:gd name="connsiteY23-450" fmla="*/ 920125 h 4110786"/>
                  <a:gd name="connsiteX24-451" fmla="*/ 2090436 w 4228949"/>
                  <a:gd name="connsiteY24-452" fmla="*/ 11473 h 4110786"/>
                  <a:gd name="connsiteX25-453" fmla="*/ 2295224 w 4228949"/>
                  <a:gd name="connsiteY25-454" fmla="*/ 0 h 4110786"/>
                  <a:gd name="connsiteX26-455" fmla="*/ 2176946 w 4228949"/>
                  <a:gd name="connsiteY26-456" fmla="*/ 7105 h 4110786"/>
                  <a:gd name="connsiteX27-457" fmla="*/ 2090436 w 4228949"/>
                  <a:gd name="connsiteY27-458" fmla="*/ 11473 h 4110786"/>
                  <a:gd name="connsiteX28-459" fmla="*/ 2090436 w 4228949"/>
                  <a:gd name="connsiteY28-460" fmla="*/ 2381 h 4110786"/>
                  <a:gd name="connsiteX29-461" fmla="*/ 2295224 w 4228949"/>
                  <a:gd name="connsiteY29-462" fmla="*/ 0 h 4110786"/>
                  <a:gd name="connsiteX0-463" fmla="*/ 739525 w 4228949"/>
                  <a:gd name="connsiteY0-464" fmla="*/ 1076860 h 4108405"/>
                  <a:gd name="connsiteX1-465" fmla="*/ 742648 w 4228949"/>
                  <a:gd name="connsiteY1-466" fmla="*/ 1078706 h 4108405"/>
                  <a:gd name="connsiteX2-467" fmla="*/ 739525 w 4228949"/>
                  <a:gd name="connsiteY2-468" fmla="*/ 1076860 h 4108405"/>
                  <a:gd name="connsiteX3-469" fmla="*/ 468805 w 4228949"/>
                  <a:gd name="connsiteY3-470" fmla="*/ 916781 h 4108405"/>
                  <a:gd name="connsiteX4-471" fmla="*/ 470434 w 4228949"/>
                  <a:gd name="connsiteY4-472" fmla="*/ 917744 h 4108405"/>
                  <a:gd name="connsiteX5-473" fmla="*/ 468805 w 4228949"/>
                  <a:gd name="connsiteY5-474" fmla="*/ 916781 h 4108405"/>
                  <a:gd name="connsiteX6-475" fmla="*/ 2176945 w 4228949"/>
                  <a:gd name="connsiteY6-476" fmla="*/ 316797 h 4108405"/>
                  <a:gd name="connsiteX7-477" fmla="*/ 2269473 w 4228949"/>
                  <a:gd name="connsiteY7-478" fmla="*/ 321469 h 4108405"/>
                  <a:gd name="connsiteX8-479" fmla="*/ 2090436 w 4228949"/>
                  <a:gd name="connsiteY8-480" fmla="*/ 321469 h 4108405"/>
                  <a:gd name="connsiteX9-481" fmla="*/ 2090436 w 4228949"/>
                  <a:gd name="connsiteY9-482" fmla="*/ 321165 h 4108405"/>
                  <a:gd name="connsiteX10-483" fmla="*/ 2176945 w 4228949"/>
                  <a:gd name="connsiteY10-484" fmla="*/ 316797 h 4108405"/>
                  <a:gd name="connsiteX11-485" fmla="*/ 2290461 w 4228949"/>
                  <a:gd name="connsiteY11-486" fmla="*/ 321469 h 4108405"/>
                  <a:gd name="connsiteX12-487" fmla="*/ 4228786 w 4228949"/>
                  <a:gd name="connsiteY12-488" fmla="*/ 2056565 h 4108405"/>
                  <a:gd name="connsiteX13-489" fmla="*/ 2176946 w 4228949"/>
                  <a:gd name="connsiteY13-490" fmla="*/ 4108405 h 4108405"/>
                  <a:gd name="connsiteX14-491" fmla="*/ 125105 w 4228949"/>
                  <a:gd name="connsiteY14-492" fmla="*/ 2056565 h 4108405"/>
                  <a:gd name="connsiteX15-493" fmla="*/ 437178 w 4228949"/>
                  <a:gd name="connsiteY15-494" fmla="*/ 2056564 h 4108405"/>
                  <a:gd name="connsiteX16-495" fmla="*/ 2176945 w 4228949"/>
                  <a:gd name="connsiteY16-496" fmla="*/ 3796331 h 4108405"/>
                  <a:gd name="connsiteX17-497" fmla="*/ 3916711 w 4228949"/>
                  <a:gd name="connsiteY17-498" fmla="*/ 2056564 h 4108405"/>
                  <a:gd name="connsiteX18-499" fmla="*/ 2269473 w 4228949"/>
                  <a:gd name="connsiteY18-500" fmla="*/ 321469 h 4108405"/>
                  <a:gd name="connsiteX19-501" fmla="*/ 2290461 w 4228949"/>
                  <a:gd name="connsiteY19-502" fmla="*/ 321469 h 4108405"/>
                  <a:gd name="connsiteX20-503" fmla="*/ 2090436 w 4228949"/>
                  <a:gd name="connsiteY20-504" fmla="*/ 9092 h 4108405"/>
                  <a:gd name="connsiteX21-505" fmla="*/ 2090436 w 4228949"/>
                  <a:gd name="connsiteY21-506" fmla="*/ 321165 h 4108405"/>
                  <a:gd name="connsiteX22-507" fmla="*/ 739525 w 4228949"/>
                  <a:gd name="connsiteY22-508" fmla="*/ 1076860 h 4108405"/>
                  <a:gd name="connsiteX23-509" fmla="*/ 470434 w 4228949"/>
                  <a:gd name="connsiteY23-510" fmla="*/ 917744 h 4108405"/>
                  <a:gd name="connsiteX24-511" fmla="*/ 2090436 w 4228949"/>
                  <a:gd name="connsiteY24-512" fmla="*/ 9092 h 4108405"/>
                  <a:gd name="connsiteX25-513" fmla="*/ 2090436 w 4228949"/>
                  <a:gd name="connsiteY25-514" fmla="*/ 0 h 4108405"/>
                  <a:gd name="connsiteX26-515" fmla="*/ 2176946 w 4228949"/>
                  <a:gd name="connsiteY26-516" fmla="*/ 4724 h 4108405"/>
                  <a:gd name="connsiteX27-517" fmla="*/ 2090436 w 4228949"/>
                  <a:gd name="connsiteY27-518" fmla="*/ 9092 h 4108405"/>
                  <a:gd name="connsiteX28-519" fmla="*/ 2090436 w 4228949"/>
                  <a:gd name="connsiteY28-520" fmla="*/ 0 h 4108405"/>
                  <a:gd name="connsiteX0-521" fmla="*/ 739525 w 4228949"/>
                  <a:gd name="connsiteY0-522" fmla="*/ 1076860 h 4108405"/>
                  <a:gd name="connsiteX1-523" fmla="*/ 742648 w 4228949"/>
                  <a:gd name="connsiteY1-524" fmla="*/ 1078706 h 4108405"/>
                  <a:gd name="connsiteX2-525" fmla="*/ 739525 w 4228949"/>
                  <a:gd name="connsiteY2-526" fmla="*/ 1076860 h 4108405"/>
                  <a:gd name="connsiteX3-527" fmla="*/ 468805 w 4228949"/>
                  <a:gd name="connsiteY3-528" fmla="*/ 916781 h 4108405"/>
                  <a:gd name="connsiteX4-529" fmla="*/ 470434 w 4228949"/>
                  <a:gd name="connsiteY4-530" fmla="*/ 917744 h 4108405"/>
                  <a:gd name="connsiteX5-531" fmla="*/ 468805 w 4228949"/>
                  <a:gd name="connsiteY5-532" fmla="*/ 916781 h 4108405"/>
                  <a:gd name="connsiteX6-533" fmla="*/ 2176945 w 4228949"/>
                  <a:gd name="connsiteY6-534" fmla="*/ 316797 h 4108405"/>
                  <a:gd name="connsiteX7-535" fmla="*/ 2269473 w 4228949"/>
                  <a:gd name="connsiteY7-536" fmla="*/ 321469 h 4108405"/>
                  <a:gd name="connsiteX8-537" fmla="*/ 2090436 w 4228949"/>
                  <a:gd name="connsiteY8-538" fmla="*/ 321469 h 4108405"/>
                  <a:gd name="connsiteX9-539" fmla="*/ 2090436 w 4228949"/>
                  <a:gd name="connsiteY9-540" fmla="*/ 321165 h 4108405"/>
                  <a:gd name="connsiteX10-541" fmla="*/ 2176945 w 4228949"/>
                  <a:gd name="connsiteY10-542" fmla="*/ 316797 h 4108405"/>
                  <a:gd name="connsiteX11-543" fmla="*/ 2290461 w 4228949"/>
                  <a:gd name="connsiteY11-544" fmla="*/ 321469 h 4108405"/>
                  <a:gd name="connsiteX12-545" fmla="*/ 4228786 w 4228949"/>
                  <a:gd name="connsiteY12-546" fmla="*/ 2056565 h 4108405"/>
                  <a:gd name="connsiteX13-547" fmla="*/ 2176946 w 4228949"/>
                  <a:gd name="connsiteY13-548" fmla="*/ 4108405 h 4108405"/>
                  <a:gd name="connsiteX14-549" fmla="*/ 125105 w 4228949"/>
                  <a:gd name="connsiteY14-550" fmla="*/ 2056565 h 4108405"/>
                  <a:gd name="connsiteX15-551" fmla="*/ 437178 w 4228949"/>
                  <a:gd name="connsiteY15-552" fmla="*/ 2056564 h 4108405"/>
                  <a:gd name="connsiteX16-553" fmla="*/ 2176945 w 4228949"/>
                  <a:gd name="connsiteY16-554" fmla="*/ 3796331 h 4108405"/>
                  <a:gd name="connsiteX17-555" fmla="*/ 3916711 w 4228949"/>
                  <a:gd name="connsiteY17-556" fmla="*/ 2056564 h 4108405"/>
                  <a:gd name="connsiteX18-557" fmla="*/ 2269473 w 4228949"/>
                  <a:gd name="connsiteY18-558" fmla="*/ 321469 h 4108405"/>
                  <a:gd name="connsiteX19-559" fmla="*/ 2290461 w 4228949"/>
                  <a:gd name="connsiteY19-560" fmla="*/ 321469 h 4108405"/>
                  <a:gd name="connsiteX20-561" fmla="*/ 2090436 w 4228949"/>
                  <a:gd name="connsiteY20-562" fmla="*/ 9092 h 4108405"/>
                  <a:gd name="connsiteX21-563" fmla="*/ 2090436 w 4228949"/>
                  <a:gd name="connsiteY21-564" fmla="*/ 321165 h 4108405"/>
                  <a:gd name="connsiteX22-565" fmla="*/ 739525 w 4228949"/>
                  <a:gd name="connsiteY22-566" fmla="*/ 1076860 h 4108405"/>
                  <a:gd name="connsiteX23-567" fmla="*/ 470434 w 4228949"/>
                  <a:gd name="connsiteY23-568" fmla="*/ 917744 h 4108405"/>
                  <a:gd name="connsiteX24-569" fmla="*/ 2090436 w 4228949"/>
                  <a:gd name="connsiteY24-570" fmla="*/ 9092 h 4108405"/>
                  <a:gd name="connsiteX25-571" fmla="*/ 2090436 w 4228949"/>
                  <a:gd name="connsiteY25-572" fmla="*/ 0 h 4108405"/>
                  <a:gd name="connsiteX26-573" fmla="*/ 2090436 w 4228949"/>
                  <a:gd name="connsiteY26-574" fmla="*/ 9092 h 4108405"/>
                  <a:gd name="connsiteX27-575" fmla="*/ 2090436 w 4228949"/>
                  <a:gd name="connsiteY27-576" fmla="*/ 0 h 4108405"/>
                  <a:gd name="connsiteX0-577" fmla="*/ 739525 w 4228925"/>
                  <a:gd name="connsiteY0-578" fmla="*/ 1076860 h 4108405"/>
                  <a:gd name="connsiteX1-579" fmla="*/ 742648 w 4228925"/>
                  <a:gd name="connsiteY1-580" fmla="*/ 1078706 h 4108405"/>
                  <a:gd name="connsiteX2-581" fmla="*/ 739525 w 4228925"/>
                  <a:gd name="connsiteY2-582" fmla="*/ 1076860 h 4108405"/>
                  <a:gd name="connsiteX3-583" fmla="*/ 468805 w 4228925"/>
                  <a:gd name="connsiteY3-584" fmla="*/ 916781 h 4108405"/>
                  <a:gd name="connsiteX4-585" fmla="*/ 470434 w 4228925"/>
                  <a:gd name="connsiteY4-586" fmla="*/ 917744 h 4108405"/>
                  <a:gd name="connsiteX5-587" fmla="*/ 468805 w 4228925"/>
                  <a:gd name="connsiteY5-588" fmla="*/ 916781 h 4108405"/>
                  <a:gd name="connsiteX6-589" fmla="*/ 2176945 w 4228925"/>
                  <a:gd name="connsiteY6-590" fmla="*/ 316797 h 4108405"/>
                  <a:gd name="connsiteX7-591" fmla="*/ 2269473 w 4228925"/>
                  <a:gd name="connsiteY7-592" fmla="*/ 321469 h 4108405"/>
                  <a:gd name="connsiteX8-593" fmla="*/ 2090436 w 4228925"/>
                  <a:gd name="connsiteY8-594" fmla="*/ 321469 h 4108405"/>
                  <a:gd name="connsiteX9-595" fmla="*/ 2090436 w 4228925"/>
                  <a:gd name="connsiteY9-596" fmla="*/ 321165 h 4108405"/>
                  <a:gd name="connsiteX10-597" fmla="*/ 2176945 w 4228925"/>
                  <a:gd name="connsiteY10-598" fmla="*/ 316797 h 4108405"/>
                  <a:gd name="connsiteX11-599" fmla="*/ 2290461 w 4228925"/>
                  <a:gd name="connsiteY11-600" fmla="*/ 321469 h 4108405"/>
                  <a:gd name="connsiteX12-601" fmla="*/ 4228786 w 4228925"/>
                  <a:gd name="connsiteY12-602" fmla="*/ 2056565 h 4108405"/>
                  <a:gd name="connsiteX13-603" fmla="*/ 2176946 w 4228925"/>
                  <a:gd name="connsiteY13-604" fmla="*/ 4108405 h 4108405"/>
                  <a:gd name="connsiteX14-605" fmla="*/ 125105 w 4228925"/>
                  <a:gd name="connsiteY14-606" fmla="*/ 2056565 h 4108405"/>
                  <a:gd name="connsiteX15-607" fmla="*/ 437178 w 4228925"/>
                  <a:gd name="connsiteY15-608" fmla="*/ 2056564 h 4108405"/>
                  <a:gd name="connsiteX16-609" fmla="*/ 2176945 w 4228925"/>
                  <a:gd name="connsiteY16-610" fmla="*/ 3796331 h 4108405"/>
                  <a:gd name="connsiteX17-611" fmla="*/ 3916711 w 4228925"/>
                  <a:gd name="connsiteY17-612" fmla="*/ 2056564 h 4108405"/>
                  <a:gd name="connsiteX18-613" fmla="*/ 2290461 w 4228925"/>
                  <a:gd name="connsiteY18-614" fmla="*/ 321469 h 4108405"/>
                  <a:gd name="connsiteX19-615" fmla="*/ 2090436 w 4228925"/>
                  <a:gd name="connsiteY19-616" fmla="*/ 9092 h 4108405"/>
                  <a:gd name="connsiteX20-617" fmla="*/ 2090436 w 4228925"/>
                  <a:gd name="connsiteY20-618" fmla="*/ 321165 h 4108405"/>
                  <a:gd name="connsiteX21-619" fmla="*/ 739525 w 4228925"/>
                  <a:gd name="connsiteY21-620" fmla="*/ 1076860 h 4108405"/>
                  <a:gd name="connsiteX22-621" fmla="*/ 470434 w 4228925"/>
                  <a:gd name="connsiteY22-622" fmla="*/ 917744 h 4108405"/>
                  <a:gd name="connsiteX23-623" fmla="*/ 2090436 w 4228925"/>
                  <a:gd name="connsiteY23-624" fmla="*/ 9092 h 4108405"/>
                  <a:gd name="connsiteX24-625" fmla="*/ 2090436 w 4228925"/>
                  <a:gd name="connsiteY24-626" fmla="*/ 0 h 4108405"/>
                  <a:gd name="connsiteX25-627" fmla="*/ 2090436 w 4228925"/>
                  <a:gd name="connsiteY25-628" fmla="*/ 9092 h 4108405"/>
                  <a:gd name="connsiteX26-629" fmla="*/ 2090436 w 4228925"/>
                  <a:gd name="connsiteY26-630" fmla="*/ 0 h 4108405"/>
                  <a:gd name="connsiteX0-631" fmla="*/ 739525 w 4228925"/>
                  <a:gd name="connsiteY0-632" fmla="*/ 1076860 h 4108405"/>
                  <a:gd name="connsiteX1-633" fmla="*/ 742648 w 4228925"/>
                  <a:gd name="connsiteY1-634" fmla="*/ 1078706 h 4108405"/>
                  <a:gd name="connsiteX2-635" fmla="*/ 739525 w 4228925"/>
                  <a:gd name="connsiteY2-636" fmla="*/ 1076860 h 4108405"/>
                  <a:gd name="connsiteX3-637" fmla="*/ 468805 w 4228925"/>
                  <a:gd name="connsiteY3-638" fmla="*/ 916781 h 4108405"/>
                  <a:gd name="connsiteX4-639" fmla="*/ 470434 w 4228925"/>
                  <a:gd name="connsiteY4-640" fmla="*/ 917744 h 4108405"/>
                  <a:gd name="connsiteX5-641" fmla="*/ 468805 w 4228925"/>
                  <a:gd name="connsiteY5-642" fmla="*/ 916781 h 4108405"/>
                  <a:gd name="connsiteX6-643" fmla="*/ 2176945 w 4228925"/>
                  <a:gd name="connsiteY6-644" fmla="*/ 316797 h 4108405"/>
                  <a:gd name="connsiteX7-645" fmla="*/ 2090436 w 4228925"/>
                  <a:gd name="connsiteY7-646" fmla="*/ 321469 h 4108405"/>
                  <a:gd name="connsiteX8-647" fmla="*/ 2090436 w 4228925"/>
                  <a:gd name="connsiteY8-648" fmla="*/ 321165 h 4108405"/>
                  <a:gd name="connsiteX9-649" fmla="*/ 2176945 w 4228925"/>
                  <a:gd name="connsiteY9-650" fmla="*/ 316797 h 4108405"/>
                  <a:gd name="connsiteX10-651" fmla="*/ 2290461 w 4228925"/>
                  <a:gd name="connsiteY10-652" fmla="*/ 321469 h 4108405"/>
                  <a:gd name="connsiteX11-653" fmla="*/ 4228786 w 4228925"/>
                  <a:gd name="connsiteY11-654" fmla="*/ 2056565 h 4108405"/>
                  <a:gd name="connsiteX12-655" fmla="*/ 2176946 w 4228925"/>
                  <a:gd name="connsiteY12-656" fmla="*/ 4108405 h 4108405"/>
                  <a:gd name="connsiteX13-657" fmla="*/ 125105 w 4228925"/>
                  <a:gd name="connsiteY13-658" fmla="*/ 2056565 h 4108405"/>
                  <a:gd name="connsiteX14-659" fmla="*/ 437178 w 4228925"/>
                  <a:gd name="connsiteY14-660" fmla="*/ 2056564 h 4108405"/>
                  <a:gd name="connsiteX15-661" fmla="*/ 2176945 w 4228925"/>
                  <a:gd name="connsiteY15-662" fmla="*/ 3796331 h 4108405"/>
                  <a:gd name="connsiteX16-663" fmla="*/ 3916711 w 4228925"/>
                  <a:gd name="connsiteY16-664" fmla="*/ 2056564 h 4108405"/>
                  <a:gd name="connsiteX17-665" fmla="*/ 2290461 w 4228925"/>
                  <a:gd name="connsiteY17-666" fmla="*/ 321469 h 4108405"/>
                  <a:gd name="connsiteX18-667" fmla="*/ 2090436 w 4228925"/>
                  <a:gd name="connsiteY18-668" fmla="*/ 9092 h 4108405"/>
                  <a:gd name="connsiteX19-669" fmla="*/ 2090436 w 4228925"/>
                  <a:gd name="connsiteY19-670" fmla="*/ 321165 h 4108405"/>
                  <a:gd name="connsiteX20-671" fmla="*/ 739525 w 4228925"/>
                  <a:gd name="connsiteY20-672" fmla="*/ 1076860 h 4108405"/>
                  <a:gd name="connsiteX21-673" fmla="*/ 470434 w 4228925"/>
                  <a:gd name="connsiteY21-674" fmla="*/ 917744 h 4108405"/>
                  <a:gd name="connsiteX22-675" fmla="*/ 2090436 w 4228925"/>
                  <a:gd name="connsiteY22-676" fmla="*/ 9092 h 4108405"/>
                  <a:gd name="connsiteX23-677" fmla="*/ 2090436 w 4228925"/>
                  <a:gd name="connsiteY23-678" fmla="*/ 0 h 4108405"/>
                  <a:gd name="connsiteX24-679" fmla="*/ 2090436 w 4228925"/>
                  <a:gd name="connsiteY24-680" fmla="*/ 9092 h 4108405"/>
                  <a:gd name="connsiteX25-681" fmla="*/ 2090436 w 4228925"/>
                  <a:gd name="connsiteY25-682" fmla="*/ 0 h 4108405"/>
                  <a:gd name="connsiteX0-683" fmla="*/ 739525 w 4228925"/>
                  <a:gd name="connsiteY0-684" fmla="*/ 1076860 h 4108405"/>
                  <a:gd name="connsiteX1-685" fmla="*/ 742648 w 4228925"/>
                  <a:gd name="connsiteY1-686" fmla="*/ 1078706 h 4108405"/>
                  <a:gd name="connsiteX2-687" fmla="*/ 739525 w 4228925"/>
                  <a:gd name="connsiteY2-688" fmla="*/ 1076860 h 4108405"/>
                  <a:gd name="connsiteX3-689" fmla="*/ 468805 w 4228925"/>
                  <a:gd name="connsiteY3-690" fmla="*/ 916781 h 4108405"/>
                  <a:gd name="connsiteX4-691" fmla="*/ 470434 w 4228925"/>
                  <a:gd name="connsiteY4-692" fmla="*/ 917744 h 4108405"/>
                  <a:gd name="connsiteX5-693" fmla="*/ 468805 w 4228925"/>
                  <a:gd name="connsiteY5-694" fmla="*/ 916781 h 4108405"/>
                  <a:gd name="connsiteX6-695" fmla="*/ 2090436 w 4228925"/>
                  <a:gd name="connsiteY6-696" fmla="*/ 321165 h 4108405"/>
                  <a:gd name="connsiteX7-697" fmla="*/ 2090436 w 4228925"/>
                  <a:gd name="connsiteY7-698" fmla="*/ 321469 h 4108405"/>
                  <a:gd name="connsiteX8-699" fmla="*/ 2090436 w 4228925"/>
                  <a:gd name="connsiteY8-700" fmla="*/ 321165 h 4108405"/>
                  <a:gd name="connsiteX9-701" fmla="*/ 2290461 w 4228925"/>
                  <a:gd name="connsiteY9-702" fmla="*/ 321469 h 4108405"/>
                  <a:gd name="connsiteX10-703" fmla="*/ 4228786 w 4228925"/>
                  <a:gd name="connsiteY10-704" fmla="*/ 2056565 h 4108405"/>
                  <a:gd name="connsiteX11-705" fmla="*/ 2176946 w 4228925"/>
                  <a:gd name="connsiteY11-706" fmla="*/ 4108405 h 4108405"/>
                  <a:gd name="connsiteX12-707" fmla="*/ 125105 w 4228925"/>
                  <a:gd name="connsiteY12-708" fmla="*/ 2056565 h 4108405"/>
                  <a:gd name="connsiteX13-709" fmla="*/ 437178 w 4228925"/>
                  <a:gd name="connsiteY13-710" fmla="*/ 2056564 h 4108405"/>
                  <a:gd name="connsiteX14-711" fmla="*/ 2176945 w 4228925"/>
                  <a:gd name="connsiteY14-712" fmla="*/ 3796331 h 4108405"/>
                  <a:gd name="connsiteX15-713" fmla="*/ 3916711 w 4228925"/>
                  <a:gd name="connsiteY15-714" fmla="*/ 2056564 h 4108405"/>
                  <a:gd name="connsiteX16-715" fmla="*/ 2290461 w 4228925"/>
                  <a:gd name="connsiteY16-716" fmla="*/ 321469 h 4108405"/>
                  <a:gd name="connsiteX17-717" fmla="*/ 2090436 w 4228925"/>
                  <a:gd name="connsiteY17-718" fmla="*/ 9092 h 4108405"/>
                  <a:gd name="connsiteX18-719" fmla="*/ 2090436 w 4228925"/>
                  <a:gd name="connsiteY18-720" fmla="*/ 321165 h 4108405"/>
                  <a:gd name="connsiteX19-721" fmla="*/ 739525 w 4228925"/>
                  <a:gd name="connsiteY19-722" fmla="*/ 1076860 h 4108405"/>
                  <a:gd name="connsiteX20-723" fmla="*/ 470434 w 4228925"/>
                  <a:gd name="connsiteY20-724" fmla="*/ 917744 h 4108405"/>
                  <a:gd name="connsiteX21-725" fmla="*/ 2090436 w 4228925"/>
                  <a:gd name="connsiteY21-726" fmla="*/ 9092 h 4108405"/>
                  <a:gd name="connsiteX22-727" fmla="*/ 2090436 w 4228925"/>
                  <a:gd name="connsiteY22-728" fmla="*/ 0 h 4108405"/>
                  <a:gd name="connsiteX23-729" fmla="*/ 2090436 w 4228925"/>
                  <a:gd name="connsiteY23-730" fmla="*/ 9092 h 4108405"/>
                  <a:gd name="connsiteX24-731" fmla="*/ 2090436 w 4228925"/>
                  <a:gd name="connsiteY24-732" fmla="*/ 0 h 4108405"/>
                  <a:gd name="connsiteX0-733" fmla="*/ 739525 w 4228925"/>
                  <a:gd name="connsiteY0-734" fmla="*/ 1067768 h 4099313"/>
                  <a:gd name="connsiteX1-735" fmla="*/ 742648 w 4228925"/>
                  <a:gd name="connsiteY1-736" fmla="*/ 1069614 h 4099313"/>
                  <a:gd name="connsiteX2-737" fmla="*/ 739525 w 4228925"/>
                  <a:gd name="connsiteY2-738" fmla="*/ 1067768 h 4099313"/>
                  <a:gd name="connsiteX3-739" fmla="*/ 468805 w 4228925"/>
                  <a:gd name="connsiteY3-740" fmla="*/ 907689 h 4099313"/>
                  <a:gd name="connsiteX4-741" fmla="*/ 470434 w 4228925"/>
                  <a:gd name="connsiteY4-742" fmla="*/ 908652 h 4099313"/>
                  <a:gd name="connsiteX5-743" fmla="*/ 468805 w 4228925"/>
                  <a:gd name="connsiteY5-744" fmla="*/ 907689 h 4099313"/>
                  <a:gd name="connsiteX6-745" fmla="*/ 2090436 w 4228925"/>
                  <a:gd name="connsiteY6-746" fmla="*/ 312073 h 4099313"/>
                  <a:gd name="connsiteX7-747" fmla="*/ 2090436 w 4228925"/>
                  <a:gd name="connsiteY7-748" fmla="*/ 312377 h 4099313"/>
                  <a:gd name="connsiteX8-749" fmla="*/ 2090436 w 4228925"/>
                  <a:gd name="connsiteY8-750" fmla="*/ 312073 h 4099313"/>
                  <a:gd name="connsiteX9-751" fmla="*/ 2290461 w 4228925"/>
                  <a:gd name="connsiteY9-752" fmla="*/ 312377 h 4099313"/>
                  <a:gd name="connsiteX10-753" fmla="*/ 4228786 w 4228925"/>
                  <a:gd name="connsiteY10-754" fmla="*/ 2047473 h 4099313"/>
                  <a:gd name="connsiteX11-755" fmla="*/ 2176946 w 4228925"/>
                  <a:gd name="connsiteY11-756" fmla="*/ 4099313 h 4099313"/>
                  <a:gd name="connsiteX12-757" fmla="*/ 125105 w 4228925"/>
                  <a:gd name="connsiteY12-758" fmla="*/ 2047473 h 4099313"/>
                  <a:gd name="connsiteX13-759" fmla="*/ 437178 w 4228925"/>
                  <a:gd name="connsiteY13-760" fmla="*/ 2047472 h 4099313"/>
                  <a:gd name="connsiteX14-761" fmla="*/ 2176945 w 4228925"/>
                  <a:gd name="connsiteY14-762" fmla="*/ 3787239 h 4099313"/>
                  <a:gd name="connsiteX15-763" fmla="*/ 3916711 w 4228925"/>
                  <a:gd name="connsiteY15-764" fmla="*/ 2047472 h 4099313"/>
                  <a:gd name="connsiteX16-765" fmla="*/ 2290461 w 4228925"/>
                  <a:gd name="connsiteY16-766" fmla="*/ 312377 h 4099313"/>
                  <a:gd name="connsiteX17-767" fmla="*/ 2090436 w 4228925"/>
                  <a:gd name="connsiteY17-768" fmla="*/ 0 h 4099313"/>
                  <a:gd name="connsiteX18-769" fmla="*/ 2090436 w 4228925"/>
                  <a:gd name="connsiteY18-770" fmla="*/ 312073 h 4099313"/>
                  <a:gd name="connsiteX19-771" fmla="*/ 739525 w 4228925"/>
                  <a:gd name="connsiteY19-772" fmla="*/ 1067768 h 4099313"/>
                  <a:gd name="connsiteX20-773" fmla="*/ 470434 w 4228925"/>
                  <a:gd name="connsiteY20-774" fmla="*/ 908652 h 4099313"/>
                  <a:gd name="connsiteX21-775" fmla="*/ 2090436 w 4228925"/>
                  <a:gd name="connsiteY21-776" fmla="*/ 0 h 4099313"/>
                  <a:gd name="connsiteX0-777" fmla="*/ 739525 w 4353891"/>
                  <a:gd name="connsiteY0-778" fmla="*/ 1067768 h 4099313"/>
                  <a:gd name="connsiteX1-779" fmla="*/ 742648 w 4353891"/>
                  <a:gd name="connsiteY1-780" fmla="*/ 1069614 h 4099313"/>
                  <a:gd name="connsiteX2-781" fmla="*/ 739525 w 4353891"/>
                  <a:gd name="connsiteY2-782" fmla="*/ 1067768 h 4099313"/>
                  <a:gd name="connsiteX3-783" fmla="*/ 468805 w 4353891"/>
                  <a:gd name="connsiteY3-784" fmla="*/ 907689 h 4099313"/>
                  <a:gd name="connsiteX4-785" fmla="*/ 470434 w 4353891"/>
                  <a:gd name="connsiteY4-786" fmla="*/ 908652 h 4099313"/>
                  <a:gd name="connsiteX5-787" fmla="*/ 468805 w 4353891"/>
                  <a:gd name="connsiteY5-788" fmla="*/ 907689 h 4099313"/>
                  <a:gd name="connsiteX6-789" fmla="*/ 2090436 w 4353891"/>
                  <a:gd name="connsiteY6-790" fmla="*/ 312073 h 4099313"/>
                  <a:gd name="connsiteX7-791" fmla="*/ 2090436 w 4353891"/>
                  <a:gd name="connsiteY7-792" fmla="*/ 312377 h 4099313"/>
                  <a:gd name="connsiteX8-793" fmla="*/ 2090436 w 4353891"/>
                  <a:gd name="connsiteY8-794" fmla="*/ 312073 h 4099313"/>
                  <a:gd name="connsiteX9-795" fmla="*/ 3916711 w 4353891"/>
                  <a:gd name="connsiteY9-796" fmla="*/ 2047472 h 4099313"/>
                  <a:gd name="connsiteX10-797" fmla="*/ 4228786 w 4353891"/>
                  <a:gd name="connsiteY10-798" fmla="*/ 2047473 h 4099313"/>
                  <a:gd name="connsiteX11-799" fmla="*/ 2176946 w 4353891"/>
                  <a:gd name="connsiteY11-800" fmla="*/ 4099313 h 4099313"/>
                  <a:gd name="connsiteX12-801" fmla="*/ 125105 w 4353891"/>
                  <a:gd name="connsiteY12-802" fmla="*/ 2047473 h 4099313"/>
                  <a:gd name="connsiteX13-803" fmla="*/ 437178 w 4353891"/>
                  <a:gd name="connsiteY13-804" fmla="*/ 2047472 h 4099313"/>
                  <a:gd name="connsiteX14-805" fmla="*/ 2176945 w 4353891"/>
                  <a:gd name="connsiteY14-806" fmla="*/ 3787239 h 4099313"/>
                  <a:gd name="connsiteX15-807" fmla="*/ 3916711 w 4353891"/>
                  <a:gd name="connsiteY15-808" fmla="*/ 2047472 h 4099313"/>
                  <a:gd name="connsiteX16-809" fmla="*/ 2090436 w 4353891"/>
                  <a:gd name="connsiteY16-810" fmla="*/ 0 h 4099313"/>
                  <a:gd name="connsiteX17-811" fmla="*/ 2090436 w 4353891"/>
                  <a:gd name="connsiteY17-812" fmla="*/ 312073 h 4099313"/>
                  <a:gd name="connsiteX18-813" fmla="*/ 739525 w 4353891"/>
                  <a:gd name="connsiteY18-814" fmla="*/ 1067768 h 4099313"/>
                  <a:gd name="connsiteX19-815" fmla="*/ 470434 w 4353891"/>
                  <a:gd name="connsiteY19-816" fmla="*/ 908652 h 4099313"/>
                  <a:gd name="connsiteX20-817" fmla="*/ 2090436 w 4353891"/>
                  <a:gd name="connsiteY20-818" fmla="*/ 0 h 4099313"/>
                  <a:gd name="connsiteX0-819" fmla="*/ 614420 w 4228786"/>
                  <a:gd name="connsiteY0-820" fmla="*/ 1067768 h 4099313"/>
                  <a:gd name="connsiteX1-821" fmla="*/ 617543 w 4228786"/>
                  <a:gd name="connsiteY1-822" fmla="*/ 1069614 h 4099313"/>
                  <a:gd name="connsiteX2-823" fmla="*/ 614420 w 4228786"/>
                  <a:gd name="connsiteY2-824" fmla="*/ 1067768 h 4099313"/>
                  <a:gd name="connsiteX3-825" fmla="*/ 343700 w 4228786"/>
                  <a:gd name="connsiteY3-826" fmla="*/ 907689 h 4099313"/>
                  <a:gd name="connsiteX4-827" fmla="*/ 345329 w 4228786"/>
                  <a:gd name="connsiteY4-828" fmla="*/ 908652 h 4099313"/>
                  <a:gd name="connsiteX5-829" fmla="*/ 343700 w 4228786"/>
                  <a:gd name="connsiteY5-830" fmla="*/ 907689 h 4099313"/>
                  <a:gd name="connsiteX6-831" fmla="*/ 1965331 w 4228786"/>
                  <a:gd name="connsiteY6-832" fmla="*/ 312073 h 4099313"/>
                  <a:gd name="connsiteX7-833" fmla="*/ 1965331 w 4228786"/>
                  <a:gd name="connsiteY7-834" fmla="*/ 312377 h 4099313"/>
                  <a:gd name="connsiteX8-835" fmla="*/ 1965331 w 4228786"/>
                  <a:gd name="connsiteY8-836" fmla="*/ 312073 h 4099313"/>
                  <a:gd name="connsiteX9-837" fmla="*/ 3791606 w 4228786"/>
                  <a:gd name="connsiteY9-838" fmla="*/ 2047472 h 4099313"/>
                  <a:gd name="connsiteX10-839" fmla="*/ 4103681 w 4228786"/>
                  <a:gd name="connsiteY10-840" fmla="*/ 2047473 h 4099313"/>
                  <a:gd name="connsiteX11-841" fmla="*/ 2051841 w 4228786"/>
                  <a:gd name="connsiteY11-842" fmla="*/ 4099313 h 4099313"/>
                  <a:gd name="connsiteX12-843" fmla="*/ 0 w 4228786"/>
                  <a:gd name="connsiteY12-844" fmla="*/ 2047473 h 4099313"/>
                  <a:gd name="connsiteX13-845" fmla="*/ 2051840 w 4228786"/>
                  <a:gd name="connsiteY13-846" fmla="*/ 3787239 h 4099313"/>
                  <a:gd name="connsiteX14-847" fmla="*/ 3791606 w 4228786"/>
                  <a:gd name="connsiteY14-848" fmla="*/ 2047472 h 4099313"/>
                  <a:gd name="connsiteX15-849" fmla="*/ 1965331 w 4228786"/>
                  <a:gd name="connsiteY15-850" fmla="*/ 0 h 4099313"/>
                  <a:gd name="connsiteX16-851" fmla="*/ 1965331 w 4228786"/>
                  <a:gd name="connsiteY16-852" fmla="*/ 312073 h 4099313"/>
                  <a:gd name="connsiteX17-853" fmla="*/ 614420 w 4228786"/>
                  <a:gd name="connsiteY17-854" fmla="*/ 1067768 h 4099313"/>
                  <a:gd name="connsiteX18-855" fmla="*/ 345329 w 4228786"/>
                  <a:gd name="connsiteY18-856" fmla="*/ 908652 h 4099313"/>
                  <a:gd name="connsiteX19-857" fmla="*/ 1965331 w 4228786"/>
                  <a:gd name="connsiteY19-858" fmla="*/ 0 h 4099313"/>
                  <a:gd name="connsiteX0-859" fmla="*/ 270720 w 3885086"/>
                  <a:gd name="connsiteY0-860" fmla="*/ 1067768 h 4224418"/>
                  <a:gd name="connsiteX1-861" fmla="*/ 273843 w 3885086"/>
                  <a:gd name="connsiteY1-862" fmla="*/ 1069614 h 4224418"/>
                  <a:gd name="connsiteX2-863" fmla="*/ 270720 w 3885086"/>
                  <a:gd name="connsiteY2-864" fmla="*/ 1067768 h 4224418"/>
                  <a:gd name="connsiteX3-865" fmla="*/ 0 w 3885086"/>
                  <a:gd name="connsiteY3-866" fmla="*/ 907689 h 4224418"/>
                  <a:gd name="connsiteX4-867" fmla="*/ 1629 w 3885086"/>
                  <a:gd name="connsiteY4-868" fmla="*/ 908652 h 4224418"/>
                  <a:gd name="connsiteX5-869" fmla="*/ 0 w 3885086"/>
                  <a:gd name="connsiteY5-870" fmla="*/ 907689 h 4224418"/>
                  <a:gd name="connsiteX6-871" fmla="*/ 1621631 w 3885086"/>
                  <a:gd name="connsiteY6-872" fmla="*/ 312073 h 4224418"/>
                  <a:gd name="connsiteX7-873" fmla="*/ 1621631 w 3885086"/>
                  <a:gd name="connsiteY7-874" fmla="*/ 312377 h 4224418"/>
                  <a:gd name="connsiteX8-875" fmla="*/ 1621631 w 3885086"/>
                  <a:gd name="connsiteY8-876" fmla="*/ 312073 h 4224418"/>
                  <a:gd name="connsiteX9-877" fmla="*/ 3447906 w 3885086"/>
                  <a:gd name="connsiteY9-878" fmla="*/ 2047472 h 4224418"/>
                  <a:gd name="connsiteX10-879" fmla="*/ 3759981 w 3885086"/>
                  <a:gd name="connsiteY10-880" fmla="*/ 2047473 h 4224418"/>
                  <a:gd name="connsiteX11-881" fmla="*/ 1708141 w 3885086"/>
                  <a:gd name="connsiteY11-882" fmla="*/ 4099313 h 4224418"/>
                  <a:gd name="connsiteX12-883" fmla="*/ 1708140 w 3885086"/>
                  <a:gd name="connsiteY12-884" fmla="*/ 3787239 h 4224418"/>
                  <a:gd name="connsiteX13-885" fmla="*/ 3447906 w 3885086"/>
                  <a:gd name="connsiteY13-886" fmla="*/ 2047472 h 4224418"/>
                  <a:gd name="connsiteX14-887" fmla="*/ 1621631 w 3885086"/>
                  <a:gd name="connsiteY14-888" fmla="*/ 0 h 4224418"/>
                  <a:gd name="connsiteX15-889" fmla="*/ 1621631 w 3885086"/>
                  <a:gd name="connsiteY15-890" fmla="*/ 312073 h 4224418"/>
                  <a:gd name="connsiteX16-891" fmla="*/ 270720 w 3885086"/>
                  <a:gd name="connsiteY16-892" fmla="*/ 1067768 h 4224418"/>
                  <a:gd name="connsiteX17-893" fmla="*/ 1629 w 3885086"/>
                  <a:gd name="connsiteY17-894" fmla="*/ 908652 h 4224418"/>
                  <a:gd name="connsiteX18-895" fmla="*/ 1621631 w 3885086"/>
                  <a:gd name="connsiteY18-896" fmla="*/ 0 h 4224418"/>
                  <a:gd name="connsiteX0-897" fmla="*/ 270720 w 3885086"/>
                  <a:gd name="connsiteY0-898" fmla="*/ 1067768 h 4099313"/>
                  <a:gd name="connsiteX1-899" fmla="*/ 273843 w 3885086"/>
                  <a:gd name="connsiteY1-900" fmla="*/ 1069614 h 4099313"/>
                  <a:gd name="connsiteX2-901" fmla="*/ 270720 w 3885086"/>
                  <a:gd name="connsiteY2-902" fmla="*/ 1067768 h 4099313"/>
                  <a:gd name="connsiteX3-903" fmla="*/ 0 w 3885086"/>
                  <a:gd name="connsiteY3-904" fmla="*/ 907689 h 4099313"/>
                  <a:gd name="connsiteX4-905" fmla="*/ 1629 w 3885086"/>
                  <a:gd name="connsiteY4-906" fmla="*/ 908652 h 4099313"/>
                  <a:gd name="connsiteX5-907" fmla="*/ 0 w 3885086"/>
                  <a:gd name="connsiteY5-908" fmla="*/ 907689 h 4099313"/>
                  <a:gd name="connsiteX6-909" fmla="*/ 1621631 w 3885086"/>
                  <a:gd name="connsiteY6-910" fmla="*/ 312073 h 4099313"/>
                  <a:gd name="connsiteX7-911" fmla="*/ 1621631 w 3885086"/>
                  <a:gd name="connsiteY7-912" fmla="*/ 312377 h 4099313"/>
                  <a:gd name="connsiteX8-913" fmla="*/ 1621631 w 3885086"/>
                  <a:gd name="connsiteY8-914" fmla="*/ 312073 h 4099313"/>
                  <a:gd name="connsiteX9-915" fmla="*/ 3447906 w 3885086"/>
                  <a:gd name="connsiteY9-916" fmla="*/ 2047472 h 4099313"/>
                  <a:gd name="connsiteX10-917" fmla="*/ 3759981 w 3885086"/>
                  <a:gd name="connsiteY10-918" fmla="*/ 2047473 h 4099313"/>
                  <a:gd name="connsiteX11-919" fmla="*/ 1708141 w 3885086"/>
                  <a:gd name="connsiteY11-920" fmla="*/ 4099313 h 4099313"/>
                  <a:gd name="connsiteX12-921" fmla="*/ 3447906 w 3885086"/>
                  <a:gd name="connsiteY12-922" fmla="*/ 2047472 h 4099313"/>
                  <a:gd name="connsiteX13-923" fmla="*/ 1621631 w 3885086"/>
                  <a:gd name="connsiteY13-924" fmla="*/ 0 h 4099313"/>
                  <a:gd name="connsiteX14-925" fmla="*/ 1621631 w 3885086"/>
                  <a:gd name="connsiteY14-926" fmla="*/ 312073 h 4099313"/>
                  <a:gd name="connsiteX15-927" fmla="*/ 270720 w 3885086"/>
                  <a:gd name="connsiteY15-928" fmla="*/ 1067768 h 4099313"/>
                  <a:gd name="connsiteX16-929" fmla="*/ 1629 w 3885086"/>
                  <a:gd name="connsiteY16-930" fmla="*/ 908652 h 4099313"/>
                  <a:gd name="connsiteX17-931" fmla="*/ 1621631 w 3885086"/>
                  <a:gd name="connsiteY17-932" fmla="*/ 0 h 4099313"/>
                  <a:gd name="connsiteX0-933" fmla="*/ 270720 w 3760643"/>
                  <a:gd name="connsiteY0-934" fmla="*/ 1067768 h 2047473"/>
                  <a:gd name="connsiteX1-935" fmla="*/ 273843 w 3760643"/>
                  <a:gd name="connsiteY1-936" fmla="*/ 1069614 h 2047473"/>
                  <a:gd name="connsiteX2-937" fmla="*/ 270720 w 3760643"/>
                  <a:gd name="connsiteY2-938" fmla="*/ 1067768 h 2047473"/>
                  <a:gd name="connsiteX3-939" fmla="*/ 0 w 3760643"/>
                  <a:gd name="connsiteY3-940" fmla="*/ 907689 h 2047473"/>
                  <a:gd name="connsiteX4-941" fmla="*/ 1629 w 3760643"/>
                  <a:gd name="connsiteY4-942" fmla="*/ 908652 h 2047473"/>
                  <a:gd name="connsiteX5-943" fmla="*/ 0 w 3760643"/>
                  <a:gd name="connsiteY5-944" fmla="*/ 907689 h 2047473"/>
                  <a:gd name="connsiteX6-945" fmla="*/ 1621631 w 3760643"/>
                  <a:gd name="connsiteY6-946" fmla="*/ 312073 h 2047473"/>
                  <a:gd name="connsiteX7-947" fmla="*/ 1621631 w 3760643"/>
                  <a:gd name="connsiteY7-948" fmla="*/ 312377 h 2047473"/>
                  <a:gd name="connsiteX8-949" fmla="*/ 1621631 w 3760643"/>
                  <a:gd name="connsiteY8-950" fmla="*/ 312073 h 2047473"/>
                  <a:gd name="connsiteX9-951" fmla="*/ 3447906 w 3760643"/>
                  <a:gd name="connsiteY9-952" fmla="*/ 2047472 h 2047473"/>
                  <a:gd name="connsiteX10-953" fmla="*/ 3759981 w 3760643"/>
                  <a:gd name="connsiteY10-954" fmla="*/ 2047473 h 2047473"/>
                  <a:gd name="connsiteX11-955" fmla="*/ 3447906 w 3760643"/>
                  <a:gd name="connsiteY11-956" fmla="*/ 2047472 h 2047473"/>
                  <a:gd name="connsiteX12-957" fmla="*/ 1621631 w 3760643"/>
                  <a:gd name="connsiteY12-958" fmla="*/ 0 h 2047473"/>
                  <a:gd name="connsiteX13-959" fmla="*/ 1621631 w 3760643"/>
                  <a:gd name="connsiteY13-960" fmla="*/ 312073 h 2047473"/>
                  <a:gd name="connsiteX14-961" fmla="*/ 270720 w 3760643"/>
                  <a:gd name="connsiteY14-962" fmla="*/ 1067768 h 2047473"/>
                  <a:gd name="connsiteX15-963" fmla="*/ 1629 w 3760643"/>
                  <a:gd name="connsiteY15-964" fmla="*/ 908652 h 2047473"/>
                  <a:gd name="connsiteX16-965" fmla="*/ 1621631 w 3760643"/>
                  <a:gd name="connsiteY16-966" fmla="*/ 0 h 2047473"/>
                  <a:gd name="connsiteX0-967" fmla="*/ 270720 w 1621631"/>
                  <a:gd name="connsiteY0-968" fmla="*/ 1067768 h 1069614"/>
                  <a:gd name="connsiteX1-969" fmla="*/ 273843 w 1621631"/>
                  <a:gd name="connsiteY1-970" fmla="*/ 1069614 h 1069614"/>
                  <a:gd name="connsiteX2-971" fmla="*/ 270720 w 1621631"/>
                  <a:gd name="connsiteY2-972" fmla="*/ 1067768 h 1069614"/>
                  <a:gd name="connsiteX3-973" fmla="*/ 0 w 1621631"/>
                  <a:gd name="connsiteY3-974" fmla="*/ 907689 h 1069614"/>
                  <a:gd name="connsiteX4-975" fmla="*/ 1629 w 1621631"/>
                  <a:gd name="connsiteY4-976" fmla="*/ 908652 h 1069614"/>
                  <a:gd name="connsiteX5-977" fmla="*/ 0 w 1621631"/>
                  <a:gd name="connsiteY5-978" fmla="*/ 907689 h 1069614"/>
                  <a:gd name="connsiteX6-979" fmla="*/ 1621631 w 1621631"/>
                  <a:gd name="connsiteY6-980" fmla="*/ 312073 h 1069614"/>
                  <a:gd name="connsiteX7-981" fmla="*/ 1621631 w 1621631"/>
                  <a:gd name="connsiteY7-982" fmla="*/ 312377 h 1069614"/>
                  <a:gd name="connsiteX8-983" fmla="*/ 1621631 w 1621631"/>
                  <a:gd name="connsiteY8-984" fmla="*/ 312073 h 1069614"/>
                  <a:gd name="connsiteX9-985" fmla="*/ 1621631 w 1621631"/>
                  <a:gd name="connsiteY9-986" fmla="*/ 0 h 1069614"/>
                  <a:gd name="connsiteX10-987" fmla="*/ 1621631 w 1621631"/>
                  <a:gd name="connsiteY10-988" fmla="*/ 312073 h 1069614"/>
                  <a:gd name="connsiteX11-989" fmla="*/ 270720 w 1621631"/>
                  <a:gd name="connsiteY11-990" fmla="*/ 1067768 h 1069614"/>
                  <a:gd name="connsiteX12-991" fmla="*/ 1629 w 1621631"/>
                  <a:gd name="connsiteY12-992" fmla="*/ 908652 h 1069614"/>
                  <a:gd name="connsiteX13-993" fmla="*/ 1621631 w 1621631"/>
                  <a:gd name="connsiteY13-994" fmla="*/ 0 h 1069614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  <a:cxn ang="0">
                    <a:pos x="connsiteX11-23" y="connsiteY11-24"/>
                  </a:cxn>
                  <a:cxn ang="0">
                    <a:pos x="connsiteX12-25" y="connsiteY12-26"/>
                  </a:cxn>
                  <a:cxn ang="0">
                    <a:pos x="connsiteX13-27" y="connsiteY13-28"/>
                  </a:cxn>
                </a:cxnLst>
                <a:rect l="l" t="t" r="r" b="b"/>
                <a:pathLst>
                  <a:path w="1621631" h="1069614">
                    <a:moveTo>
                      <a:pt x="270720" y="1067768"/>
                    </a:moveTo>
                    <a:lnTo>
                      <a:pt x="273843" y="1069614"/>
                    </a:lnTo>
                    <a:lnTo>
                      <a:pt x="270720" y="1067768"/>
                    </a:lnTo>
                    <a:close/>
                    <a:moveTo>
                      <a:pt x="0" y="907689"/>
                    </a:moveTo>
                    <a:lnTo>
                      <a:pt x="1629" y="908652"/>
                    </a:lnTo>
                    <a:lnTo>
                      <a:pt x="0" y="907689"/>
                    </a:lnTo>
                    <a:close/>
                    <a:moveTo>
                      <a:pt x="1621631" y="312073"/>
                    </a:moveTo>
                    <a:lnTo>
                      <a:pt x="1621631" y="312377"/>
                    </a:lnTo>
                    <a:lnTo>
                      <a:pt x="1621631" y="312073"/>
                    </a:lnTo>
                    <a:close/>
                    <a:moveTo>
                      <a:pt x="1621631" y="0"/>
                    </a:moveTo>
                    <a:lnTo>
                      <a:pt x="1621631" y="312073"/>
                    </a:lnTo>
                    <a:cubicBezTo>
                      <a:pt x="1059988" y="337356"/>
                      <a:pt x="568425" y="631117"/>
                      <a:pt x="270720" y="1067768"/>
                    </a:cubicBezTo>
                    <a:lnTo>
                      <a:pt x="1629" y="908652"/>
                    </a:lnTo>
                    <a:cubicBezTo>
                      <a:pt x="354259" y="380480"/>
                      <a:pt x="945677" y="25494"/>
                      <a:pt x="1621631" y="0"/>
                    </a:cubicBezTo>
                    <a:close/>
                  </a:path>
                </a:pathLst>
              </a:custGeom>
              <a:solidFill>
                <a:srgbClr val="D5650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27" name="TextBox 126"/>
            <p:cNvSpPr txBox="1"/>
            <p:nvPr/>
          </p:nvSpPr>
          <p:spPr>
            <a:xfrm>
              <a:off x="1873693" y="2341320"/>
              <a:ext cx="723941" cy="522456"/>
            </a:xfrm>
            <a:prstGeom prst="rect">
              <a:avLst/>
            </a:prstGeom>
            <a:noFill/>
            <a:effectLst/>
          </p:spPr>
          <p:txBody>
            <a:bodyPr>
              <a:spAutoFit/>
            </a:bodyPr>
            <a:lstStyle>
              <a:defPPr>
                <a:defRPr lang="zh-CN"/>
              </a:defPPr>
              <a:lvl1pPr>
                <a:defRPr sz="1600" b="1" spc="3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400" dirty="0" smtClean="0">
                  <a:solidFill>
                    <a:prstClr val="black"/>
                  </a:solidFill>
                </a:rPr>
                <a:t>添加</a:t>
              </a:r>
              <a:r>
                <a:rPr lang="zh-CN" altLang="en-US" sz="1400" dirty="0">
                  <a:solidFill>
                    <a:prstClr val="black"/>
                  </a:solidFill>
                </a:rPr>
                <a:t>标题</a:t>
              </a:r>
              <a:endParaRPr lang="zh-CN" altLang="en-US" sz="1400" dirty="0">
                <a:solidFill>
                  <a:prstClr val="black"/>
                </a:solidFill>
              </a:endParaRPr>
            </a:p>
          </p:txBody>
        </p:sp>
      </p:grpSp>
      <p:sp>
        <p:nvSpPr>
          <p:cNvPr id="13317" name="TextBox 117"/>
          <p:cNvSpPr txBox="1">
            <a:spLocks noChangeArrowheads="1"/>
          </p:cNvSpPr>
          <p:nvPr/>
        </p:nvSpPr>
        <p:spPr bwMode="auto">
          <a:xfrm>
            <a:off x="217488" y="233363"/>
            <a:ext cx="17526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800" b="1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  <a:endParaRPr lang="zh-CN" altLang="en-US" sz="1800" b="1">
              <a:solidFill>
                <a:srgbClr val="0D0D0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4" descr="C:\Users\Administrator.MICROSO-BQCPAHA\Desktop\Nipic_8821914_20130801093203680143.jp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95" r="49493"/>
          <a:stretch>
            <a:fillRect/>
          </a:stretch>
        </p:blipFill>
        <p:spPr bwMode="auto">
          <a:xfrm>
            <a:off x="6497638" y="990600"/>
            <a:ext cx="1530350" cy="3308350"/>
          </a:xfrm>
          <a:prstGeom prst="rect">
            <a:avLst/>
          </a:prstGeom>
          <a:noFill/>
          <a:ln w="9525">
            <a:solidFill>
              <a:srgbClr val="D5650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339" name="TextBox 28"/>
          <p:cNvSpPr txBox="1">
            <a:spLocks noChangeArrowheads="1"/>
          </p:cNvSpPr>
          <p:nvPr/>
        </p:nvSpPr>
        <p:spPr bwMode="auto">
          <a:xfrm>
            <a:off x="217488" y="233363"/>
            <a:ext cx="17526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800" b="1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  <a:endParaRPr lang="zh-CN" altLang="en-US" sz="1800" b="1">
              <a:solidFill>
                <a:srgbClr val="0D0D0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0" y="166688"/>
            <a:ext cx="179388" cy="369887"/>
          </a:xfrm>
          <a:prstGeom prst="rect">
            <a:avLst/>
          </a:prstGeom>
          <a:solidFill>
            <a:srgbClr val="D565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14341" name="组合 2"/>
          <p:cNvGrpSpPr/>
          <p:nvPr/>
        </p:nvGrpSpPr>
        <p:grpSpPr bwMode="auto">
          <a:xfrm>
            <a:off x="969963" y="990600"/>
            <a:ext cx="5438775" cy="1654175"/>
            <a:chOff x="969191" y="990113"/>
            <a:chExt cx="5440264" cy="1654653"/>
          </a:xfrm>
        </p:grpSpPr>
        <p:pic>
          <p:nvPicPr>
            <p:cNvPr id="14350" name="Picture 2" descr="C:\Users\Administrator.MICROSO-BQCPAHA\Desktop\Nipic_8821914_20130729074955325146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03918" y="990113"/>
              <a:ext cx="3605537" cy="1654653"/>
            </a:xfrm>
            <a:prstGeom prst="rect">
              <a:avLst/>
            </a:prstGeom>
            <a:noFill/>
            <a:ln w="9525">
              <a:solidFill>
                <a:srgbClr val="D5650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351" name="Picture 3" descr="C:\Users\Administrator.MICROSO-BQCPAHA\Desktop\Nipic_8821914_20130728074048242155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9191" y="990113"/>
              <a:ext cx="1762719" cy="1654653"/>
            </a:xfrm>
            <a:prstGeom prst="rect">
              <a:avLst/>
            </a:prstGeom>
            <a:noFill/>
            <a:ln w="9525">
              <a:solidFill>
                <a:srgbClr val="D5650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342" name="组合 3"/>
          <p:cNvGrpSpPr/>
          <p:nvPr/>
        </p:nvGrpSpPr>
        <p:grpSpPr bwMode="auto">
          <a:xfrm>
            <a:off x="969963" y="2709863"/>
            <a:ext cx="5443537" cy="1603375"/>
            <a:chOff x="969190" y="2709272"/>
            <a:chExt cx="5444373" cy="1603798"/>
          </a:xfrm>
        </p:grpSpPr>
        <p:grpSp>
          <p:nvGrpSpPr>
            <p:cNvPr id="14343" name="组合 5"/>
            <p:cNvGrpSpPr/>
            <p:nvPr/>
          </p:nvGrpSpPr>
          <p:grpSpPr bwMode="auto">
            <a:xfrm>
              <a:off x="4695368" y="2709272"/>
              <a:ext cx="1718195" cy="1603798"/>
              <a:chOff x="924177" y="996287"/>
              <a:chExt cx="1804514" cy="1640239"/>
            </a:xfrm>
          </p:grpSpPr>
          <p:sp>
            <p:nvSpPr>
              <p:cNvPr id="54" name="Rectangle 108"/>
              <p:cNvSpPr>
                <a:spLocks noChangeAspect="1"/>
              </p:cNvSpPr>
              <p:nvPr/>
            </p:nvSpPr>
            <p:spPr bwMode="auto">
              <a:xfrm>
                <a:off x="926114" y="996287"/>
                <a:ext cx="1802577" cy="1640239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solidFill>
                  <a:srgbClr val="F57B17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lIns="162518" tIns="81255" rIns="162518" bIns="81255" anchor="ctr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 err="1">
                  <a:solidFill>
                    <a:prstClr val="white"/>
                  </a:solidFill>
                  <a:latin typeface="+mn-lt"/>
                  <a:ea typeface="宋体" panose="02010600030101010101" pitchFamily="2" charset="-122"/>
                </a:endParaRPr>
              </a:p>
            </p:txBody>
          </p:sp>
          <p:sp>
            <p:nvSpPr>
              <p:cNvPr id="14349" name="矩形 47"/>
              <p:cNvSpPr>
                <a:spLocks noChangeArrowheads="1"/>
              </p:cNvSpPr>
              <p:nvPr/>
            </p:nvSpPr>
            <p:spPr bwMode="auto">
              <a:xfrm>
                <a:off x="924177" y="1159350"/>
                <a:ext cx="1800200" cy="11331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just" eaLnBrk="1" hangingPunct="1">
                  <a:spcBef>
                    <a:spcPct val="0"/>
                  </a:spcBef>
                  <a:buFontTx/>
                  <a:buNone/>
                </a:pPr>
                <a:r>
                  <a:rPr lang="zh-CN" altLang="en-US" sz="110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上海锐普广告有限公司以不同于传统的</a:t>
                </a:r>
                <a:r>
                  <a:rPr lang="en-US" altLang="zh-CN" sz="110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10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制作模式，创造全新的</a:t>
                </a:r>
                <a:r>
                  <a:rPr lang="en-US" altLang="zh-CN" sz="110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10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体验。 这里有中国最大的原创</a:t>
                </a:r>
                <a:r>
                  <a:rPr lang="en-US" altLang="zh-CN" sz="110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10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素材站，这里有中国最强的</a:t>
                </a:r>
                <a:r>
                  <a:rPr lang="en-US" altLang="zh-CN" sz="110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10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制作团队。</a:t>
                </a:r>
                <a:endParaRPr lang="zh-CN" altLang="en-US" sz="110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4344" name="组合 4"/>
            <p:cNvGrpSpPr/>
            <p:nvPr/>
          </p:nvGrpSpPr>
          <p:grpSpPr bwMode="auto">
            <a:xfrm>
              <a:off x="969190" y="2726143"/>
              <a:ext cx="1770339" cy="1573278"/>
              <a:chOff x="997932" y="2906731"/>
              <a:chExt cx="1813606" cy="1573278"/>
            </a:xfrm>
          </p:grpSpPr>
          <p:sp>
            <p:nvSpPr>
              <p:cNvPr id="14346" name="Rectangle 16"/>
              <p:cNvSpPr>
                <a:spLocks noChangeArrowheads="1"/>
              </p:cNvSpPr>
              <p:nvPr/>
            </p:nvSpPr>
            <p:spPr bwMode="auto">
              <a:xfrm>
                <a:off x="997932" y="2906731"/>
                <a:ext cx="1813606" cy="1573278"/>
              </a:xfrm>
              <a:prstGeom prst="rect">
                <a:avLst/>
              </a:prstGeom>
              <a:solidFill>
                <a:srgbClr val="D56509"/>
              </a:solidFill>
              <a:ln w="9525">
                <a:solidFill>
                  <a:srgbClr val="D56509"/>
                </a:solidFill>
                <a:miter lim="800000"/>
              </a:ln>
            </p:spPr>
            <p:txBody>
              <a:bodyPr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zh-CN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14347" name="矩形 1"/>
              <p:cNvSpPr>
                <a:spLocks noChangeArrowheads="1"/>
              </p:cNvSpPr>
              <p:nvPr/>
            </p:nvSpPr>
            <p:spPr bwMode="auto">
              <a:xfrm>
                <a:off x="1106206" y="3055610"/>
                <a:ext cx="1564326" cy="1107996"/>
              </a:xfrm>
              <a:prstGeom prst="rect">
                <a:avLst/>
              </a:prstGeom>
              <a:noFill/>
              <a:ln w="9525">
                <a:solidFill>
                  <a:srgbClr val="D56509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>
                <a:spAutoFit/>
              </a:bodyPr>
              <a:lstStyle>
                <a:lvl1pPr defTabSz="931545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defTabSz="931545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defTabSz="931545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defTabSz="931545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defTabSz="931545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defTabSz="931545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defTabSz="931545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defTabSz="931545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defTabSz="931545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just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110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7</a:t>
                </a:r>
                <a:r>
                  <a:rPr lang="zh-CN" altLang="en-US" sz="110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年专业</a:t>
                </a:r>
                <a:r>
                  <a:rPr lang="en-US" altLang="zh-CN" sz="110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10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制作经验，</a:t>
                </a:r>
                <a:r>
                  <a:rPr lang="en-US" altLang="zh-CN" sz="110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700</a:t>
                </a:r>
                <a:r>
                  <a:rPr lang="zh-CN" altLang="en-US" sz="110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件经典</a:t>
                </a:r>
                <a:r>
                  <a:rPr lang="en-US" altLang="zh-CN" sz="110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10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案例，</a:t>
                </a:r>
                <a:r>
                  <a:rPr lang="en-US" altLang="zh-CN" sz="110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100%</a:t>
                </a:r>
                <a:r>
                  <a:rPr lang="zh-CN" altLang="en-US" sz="110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客户满意率，上海锐普广告有限公司以不同于传统的</a:t>
                </a:r>
                <a:r>
                  <a:rPr lang="en-US" altLang="zh-CN" sz="110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10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制作模式。</a:t>
                </a:r>
                <a:endParaRPr lang="zh-CN" altLang="en-US" sz="110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pic>
          <p:nvPicPr>
            <p:cNvPr id="14345" name="Picture 4" descr="C:\Users\Administrator.MICROSO-BQCPAHA\Desktop\Nipic_12071064_20130329193429474000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331" r="27901"/>
            <a:stretch>
              <a:fillRect/>
            </a:stretch>
          </p:blipFill>
          <p:spPr bwMode="auto">
            <a:xfrm>
              <a:off x="2826605" y="2718523"/>
              <a:ext cx="1787702" cy="1586926"/>
            </a:xfrm>
            <a:prstGeom prst="rect">
              <a:avLst/>
            </a:prstGeom>
            <a:noFill/>
            <a:ln w="9525">
              <a:solidFill>
                <a:srgbClr val="C9600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2" name="组合 64"/>
          <p:cNvGrpSpPr/>
          <p:nvPr/>
        </p:nvGrpSpPr>
        <p:grpSpPr bwMode="auto">
          <a:xfrm>
            <a:off x="2949575" y="1571625"/>
            <a:ext cx="2652713" cy="2655888"/>
            <a:chOff x="2974397" y="1753607"/>
            <a:chExt cx="2652935" cy="2656295"/>
          </a:xfrm>
        </p:grpSpPr>
        <p:grpSp>
          <p:nvGrpSpPr>
            <p:cNvPr id="2" name="组合 1"/>
            <p:cNvGrpSpPr/>
            <p:nvPr/>
          </p:nvGrpSpPr>
          <p:grpSpPr>
            <a:xfrm>
              <a:off x="2974397" y="1753607"/>
              <a:ext cx="2652935" cy="2656295"/>
              <a:chOff x="3242328" y="2016493"/>
              <a:chExt cx="3483326" cy="3487738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</p:grpSpPr>
          <p:sp>
            <p:nvSpPr>
              <p:cNvPr id="3" name="矩形 4"/>
              <p:cNvSpPr/>
              <p:nvPr/>
            </p:nvSpPr>
            <p:spPr>
              <a:xfrm>
                <a:off x="3242328" y="2018276"/>
                <a:ext cx="1741575" cy="2128581"/>
              </a:xfrm>
              <a:custGeom>
                <a:avLst/>
                <a:gdLst/>
                <a:ahLst/>
                <a:cxnLst/>
                <a:rect l="l" t="t" r="r" b="b"/>
                <a:pathLst>
                  <a:path w="1060487" h="1296145">
                    <a:moveTo>
                      <a:pt x="1060487" y="0"/>
                    </a:moveTo>
                    <a:lnTo>
                      <a:pt x="1060487" y="432135"/>
                    </a:lnTo>
                    <a:lnTo>
                      <a:pt x="999752" y="440174"/>
                    </a:lnTo>
                    <a:cubicBezTo>
                      <a:pt x="985120" y="416091"/>
                      <a:pt x="958404" y="400916"/>
                      <a:pt x="928143" y="400916"/>
                    </a:cubicBezTo>
                    <a:cubicBezTo>
                      <a:pt x="879224" y="400916"/>
                      <a:pt x="839568" y="440572"/>
                      <a:pt x="839568" y="489491"/>
                    </a:cubicBezTo>
                    <a:cubicBezTo>
                      <a:pt x="839568" y="538410"/>
                      <a:pt x="879224" y="578066"/>
                      <a:pt x="928143" y="578066"/>
                    </a:cubicBezTo>
                    <a:cubicBezTo>
                      <a:pt x="958403" y="578066"/>
                      <a:pt x="985119" y="562892"/>
                      <a:pt x="999751" y="538810"/>
                    </a:cubicBezTo>
                    <a:cubicBezTo>
                      <a:pt x="1018166" y="542359"/>
                      <a:pt x="1038519" y="545361"/>
                      <a:pt x="1060487" y="546850"/>
                    </a:cubicBezTo>
                    <a:lnTo>
                      <a:pt x="1060487" y="1060487"/>
                    </a:lnTo>
                    <a:lnTo>
                      <a:pt x="587116" y="1060487"/>
                    </a:lnTo>
                    <a:cubicBezTo>
                      <a:pt x="584918" y="1087669"/>
                      <a:pt x="580951" y="1112323"/>
                      <a:pt x="576245" y="1133726"/>
                    </a:cubicBezTo>
                    <a:cubicBezTo>
                      <a:pt x="602145" y="1148025"/>
                      <a:pt x="618818" y="1175850"/>
                      <a:pt x="618818" y="1207570"/>
                    </a:cubicBezTo>
                    <a:cubicBezTo>
                      <a:pt x="618818" y="1256489"/>
                      <a:pt x="579162" y="1296145"/>
                      <a:pt x="530243" y="1296145"/>
                    </a:cubicBezTo>
                    <a:cubicBezTo>
                      <a:pt x="481324" y="1296145"/>
                      <a:pt x="441668" y="1256489"/>
                      <a:pt x="441668" y="1207570"/>
                    </a:cubicBezTo>
                    <a:cubicBezTo>
                      <a:pt x="441668" y="1175850"/>
                      <a:pt x="458341" y="1148025"/>
                      <a:pt x="484241" y="1133726"/>
                    </a:cubicBezTo>
                    <a:lnTo>
                      <a:pt x="473370" y="1060487"/>
                    </a:lnTo>
                    <a:lnTo>
                      <a:pt x="0" y="1060487"/>
                    </a:lnTo>
                    <a:cubicBezTo>
                      <a:pt x="0" y="474796"/>
                      <a:pt x="474796" y="0"/>
                      <a:pt x="1060487" y="0"/>
                    </a:cubicBezTo>
                    <a:close/>
                  </a:path>
                </a:pathLst>
              </a:custGeom>
              <a:solidFill>
                <a:srgbClr val="D56509"/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4" name="椭圆 20"/>
              <p:cNvSpPr/>
              <p:nvPr/>
            </p:nvSpPr>
            <p:spPr>
              <a:xfrm>
                <a:off x="4984079" y="3401670"/>
                <a:ext cx="1741575" cy="2102561"/>
              </a:xfrm>
              <a:custGeom>
                <a:avLst/>
                <a:gdLst/>
                <a:ahLst/>
                <a:cxnLst/>
                <a:rect l="l" t="t" r="r" b="b"/>
                <a:pathLst>
                  <a:path w="1060487" h="1280301">
                    <a:moveTo>
                      <a:pt x="618658" y="0"/>
                    </a:moveTo>
                    <a:cubicBezTo>
                      <a:pt x="667577" y="0"/>
                      <a:pt x="707233" y="39656"/>
                      <a:pt x="707233" y="88575"/>
                    </a:cubicBezTo>
                    <a:cubicBezTo>
                      <a:pt x="707233" y="121059"/>
                      <a:pt x="689747" y="149459"/>
                      <a:pt x="662917" y="163595"/>
                    </a:cubicBezTo>
                    <a:cubicBezTo>
                      <a:pt x="666896" y="180281"/>
                      <a:pt x="670391" y="199152"/>
                      <a:pt x="673027" y="219814"/>
                    </a:cubicBezTo>
                    <a:lnTo>
                      <a:pt x="1060487" y="219814"/>
                    </a:lnTo>
                    <a:cubicBezTo>
                      <a:pt x="1060487" y="805505"/>
                      <a:pt x="585691" y="1280301"/>
                      <a:pt x="0" y="1280301"/>
                    </a:cubicBezTo>
                    <a:lnTo>
                      <a:pt x="0" y="806765"/>
                    </a:lnTo>
                    <a:lnTo>
                      <a:pt x="72953" y="795878"/>
                    </a:lnTo>
                    <a:cubicBezTo>
                      <a:pt x="87235" y="821877"/>
                      <a:pt x="115121" y="838634"/>
                      <a:pt x="146921" y="838634"/>
                    </a:cubicBezTo>
                    <a:cubicBezTo>
                      <a:pt x="195840" y="838634"/>
                      <a:pt x="235496" y="798978"/>
                      <a:pt x="235496" y="750059"/>
                    </a:cubicBezTo>
                    <a:cubicBezTo>
                      <a:pt x="235496" y="701140"/>
                      <a:pt x="195840" y="661484"/>
                      <a:pt x="146921" y="661484"/>
                    </a:cubicBezTo>
                    <a:cubicBezTo>
                      <a:pt x="115124" y="661484"/>
                      <a:pt x="87240" y="678239"/>
                      <a:pt x="72957" y="704235"/>
                    </a:cubicBezTo>
                    <a:cubicBezTo>
                      <a:pt x="51659" y="699523"/>
                      <a:pt x="27101" y="695540"/>
                      <a:pt x="0" y="693347"/>
                    </a:cubicBezTo>
                    <a:lnTo>
                      <a:pt x="0" y="219814"/>
                    </a:lnTo>
                    <a:lnTo>
                      <a:pt x="564287" y="219814"/>
                    </a:lnTo>
                    <a:cubicBezTo>
                      <a:pt x="566924" y="199151"/>
                      <a:pt x="570419" y="180280"/>
                      <a:pt x="574398" y="163594"/>
                    </a:cubicBezTo>
                    <a:cubicBezTo>
                      <a:pt x="547569" y="149458"/>
                      <a:pt x="530083" y="121059"/>
                      <a:pt x="530083" y="88575"/>
                    </a:cubicBezTo>
                    <a:cubicBezTo>
                      <a:pt x="530083" y="39656"/>
                      <a:pt x="569739" y="0"/>
                      <a:pt x="618658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" name="椭圆 18"/>
              <p:cNvSpPr/>
              <p:nvPr/>
            </p:nvSpPr>
            <p:spPr>
              <a:xfrm>
                <a:off x="3242328" y="3762334"/>
                <a:ext cx="2128579" cy="1741574"/>
              </a:xfrm>
              <a:custGeom>
                <a:avLst/>
                <a:gdLst/>
                <a:ahLst/>
                <a:cxnLst/>
                <a:rect l="l" t="t" r="r" b="b"/>
                <a:pathLst>
                  <a:path w="1296143" h="1060487">
                    <a:moveTo>
                      <a:pt x="0" y="0"/>
                    </a:moveTo>
                    <a:lnTo>
                      <a:pt x="473370" y="0"/>
                    </a:lnTo>
                    <a:lnTo>
                      <a:pt x="484241" y="73241"/>
                    </a:lnTo>
                    <a:cubicBezTo>
                      <a:pt x="458341" y="87540"/>
                      <a:pt x="441668" y="115365"/>
                      <a:pt x="441668" y="147085"/>
                    </a:cubicBezTo>
                    <a:cubicBezTo>
                      <a:pt x="441668" y="196004"/>
                      <a:pt x="481324" y="235660"/>
                      <a:pt x="530243" y="235660"/>
                    </a:cubicBezTo>
                    <a:cubicBezTo>
                      <a:pt x="579162" y="235660"/>
                      <a:pt x="618818" y="196004"/>
                      <a:pt x="618818" y="147085"/>
                    </a:cubicBezTo>
                    <a:cubicBezTo>
                      <a:pt x="618818" y="115365"/>
                      <a:pt x="602145" y="87540"/>
                      <a:pt x="576245" y="73241"/>
                    </a:cubicBezTo>
                    <a:cubicBezTo>
                      <a:pt x="580951" y="51838"/>
                      <a:pt x="584918" y="27183"/>
                      <a:pt x="587117" y="0"/>
                    </a:cubicBezTo>
                    <a:lnTo>
                      <a:pt x="1060487" y="0"/>
                    </a:lnTo>
                    <a:lnTo>
                      <a:pt x="1060487" y="473510"/>
                    </a:lnTo>
                    <a:cubicBezTo>
                      <a:pt x="1087650" y="475711"/>
                      <a:pt x="1112264" y="479700"/>
                      <a:pt x="1133604" y="484422"/>
                    </a:cubicBezTo>
                    <a:cubicBezTo>
                      <a:pt x="1147887" y="458426"/>
                      <a:pt x="1175771" y="441671"/>
                      <a:pt x="1207568" y="441671"/>
                    </a:cubicBezTo>
                    <a:cubicBezTo>
                      <a:pt x="1256487" y="441671"/>
                      <a:pt x="1296143" y="481327"/>
                      <a:pt x="1296143" y="530246"/>
                    </a:cubicBezTo>
                    <a:cubicBezTo>
                      <a:pt x="1296143" y="579165"/>
                      <a:pt x="1256487" y="618821"/>
                      <a:pt x="1207568" y="618821"/>
                    </a:cubicBezTo>
                    <a:cubicBezTo>
                      <a:pt x="1175768" y="618821"/>
                      <a:pt x="1147882" y="602064"/>
                      <a:pt x="1133600" y="576065"/>
                    </a:cubicBezTo>
                    <a:lnTo>
                      <a:pt x="1060487" y="586976"/>
                    </a:lnTo>
                    <a:lnTo>
                      <a:pt x="1060487" y="1060487"/>
                    </a:lnTo>
                    <a:cubicBezTo>
                      <a:pt x="474796" y="1060487"/>
                      <a:pt x="0" y="585691"/>
                      <a:pt x="0" y="0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6" name="矩形 4"/>
              <p:cNvSpPr/>
              <p:nvPr/>
            </p:nvSpPr>
            <p:spPr>
              <a:xfrm>
                <a:off x="4618669" y="2016493"/>
                <a:ext cx="2104377" cy="1741575"/>
              </a:xfrm>
              <a:custGeom>
                <a:avLst/>
                <a:gdLst/>
                <a:ahLst/>
                <a:cxnLst/>
                <a:rect l="l" t="t" r="r" b="b"/>
                <a:pathLst>
                  <a:path w="1281406" h="1060487">
                    <a:moveTo>
                      <a:pt x="220919" y="0"/>
                    </a:moveTo>
                    <a:cubicBezTo>
                      <a:pt x="806610" y="0"/>
                      <a:pt x="1281406" y="474796"/>
                      <a:pt x="1281406" y="1060487"/>
                    </a:cubicBezTo>
                    <a:lnTo>
                      <a:pt x="894106" y="1060487"/>
                    </a:lnTo>
                    <a:cubicBezTo>
                      <a:pt x="891470" y="1039825"/>
                      <a:pt x="887975" y="1020954"/>
                      <a:pt x="883996" y="1004268"/>
                    </a:cubicBezTo>
                    <a:cubicBezTo>
                      <a:pt x="910826" y="990132"/>
                      <a:pt x="928312" y="961732"/>
                      <a:pt x="928312" y="929248"/>
                    </a:cubicBezTo>
                    <a:cubicBezTo>
                      <a:pt x="928312" y="880329"/>
                      <a:pt x="888656" y="840673"/>
                      <a:pt x="839737" y="840673"/>
                    </a:cubicBezTo>
                    <a:cubicBezTo>
                      <a:pt x="790818" y="840673"/>
                      <a:pt x="751162" y="880329"/>
                      <a:pt x="751162" y="929248"/>
                    </a:cubicBezTo>
                    <a:cubicBezTo>
                      <a:pt x="751162" y="961732"/>
                      <a:pt x="768648" y="990131"/>
                      <a:pt x="795477" y="1004267"/>
                    </a:cubicBezTo>
                    <a:cubicBezTo>
                      <a:pt x="791498" y="1020953"/>
                      <a:pt x="788003" y="1039824"/>
                      <a:pt x="785366" y="1060487"/>
                    </a:cubicBezTo>
                    <a:lnTo>
                      <a:pt x="220919" y="1060487"/>
                    </a:lnTo>
                    <a:lnTo>
                      <a:pt x="220919" y="546848"/>
                    </a:lnTo>
                    <a:cubicBezTo>
                      <a:pt x="198950" y="545359"/>
                      <a:pt x="178597" y="542357"/>
                      <a:pt x="160183" y="538808"/>
                    </a:cubicBezTo>
                    <a:cubicBezTo>
                      <a:pt x="145551" y="562890"/>
                      <a:pt x="118835" y="578064"/>
                      <a:pt x="88575" y="578064"/>
                    </a:cubicBezTo>
                    <a:cubicBezTo>
                      <a:pt x="39656" y="578064"/>
                      <a:pt x="0" y="538408"/>
                      <a:pt x="0" y="489489"/>
                    </a:cubicBezTo>
                    <a:cubicBezTo>
                      <a:pt x="0" y="440570"/>
                      <a:pt x="39656" y="400914"/>
                      <a:pt x="88575" y="400914"/>
                    </a:cubicBezTo>
                    <a:cubicBezTo>
                      <a:pt x="118836" y="400914"/>
                      <a:pt x="145552" y="416089"/>
                      <a:pt x="160184" y="440172"/>
                    </a:cubicBezTo>
                    <a:lnTo>
                      <a:pt x="220919" y="432133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 w="9525" cap="flat" cmpd="sng" algn="ctr">
                <a:solidFill>
                  <a:schemeClr val="bg1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lIns="162518" tIns="81255" rIns="162518" bIns="81255" anchor="ctr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white"/>
                  </a:solidFill>
                  <a:latin typeface="+mn-lt"/>
                  <a:ea typeface="+mn-ea"/>
                </a:endParaRPr>
              </a:p>
            </p:txBody>
          </p:sp>
        </p:grpSp>
        <p:sp>
          <p:nvSpPr>
            <p:cNvPr id="7" name="椭圆 32"/>
            <p:cNvSpPr/>
            <p:nvPr/>
          </p:nvSpPr>
          <p:spPr>
            <a:xfrm>
              <a:off x="3823781" y="2604637"/>
              <a:ext cx="954167" cy="954234"/>
            </a:xfrm>
            <a:custGeom>
              <a:avLst/>
              <a:gdLst/>
              <a:ahLst/>
              <a:cxnLst/>
              <a:rect l="l" t="t" r="r" b="b"/>
              <a:pathLst>
                <a:path w="740566" h="740566">
                  <a:moveTo>
                    <a:pt x="370283" y="0"/>
                  </a:moveTo>
                  <a:cubicBezTo>
                    <a:pt x="460613" y="0"/>
                    <a:pt x="543388" y="32345"/>
                    <a:pt x="606574" y="87381"/>
                  </a:cubicBezTo>
                  <a:lnTo>
                    <a:pt x="584857" y="113510"/>
                  </a:lnTo>
                  <a:cubicBezTo>
                    <a:pt x="556535" y="102668"/>
                    <a:pt x="523656" y="108258"/>
                    <a:pt x="499240" y="129685"/>
                  </a:cubicBezTo>
                  <a:cubicBezTo>
                    <a:pt x="462472" y="161952"/>
                    <a:pt x="458824" y="217915"/>
                    <a:pt x="491091" y="254683"/>
                  </a:cubicBezTo>
                  <a:cubicBezTo>
                    <a:pt x="523358" y="291451"/>
                    <a:pt x="579322" y="295100"/>
                    <a:pt x="616090" y="262833"/>
                  </a:cubicBezTo>
                  <a:cubicBezTo>
                    <a:pt x="640505" y="241406"/>
                    <a:pt x="650316" y="209531"/>
                    <a:pt x="643244" y="180042"/>
                  </a:cubicBezTo>
                  <a:cubicBezTo>
                    <a:pt x="653459" y="174644"/>
                    <a:pt x="664274" y="168426"/>
                    <a:pt x="674760" y="160141"/>
                  </a:cubicBezTo>
                  <a:cubicBezTo>
                    <a:pt x="716369" y="219675"/>
                    <a:pt x="740566" y="292153"/>
                    <a:pt x="740566" y="370283"/>
                  </a:cubicBezTo>
                  <a:cubicBezTo>
                    <a:pt x="740566" y="451160"/>
                    <a:pt x="714637" y="525981"/>
                    <a:pt x="669881" y="586338"/>
                  </a:cubicBezTo>
                  <a:lnTo>
                    <a:pt x="643427" y="570556"/>
                  </a:lnTo>
                  <a:cubicBezTo>
                    <a:pt x="649750" y="540896"/>
                    <a:pt x="639135" y="509279"/>
                    <a:pt x="614185" y="488478"/>
                  </a:cubicBezTo>
                  <a:cubicBezTo>
                    <a:pt x="576611" y="457151"/>
                    <a:pt x="520758" y="462216"/>
                    <a:pt x="489432" y="499789"/>
                  </a:cubicBezTo>
                  <a:cubicBezTo>
                    <a:pt x="458106" y="537362"/>
                    <a:pt x="463170" y="593215"/>
                    <a:pt x="500743" y="624541"/>
                  </a:cubicBezTo>
                  <a:cubicBezTo>
                    <a:pt x="525693" y="645343"/>
                    <a:pt x="558703" y="650098"/>
                    <a:pt x="586741" y="638544"/>
                  </a:cubicBezTo>
                  <a:cubicBezTo>
                    <a:pt x="591284" y="644624"/>
                    <a:pt x="596217" y="650905"/>
                    <a:pt x="601838" y="657092"/>
                  </a:cubicBezTo>
                  <a:cubicBezTo>
                    <a:pt x="539322" y="709789"/>
                    <a:pt x="458397" y="740566"/>
                    <a:pt x="370283" y="740566"/>
                  </a:cubicBezTo>
                  <a:cubicBezTo>
                    <a:pt x="295732" y="740566"/>
                    <a:pt x="226327" y="718535"/>
                    <a:pt x="168514" y="680183"/>
                  </a:cubicBezTo>
                  <a:lnTo>
                    <a:pt x="187263" y="652978"/>
                  </a:lnTo>
                  <a:cubicBezTo>
                    <a:pt x="216445" y="661230"/>
                    <a:pt x="248689" y="652706"/>
                    <a:pt x="271080" y="629172"/>
                  </a:cubicBezTo>
                  <a:cubicBezTo>
                    <a:pt x="304798" y="593730"/>
                    <a:pt x="303402" y="537665"/>
                    <a:pt x="267960" y="503947"/>
                  </a:cubicBezTo>
                  <a:cubicBezTo>
                    <a:pt x="232518" y="470228"/>
                    <a:pt x="176453" y="471625"/>
                    <a:pt x="142735" y="507067"/>
                  </a:cubicBezTo>
                  <a:cubicBezTo>
                    <a:pt x="120344" y="530601"/>
                    <a:pt x="113438" y="563229"/>
                    <a:pt x="123132" y="591963"/>
                  </a:cubicBezTo>
                  <a:cubicBezTo>
                    <a:pt x="113535" y="598199"/>
                    <a:pt x="103424" y="605288"/>
                    <a:pt x="93830" y="614389"/>
                  </a:cubicBezTo>
                  <a:cubicBezTo>
                    <a:pt x="35017" y="550079"/>
                    <a:pt x="0" y="464270"/>
                    <a:pt x="0" y="370283"/>
                  </a:cubicBezTo>
                  <a:cubicBezTo>
                    <a:pt x="0" y="286464"/>
                    <a:pt x="27850" y="209150"/>
                    <a:pt x="75894" y="147916"/>
                  </a:cubicBezTo>
                  <a:lnTo>
                    <a:pt x="104050" y="164393"/>
                  </a:lnTo>
                  <a:cubicBezTo>
                    <a:pt x="97978" y="194105"/>
                    <a:pt x="108861" y="225630"/>
                    <a:pt x="133986" y="246220"/>
                  </a:cubicBezTo>
                  <a:cubicBezTo>
                    <a:pt x="171823" y="277227"/>
                    <a:pt x="227631" y="271690"/>
                    <a:pt x="258638" y="233853"/>
                  </a:cubicBezTo>
                  <a:cubicBezTo>
                    <a:pt x="289645" y="196016"/>
                    <a:pt x="284108" y="140208"/>
                    <a:pt x="246271" y="109201"/>
                  </a:cubicBezTo>
                  <a:cubicBezTo>
                    <a:pt x="221145" y="88611"/>
                    <a:pt x="188097" y="84136"/>
                    <a:pt x="160158" y="95927"/>
                  </a:cubicBezTo>
                  <a:cubicBezTo>
                    <a:pt x="155687" y="90048"/>
                    <a:pt x="150846" y="83982"/>
                    <a:pt x="145333" y="78025"/>
                  </a:cubicBezTo>
                  <a:cubicBezTo>
                    <a:pt x="206926" y="28657"/>
                    <a:pt x="285258" y="0"/>
                    <a:pt x="370283" y="0"/>
                  </a:cubicBezTo>
                  <a:close/>
                </a:path>
              </a:pathLst>
            </a:custGeom>
            <a:solidFill>
              <a:schemeClr val="bg1"/>
            </a:solidFill>
            <a:ln w="3175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4" name="TextBox 11"/>
            <p:cNvSpPr txBox="1">
              <a:spLocks noChangeArrowheads="1"/>
            </p:cNvSpPr>
            <p:nvPr/>
          </p:nvSpPr>
          <p:spPr bwMode="auto">
            <a:xfrm flipH="1">
              <a:off x="3601512" y="2949178"/>
              <a:ext cx="1401879" cy="277855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200" b="1" kern="0" dirty="0" smtClea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</a:t>
              </a:r>
              <a:r>
                <a:rPr lang="zh-CN" altLang="en-US" sz="1200" b="1" kern="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标题</a:t>
              </a:r>
              <a:r>
                <a:rPr lang="zh-CN" altLang="en-US" sz="1200" b="1" kern="0" dirty="0" smtClea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</a:t>
              </a:r>
              <a:endParaRPr lang="en-US" altLang="zh-CN" sz="1200" b="1" kern="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" name="TextBox 11"/>
            <p:cNvSpPr txBox="1">
              <a:spLocks noChangeArrowheads="1"/>
            </p:cNvSpPr>
            <p:nvPr/>
          </p:nvSpPr>
          <p:spPr bwMode="auto">
            <a:xfrm flipH="1">
              <a:off x="3244295" y="2423635"/>
              <a:ext cx="785879" cy="261978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100" kern="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添加文本</a:t>
              </a:r>
              <a:endParaRPr lang="en-US" altLang="zh-CN" sz="1100" kern="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6" name="TextBox 11"/>
            <p:cNvSpPr txBox="1">
              <a:spLocks noChangeArrowheads="1"/>
            </p:cNvSpPr>
            <p:nvPr/>
          </p:nvSpPr>
          <p:spPr bwMode="auto">
            <a:xfrm flipH="1">
              <a:off x="4469947" y="2401406"/>
              <a:ext cx="833508" cy="26039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100" kern="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添加文本</a:t>
              </a:r>
              <a:endParaRPr lang="en-US" altLang="zh-CN" sz="1100" kern="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393" name="TextBox 11"/>
            <p:cNvSpPr txBox="1">
              <a:spLocks noChangeArrowheads="1"/>
            </p:cNvSpPr>
            <p:nvPr/>
          </p:nvSpPr>
          <p:spPr bwMode="auto">
            <a:xfrm flipH="1">
              <a:off x="4603781" y="3615878"/>
              <a:ext cx="765972" cy="261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10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添加文本</a:t>
              </a:r>
              <a:endParaRPr lang="en-US" altLang="zh-CN" sz="11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394" name="TextBox 11"/>
            <p:cNvSpPr txBox="1">
              <a:spLocks noChangeArrowheads="1"/>
            </p:cNvSpPr>
            <p:nvPr/>
          </p:nvSpPr>
          <p:spPr bwMode="auto">
            <a:xfrm flipH="1">
              <a:off x="3300842" y="3604316"/>
              <a:ext cx="806341" cy="261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10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添加文本</a:t>
              </a:r>
              <a:endParaRPr lang="en-US" altLang="zh-CN" sz="11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5363" name="组合 68"/>
          <p:cNvGrpSpPr/>
          <p:nvPr/>
        </p:nvGrpSpPr>
        <p:grpSpPr bwMode="auto">
          <a:xfrm>
            <a:off x="4991100" y="3341688"/>
            <a:ext cx="2101850" cy="723900"/>
            <a:chOff x="5015546" y="3523854"/>
            <a:chExt cx="2101721" cy="723790"/>
          </a:xfrm>
        </p:grpSpPr>
        <p:grpSp>
          <p:nvGrpSpPr>
            <p:cNvPr id="8" name="Group 5"/>
            <p:cNvGrpSpPr>
              <a:grpSpLocks noChangeAspect="1"/>
            </p:cNvGrpSpPr>
            <p:nvPr/>
          </p:nvGrpSpPr>
          <p:grpSpPr bwMode="auto">
            <a:xfrm>
              <a:off x="6883258" y="3523854"/>
              <a:ext cx="234009" cy="723790"/>
              <a:chOff x="2953" y="-24"/>
              <a:chExt cx="871" cy="2694"/>
            </a:xfrm>
            <a:effectLst>
              <a:reflection blurRad="6350" stA="35000" endPos="17000" dir="5400000" sy="-100000" algn="bl" rotWithShape="0"/>
            </a:effectLst>
          </p:grpSpPr>
          <p:sp>
            <p:nvSpPr>
              <p:cNvPr id="9" name="Freeform 6"/>
              <p:cNvSpPr/>
              <p:nvPr/>
            </p:nvSpPr>
            <p:spPr bwMode="auto">
              <a:xfrm>
                <a:off x="3281" y="2556"/>
                <a:ext cx="143" cy="114"/>
              </a:xfrm>
              <a:custGeom>
                <a:avLst/>
                <a:gdLst>
                  <a:gd name="T0" fmla="*/ 2 w 10"/>
                  <a:gd name="T1" fmla="*/ 1 h 8"/>
                  <a:gd name="T2" fmla="*/ 0 w 10"/>
                  <a:gd name="T3" fmla="*/ 3 h 8"/>
                  <a:gd name="T4" fmla="*/ 0 w 10"/>
                  <a:gd name="T5" fmla="*/ 7 h 8"/>
                  <a:gd name="T6" fmla="*/ 7 w 10"/>
                  <a:gd name="T7" fmla="*/ 7 h 8"/>
                  <a:gd name="T8" fmla="*/ 10 w 10"/>
                  <a:gd name="T9" fmla="*/ 5 h 8"/>
                  <a:gd name="T10" fmla="*/ 9 w 10"/>
                  <a:gd name="T11" fmla="*/ 1 h 8"/>
                  <a:gd name="T12" fmla="*/ 2 w 10"/>
                  <a:gd name="T13" fmla="*/ 1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8">
                    <a:moveTo>
                      <a:pt x="2" y="1"/>
                    </a:moveTo>
                    <a:cubicBezTo>
                      <a:pt x="1" y="1"/>
                      <a:pt x="0" y="2"/>
                      <a:pt x="0" y="3"/>
                    </a:cubicBezTo>
                    <a:cubicBezTo>
                      <a:pt x="0" y="4"/>
                      <a:pt x="0" y="6"/>
                      <a:pt x="0" y="7"/>
                    </a:cubicBezTo>
                    <a:cubicBezTo>
                      <a:pt x="1" y="7"/>
                      <a:pt x="6" y="8"/>
                      <a:pt x="7" y="7"/>
                    </a:cubicBezTo>
                    <a:cubicBezTo>
                      <a:pt x="8" y="7"/>
                      <a:pt x="10" y="5"/>
                      <a:pt x="10" y="5"/>
                    </a:cubicBezTo>
                    <a:cubicBezTo>
                      <a:pt x="10" y="4"/>
                      <a:pt x="10" y="1"/>
                      <a:pt x="9" y="1"/>
                    </a:cubicBezTo>
                    <a:cubicBezTo>
                      <a:pt x="9" y="0"/>
                      <a:pt x="2" y="1"/>
                      <a:pt x="2" y="1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0" name="Freeform 7"/>
              <p:cNvSpPr/>
              <p:nvPr/>
            </p:nvSpPr>
            <p:spPr bwMode="auto">
              <a:xfrm>
                <a:off x="3295" y="2499"/>
                <a:ext cx="129" cy="86"/>
              </a:xfrm>
              <a:custGeom>
                <a:avLst/>
                <a:gdLst>
                  <a:gd name="T0" fmla="*/ 8 w 9"/>
                  <a:gd name="T1" fmla="*/ 6 h 6"/>
                  <a:gd name="T2" fmla="*/ 8 w 9"/>
                  <a:gd name="T3" fmla="*/ 5 h 6"/>
                  <a:gd name="T4" fmla="*/ 8 w 9"/>
                  <a:gd name="T5" fmla="*/ 0 h 6"/>
                  <a:gd name="T6" fmla="*/ 5 w 9"/>
                  <a:gd name="T7" fmla="*/ 0 h 6"/>
                  <a:gd name="T8" fmla="*/ 2 w 9"/>
                  <a:gd name="T9" fmla="*/ 0 h 6"/>
                  <a:gd name="T10" fmla="*/ 1 w 9"/>
                  <a:gd name="T11" fmla="*/ 4 h 6"/>
                  <a:gd name="T12" fmla="*/ 0 w 9"/>
                  <a:gd name="T13" fmla="*/ 6 h 6"/>
                  <a:gd name="T14" fmla="*/ 8 w 9"/>
                  <a:gd name="T15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" h="6">
                    <a:moveTo>
                      <a:pt x="8" y="6"/>
                    </a:moveTo>
                    <a:cubicBezTo>
                      <a:pt x="8" y="6"/>
                      <a:pt x="8" y="5"/>
                      <a:pt x="8" y="5"/>
                    </a:cubicBezTo>
                    <a:cubicBezTo>
                      <a:pt x="8" y="4"/>
                      <a:pt x="9" y="0"/>
                      <a:pt x="8" y="0"/>
                    </a:cubicBezTo>
                    <a:cubicBezTo>
                      <a:pt x="8" y="0"/>
                      <a:pt x="5" y="0"/>
                      <a:pt x="5" y="0"/>
                    </a:cubicBezTo>
                    <a:cubicBezTo>
                      <a:pt x="4" y="0"/>
                      <a:pt x="2" y="0"/>
                      <a:pt x="2" y="0"/>
                    </a:cubicBezTo>
                    <a:cubicBezTo>
                      <a:pt x="1" y="1"/>
                      <a:pt x="1" y="4"/>
                      <a:pt x="1" y="4"/>
                    </a:cubicBezTo>
                    <a:cubicBezTo>
                      <a:pt x="1" y="5"/>
                      <a:pt x="0" y="6"/>
                      <a:pt x="0" y="6"/>
                    </a:cubicBezTo>
                    <a:lnTo>
                      <a:pt x="8" y="6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1" name="Freeform 8"/>
              <p:cNvSpPr/>
              <p:nvPr/>
            </p:nvSpPr>
            <p:spPr bwMode="auto">
              <a:xfrm>
                <a:off x="3395" y="2471"/>
                <a:ext cx="58" cy="99"/>
              </a:xfrm>
              <a:custGeom>
                <a:avLst/>
                <a:gdLst>
                  <a:gd name="T0" fmla="*/ 1 w 4"/>
                  <a:gd name="T1" fmla="*/ 7 h 7"/>
                  <a:gd name="T2" fmla="*/ 3 w 4"/>
                  <a:gd name="T3" fmla="*/ 7 h 7"/>
                  <a:gd name="T4" fmla="*/ 4 w 4"/>
                  <a:gd name="T5" fmla="*/ 6 h 7"/>
                  <a:gd name="T6" fmla="*/ 4 w 4"/>
                  <a:gd name="T7" fmla="*/ 0 h 7"/>
                  <a:gd name="T8" fmla="*/ 3 w 4"/>
                  <a:gd name="T9" fmla="*/ 1 h 7"/>
                  <a:gd name="T10" fmla="*/ 1 w 4"/>
                  <a:gd name="T11" fmla="*/ 2 h 7"/>
                  <a:gd name="T12" fmla="*/ 0 w 4"/>
                  <a:gd name="T13" fmla="*/ 3 h 7"/>
                  <a:gd name="T14" fmla="*/ 1 w 4"/>
                  <a:gd name="T15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7">
                    <a:moveTo>
                      <a:pt x="1" y="7"/>
                    </a:moveTo>
                    <a:cubicBezTo>
                      <a:pt x="1" y="7"/>
                      <a:pt x="2" y="7"/>
                      <a:pt x="3" y="7"/>
                    </a:cubicBezTo>
                    <a:cubicBezTo>
                      <a:pt x="4" y="7"/>
                      <a:pt x="4" y="6"/>
                      <a:pt x="4" y="6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0"/>
                      <a:pt x="3" y="1"/>
                      <a:pt x="3" y="1"/>
                    </a:cubicBezTo>
                    <a:cubicBezTo>
                      <a:pt x="2" y="1"/>
                      <a:pt x="1" y="2"/>
                      <a:pt x="1" y="2"/>
                    </a:cubicBezTo>
                    <a:cubicBezTo>
                      <a:pt x="0" y="3"/>
                      <a:pt x="0" y="3"/>
                      <a:pt x="0" y="3"/>
                    </a:cubicBezTo>
                    <a:lnTo>
                      <a:pt x="1" y="7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2" name="Freeform 9"/>
              <p:cNvSpPr/>
              <p:nvPr/>
            </p:nvSpPr>
            <p:spPr bwMode="auto">
              <a:xfrm>
                <a:off x="3438" y="2456"/>
                <a:ext cx="86" cy="72"/>
              </a:xfrm>
              <a:custGeom>
                <a:avLst/>
                <a:gdLst>
                  <a:gd name="T0" fmla="*/ 0 w 6"/>
                  <a:gd name="T1" fmla="*/ 5 h 5"/>
                  <a:gd name="T2" fmla="*/ 5 w 6"/>
                  <a:gd name="T3" fmla="*/ 5 h 5"/>
                  <a:gd name="T4" fmla="*/ 6 w 6"/>
                  <a:gd name="T5" fmla="*/ 5 h 5"/>
                  <a:gd name="T6" fmla="*/ 5 w 6"/>
                  <a:gd name="T7" fmla="*/ 3 h 5"/>
                  <a:gd name="T8" fmla="*/ 1 w 6"/>
                  <a:gd name="T9" fmla="*/ 0 h 5"/>
                  <a:gd name="T10" fmla="*/ 0 w 6"/>
                  <a:gd name="T11" fmla="*/ 0 h 5"/>
                  <a:gd name="T12" fmla="*/ 0 w 6"/>
                  <a:gd name="T13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5">
                    <a:moveTo>
                      <a:pt x="0" y="5"/>
                    </a:moveTo>
                    <a:cubicBezTo>
                      <a:pt x="0" y="5"/>
                      <a:pt x="4" y="5"/>
                      <a:pt x="5" y="5"/>
                    </a:cubicBezTo>
                    <a:cubicBezTo>
                      <a:pt x="5" y="5"/>
                      <a:pt x="6" y="5"/>
                      <a:pt x="6" y="5"/>
                    </a:cubicBezTo>
                    <a:cubicBezTo>
                      <a:pt x="6" y="4"/>
                      <a:pt x="6" y="3"/>
                      <a:pt x="5" y="3"/>
                    </a:cubicBezTo>
                    <a:cubicBezTo>
                      <a:pt x="5" y="3"/>
                      <a:pt x="2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lnTo>
                      <a:pt x="0" y="5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3" name="Freeform 10"/>
              <p:cNvSpPr/>
              <p:nvPr/>
            </p:nvSpPr>
            <p:spPr bwMode="auto">
              <a:xfrm>
                <a:off x="2981" y="-24"/>
                <a:ext cx="86" cy="256"/>
              </a:xfrm>
              <a:custGeom>
                <a:avLst/>
                <a:gdLst>
                  <a:gd name="T0" fmla="*/ 0 w 6"/>
                  <a:gd name="T1" fmla="*/ 4 h 18"/>
                  <a:gd name="T2" fmla="*/ 1 w 6"/>
                  <a:gd name="T3" fmla="*/ 1 h 18"/>
                  <a:gd name="T4" fmla="*/ 2 w 6"/>
                  <a:gd name="T5" fmla="*/ 0 h 18"/>
                  <a:gd name="T6" fmla="*/ 3 w 6"/>
                  <a:gd name="T7" fmla="*/ 1 h 18"/>
                  <a:gd name="T8" fmla="*/ 5 w 6"/>
                  <a:gd name="T9" fmla="*/ 5 h 18"/>
                  <a:gd name="T10" fmla="*/ 6 w 6"/>
                  <a:gd name="T11" fmla="*/ 11 h 18"/>
                  <a:gd name="T12" fmla="*/ 5 w 6"/>
                  <a:gd name="T13" fmla="*/ 13 h 18"/>
                  <a:gd name="T14" fmla="*/ 5 w 6"/>
                  <a:gd name="T15" fmla="*/ 17 h 18"/>
                  <a:gd name="T16" fmla="*/ 0 w 6"/>
                  <a:gd name="T17" fmla="*/ 18 h 18"/>
                  <a:gd name="T18" fmla="*/ 0 w 6"/>
                  <a:gd name="T19" fmla="*/ 16 h 18"/>
                  <a:gd name="T20" fmla="*/ 0 w 6"/>
                  <a:gd name="T21" fmla="*/ 14 h 18"/>
                  <a:gd name="T22" fmla="*/ 0 w 6"/>
                  <a:gd name="T23" fmla="*/ 11 h 18"/>
                  <a:gd name="T24" fmla="*/ 0 w 6"/>
                  <a:gd name="T25" fmla="*/ 8 h 18"/>
                  <a:gd name="T26" fmla="*/ 0 w 6"/>
                  <a:gd name="T27" fmla="*/ 4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" h="18">
                    <a:moveTo>
                      <a:pt x="0" y="4"/>
                    </a:moveTo>
                    <a:cubicBezTo>
                      <a:pt x="0" y="3"/>
                      <a:pt x="1" y="2"/>
                      <a:pt x="1" y="1"/>
                    </a:cubicBezTo>
                    <a:cubicBezTo>
                      <a:pt x="1" y="0"/>
                      <a:pt x="1" y="0"/>
                      <a:pt x="2" y="0"/>
                    </a:cubicBezTo>
                    <a:cubicBezTo>
                      <a:pt x="2" y="0"/>
                      <a:pt x="2" y="0"/>
                      <a:pt x="3" y="1"/>
                    </a:cubicBezTo>
                    <a:cubicBezTo>
                      <a:pt x="4" y="2"/>
                      <a:pt x="5" y="4"/>
                      <a:pt x="5" y="5"/>
                    </a:cubicBezTo>
                    <a:cubicBezTo>
                      <a:pt x="5" y="6"/>
                      <a:pt x="6" y="10"/>
                      <a:pt x="6" y="11"/>
                    </a:cubicBezTo>
                    <a:cubicBezTo>
                      <a:pt x="6" y="12"/>
                      <a:pt x="6" y="13"/>
                      <a:pt x="5" y="13"/>
                    </a:cubicBezTo>
                    <a:cubicBezTo>
                      <a:pt x="5" y="14"/>
                      <a:pt x="5" y="17"/>
                      <a:pt x="5" y="17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18"/>
                      <a:pt x="0" y="17"/>
                      <a:pt x="0" y="16"/>
                    </a:cubicBezTo>
                    <a:cubicBezTo>
                      <a:pt x="1" y="16"/>
                      <a:pt x="0" y="15"/>
                      <a:pt x="0" y="14"/>
                    </a:cubicBezTo>
                    <a:cubicBezTo>
                      <a:pt x="0" y="13"/>
                      <a:pt x="0" y="12"/>
                      <a:pt x="0" y="11"/>
                    </a:cubicBezTo>
                    <a:cubicBezTo>
                      <a:pt x="0" y="10"/>
                      <a:pt x="0" y="8"/>
                      <a:pt x="0" y="8"/>
                    </a:cubicBezTo>
                    <a:cubicBezTo>
                      <a:pt x="0" y="7"/>
                      <a:pt x="0" y="4"/>
                      <a:pt x="0" y="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4" name="Freeform 11"/>
              <p:cNvSpPr/>
              <p:nvPr/>
            </p:nvSpPr>
            <p:spPr bwMode="auto">
              <a:xfrm>
                <a:off x="3567" y="261"/>
                <a:ext cx="200" cy="371"/>
              </a:xfrm>
              <a:custGeom>
                <a:avLst/>
                <a:gdLst>
                  <a:gd name="T0" fmla="*/ 10 w 14"/>
                  <a:gd name="T1" fmla="*/ 0 h 26"/>
                  <a:gd name="T2" fmla="*/ 9 w 14"/>
                  <a:gd name="T3" fmla="*/ 8 h 26"/>
                  <a:gd name="T4" fmla="*/ 11 w 14"/>
                  <a:gd name="T5" fmla="*/ 15 h 26"/>
                  <a:gd name="T6" fmla="*/ 14 w 14"/>
                  <a:gd name="T7" fmla="*/ 24 h 26"/>
                  <a:gd name="T8" fmla="*/ 8 w 14"/>
                  <a:gd name="T9" fmla="*/ 26 h 26"/>
                  <a:gd name="T10" fmla="*/ 1 w 14"/>
                  <a:gd name="T11" fmla="*/ 20 h 26"/>
                  <a:gd name="T12" fmla="*/ 0 w 14"/>
                  <a:gd name="T13" fmla="*/ 7 h 26"/>
                  <a:gd name="T14" fmla="*/ 5 w 14"/>
                  <a:gd name="T15" fmla="*/ 0 h 26"/>
                  <a:gd name="T16" fmla="*/ 10 w 14"/>
                  <a:gd name="T1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" h="26">
                    <a:moveTo>
                      <a:pt x="10" y="0"/>
                    </a:moveTo>
                    <a:cubicBezTo>
                      <a:pt x="10" y="0"/>
                      <a:pt x="8" y="5"/>
                      <a:pt x="9" y="8"/>
                    </a:cubicBezTo>
                    <a:cubicBezTo>
                      <a:pt x="9" y="10"/>
                      <a:pt x="9" y="13"/>
                      <a:pt x="11" y="15"/>
                    </a:cubicBezTo>
                    <a:cubicBezTo>
                      <a:pt x="12" y="17"/>
                      <a:pt x="14" y="24"/>
                      <a:pt x="14" y="24"/>
                    </a:cubicBezTo>
                    <a:cubicBezTo>
                      <a:pt x="8" y="26"/>
                      <a:pt x="8" y="26"/>
                      <a:pt x="8" y="26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5" y="0"/>
                      <a:pt x="5" y="0"/>
                      <a:pt x="5" y="0"/>
                    </a:cubicBezTo>
                    <a:lnTo>
                      <a:pt x="10" y="0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5" name="Freeform 12"/>
              <p:cNvSpPr/>
              <p:nvPr/>
            </p:nvSpPr>
            <p:spPr bwMode="auto">
              <a:xfrm>
                <a:off x="3438" y="104"/>
                <a:ext cx="272" cy="528"/>
              </a:xfrm>
              <a:custGeom>
                <a:avLst/>
                <a:gdLst>
                  <a:gd name="T0" fmla="*/ 11 w 19"/>
                  <a:gd name="T1" fmla="*/ 24 h 37"/>
                  <a:gd name="T2" fmla="*/ 12 w 19"/>
                  <a:gd name="T3" fmla="*/ 21 h 37"/>
                  <a:gd name="T4" fmla="*/ 14 w 19"/>
                  <a:gd name="T5" fmla="*/ 19 h 37"/>
                  <a:gd name="T6" fmla="*/ 18 w 19"/>
                  <a:gd name="T7" fmla="*/ 14 h 37"/>
                  <a:gd name="T8" fmla="*/ 19 w 19"/>
                  <a:gd name="T9" fmla="*/ 11 h 37"/>
                  <a:gd name="T10" fmla="*/ 18 w 19"/>
                  <a:gd name="T11" fmla="*/ 5 h 37"/>
                  <a:gd name="T12" fmla="*/ 15 w 19"/>
                  <a:gd name="T13" fmla="*/ 2 h 37"/>
                  <a:gd name="T14" fmla="*/ 11 w 19"/>
                  <a:gd name="T15" fmla="*/ 1 h 37"/>
                  <a:gd name="T16" fmla="*/ 7 w 19"/>
                  <a:gd name="T17" fmla="*/ 1 h 37"/>
                  <a:gd name="T18" fmla="*/ 3 w 19"/>
                  <a:gd name="T19" fmla="*/ 3 h 37"/>
                  <a:gd name="T20" fmla="*/ 1 w 19"/>
                  <a:gd name="T21" fmla="*/ 6 h 37"/>
                  <a:gd name="T22" fmla="*/ 0 w 19"/>
                  <a:gd name="T23" fmla="*/ 12 h 37"/>
                  <a:gd name="T24" fmla="*/ 0 w 19"/>
                  <a:gd name="T25" fmla="*/ 16 h 37"/>
                  <a:gd name="T26" fmla="*/ 1 w 19"/>
                  <a:gd name="T27" fmla="*/ 19 h 37"/>
                  <a:gd name="T28" fmla="*/ 1 w 19"/>
                  <a:gd name="T29" fmla="*/ 22 h 37"/>
                  <a:gd name="T30" fmla="*/ 0 w 19"/>
                  <a:gd name="T31" fmla="*/ 24 h 37"/>
                  <a:gd name="T32" fmla="*/ 0 w 19"/>
                  <a:gd name="T33" fmla="*/ 32 h 37"/>
                  <a:gd name="T34" fmla="*/ 7 w 19"/>
                  <a:gd name="T35" fmla="*/ 37 h 37"/>
                  <a:gd name="T36" fmla="*/ 12 w 19"/>
                  <a:gd name="T37" fmla="*/ 35 h 37"/>
                  <a:gd name="T38" fmla="*/ 14 w 19"/>
                  <a:gd name="T39" fmla="*/ 30 h 37"/>
                  <a:gd name="T40" fmla="*/ 12 w 19"/>
                  <a:gd name="T41" fmla="*/ 25 h 37"/>
                  <a:gd name="T42" fmla="*/ 11 w 19"/>
                  <a:gd name="T43" fmla="*/ 24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9" h="37">
                    <a:moveTo>
                      <a:pt x="11" y="24"/>
                    </a:moveTo>
                    <a:cubicBezTo>
                      <a:pt x="11" y="23"/>
                      <a:pt x="11" y="22"/>
                      <a:pt x="12" y="21"/>
                    </a:cubicBezTo>
                    <a:cubicBezTo>
                      <a:pt x="12" y="21"/>
                      <a:pt x="13" y="20"/>
                      <a:pt x="14" y="19"/>
                    </a:cubicBezTo>
                    <a:cubicBezTo>
                      <a:pt x="15" y="18"/>
                      <a:pt x="17" y="15"/>
                      <a:pt x="18" y="14"/>
                    </a:cubicBezTo>
                    <a:cubicBezTo>
                      <a:pt x="18" y="13"/>
                      <a:pt x="19" y="12"/>
                      <a:pt x="19" y="11"/>
                    </a:cubicBezTo>
                    <a:cubicBezTo>
                      <a:pt x="19" y="10"/>
                      <a:pt x="18" y="6"/>
                      <a:pt x="18" y="5"/>
                    </a:cubicBezTo>
                    <a:cubicBezTo>
                      <a:pt x="17" y="4"/>
                      <a:pt x="16" y="3"/>
                      <a:pt x="15" y="2"/>
                    </a:cubicBezTo>
                    <a:cubicBezTo>
                      <a:pt x="13" y="1"/>
                      <a:pt x="13" y="1"/>
                      <a:pt x="11" y="1"/>
                    </a:cubicBezTo>
                    <a:cubicBezTo>
                      <a:pt x="9" y="0"/>
                      <a:pt x="7" y="1"/>
                      <a:pt x="7" y="1"/>
                    </a:cubicBezTo>
                    <a:cubicBezTo>
                      <a:pt x="5" y="1"/>
                      <a:pt x="4" y="2"/>
                      <a:pt x="3" y="3"/>
                    </a:cubicBezTo>
                    <a:cubicBezTo>
                      <a:pt x="2" y="4"/>
                      <a:pt x="1" y="5"/>
                      <a:pt x="1" y="6"/>
                    </a:cubicBezTo>
                    <a:cubicBezTo>
                      <a:pt x="1" y="8"/>
                      <a:pt x="0" y="11"/>
                      <a:pt x="0" y="12"/>
                    </a:cubicBezTo>
                    <a:cubicBezTo>
                      <a:pt x="0" y="13"/>
                      <a:pt x="0" y="15"/>
                      <a:pt x="0" y="16"/>
                    </a:cubicBezTo>
                    <a:cubicBezTo>
                      <a:pt x="0" y="17"/>
                      <a:pt x="0" y="18"/>
                      <a:pt x="1" y="19"/>
                    </a:cubicBezTo>
                    <a:cubicBezTo>
                      <a:pt x="1" y="19"/>
                      <a:pt x="1" y="22"/>
                      <a:pt x="1" y="22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7" y="37"/>
                      <a:pt x="7" y="37"/>
                      <a:pt x="7" y="37"/>
                    </a:cubicBezTo>
                    <a:cubicBezTo>
                      <a:pt x="12" y="35"/>
                      <a:pt x="12" y="35"/>
                      <a:pt x="12" y="35"/>
                    </a:cubicBezTo>
                    <a:cubicBezTo>
                      <a:pt x="14" y="30"/>
                      <a:pt x="14" y="30"/>
                      <a:pt x="14" y="30"/>
                    </a:cubicBezTo>
                    <a:cubicBezTo>
                      <a:pt x="12" y="25"/>
                      <a:pt x="12" y="25"/>
                      <a:pt x="12" y="25"/>
                    </a:cubicBezTo>
                    <a:lnTo>
                      <a:pt x="11" y="24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6" name="Freeform 13"/>
              <p:cNvSpPr/>
              <p:nvPr/>
            </p:nvSpPr>
            <p:spPr bwMode="auto">
              <a:xfrm>
                <a:off x="3167" y="1173"/>
                <a:ext cx="486" cy="1326"/>
              </a:xfrm>
              <a:custGeom>
                <a:avLst/>
                <a:gdLst>
                  <a:gd name="T0" fmla="*/ 3 w 34"/>
                  <a:gd name="T1" fmla="*/ 93 h 93"/>
                  <a:gd name="T2" fmla="*/ 13 w 34"/>
                  <a:gd name="T3" fmla="*/ 93 h 93"/>
                  <a:gd name="T4" fmla="*/ 15 w 34"/>
                  <a:gd name="T5" fmla="*/ 93 h 93"/>
                  <a:gd name="T6" fmla="*/ 18 w 34"/>
                  <a:gd name="T7" fmla="*/ 93 h 93"/>
                  <a:gd name="T8" fmla="*/ 20 w 34"/>
                  <a:gd name="T9" fmla="*/ 90 h 93"/>
                  <a:gd name="T10" fmla="*/ 20 w 34"/>
                  <a:gd name="T11" fmla="*/ 78 h 93"/>
                  <a:gd name="T12" fmla="*/ 24 w 34"/>
                  <a:gd name="T13" fmla="*/ 57 h 93"/>
                  <a:gd name="T14" fmla="*/ 26 w 34"/>
                  <a:gd name="T15" fmla="*/ 45 h 93"/>
                  <a:gd name="T16" fmla="*/ 29 w 34"/>
                  <a:gd name="T17" fmla="*/ 37 h 93"/>
                  <a:gd name="T18" fmla="*/ 30 w 34"/>
                  <a:gd name="T19" fmla="*/ 29 h 93"/>
                  <a:gd name="T20" fmla="*/ 31 w 34"/>
                  <a:gd name="T21" fmla="*/ 24 h 93"/>
                  <a:gd name="T22" fmla="*/ 33 w 34"/>
                  <a:gd name="T23" fmla="*/ 19 h 93"/>
                  <a:gd name="T24" fmla="*/ 34 w 34"/>
                  <a:gd name="T25" fmla="*/ 9 h 93"/>
                  <a:gd name="T26" fmla="*/ 32 w 34"/>
                  <a:gd name="T27" fmla="*/ 7 h 93"/>
                  <a:gd name="T28" fmla="*/ 4 w 34"/>
                  <a:gd name="T29" fmla="*/ 0 h 93"/>
                  <a:gd name="T30" fmla="*/ 2 w 34"/>
                  <a:gd name="T31" fmla="*/ 0 h 93"/>
                  <a:gd name="T32" fmla="*/ 1 w 34"/>
                  <a:gd name="T33" fmla="*/ 1 h 93"/>
                  <a:gd name="T34" fmla="*/ 0 w 34"/>
                  <a:gd name="T35" fmla="*/ 5 h 93"/>
                  <a:gd name="T36" fmla="*/ 0 w 34"/>
                  <a:gd name="T37" fmla="*/ 10 h 93"/>
                  <a:gd name="T38" fmla="*/ 1 w 34"/>
                  <a:gd name="T39" fmla="*/ 17 h 93"/>
                  <a:gd name="T40" fmla="*/ 3 w 34"/>
                  <a:gd name="T41" fmla="*/ 30 h 93"/>
                  <a:gd name="T42" fmla="*/ 4 w 34"/>
                  <a:gd name="T43" fmla="*/ 35 h 93"/>
                  <a:gd name="T44" fmla="*/ 4 w 34"/>
                  <a:gd name="T45" fmla="*/ 64 h 93"/>
                  <a:gd name="T46" fmla="*/ 3 w 34"/>
                  <a:gd name="T47" fmla="*/ 90 h 93"/>
                  <a:gd name="T48" fmla="*/ 3 w 34"/>
                  <a:gd name="T49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4" h="93">
                    <a:moveTo>
                      <a:pt x="3" y="93"/>
                    </a:moveTo>
                    <a:cubicBezTo>
                      <a:pt x="3" y="93"/>
                      <a:pt x="12" y="93"/>
                      <a:pt x="13" y="93"/>
                    </a:cubicBezTo>
                    <a:cubicBezTo>
                      <a:pt x="13" y="93"/>
                      <a:pt x="15" y="93"/>
                      <a:pt x="15" y="93"/>
                    </a:cubicBezTo>
                    <a:cubicBezTo>
                      <a:pt x="16" y="93"/>
                      <a:pt x="17" y="93"/>
                      <a:pt x="18" y="93"/>
                    </a:cubicBezTo>
                    <a:cubicBezTo>
                      <a:pt x="19" y="92"/>
                      <a:pt x="20" y="91"/>
                      <a:pt x="20" y="90"/>
                    </a:cubicBezTo>
                    <a:cubicBezTo>
                      <a:pt x="20" y="90"/>
                      <a:pt x="20" y="80"/>
                      <a:pt x="20" y="78"/>
                    </a:cubicBezTo>
                    <a:cubicBezTo>
                      <a:pt x="20" y="76"/>
                      <a:pt x="23" y="60"/>
                      <a:pt x="24" y="57"/>
                    </a:cubicBezTo>
                    <a:cubicBezTo>
                      <a:pt x="24" y="54"/>
                      <a:pt x="25" y="47"/>
                      <a:pt x="26" y="45"/>
                    </a:cubicBezTo>
                    <a:cubicBezTo>
                      <a:pt x="26" y="43"/>
                      <a:pt x="28" y="39"/>
                      <a:pt x="29" y="37"/>
                    </a:cubicBezTo>
                    <a:cubicBezTo>
                      <a:pt x="29" y="36"/>
                      <a:pt x="30" y="31"/>
                      <a:pt x="30" y="29"/>
                    </a:cubicBezTo>
                    <a:cubicBezTo>
                      <a:pt x="30" y="27"/>
                      <a:pt x="31" y="25"/>
                      <a:pt x="31" y="24"/>
                    </a:cubicBezTo>
                    <a:cubicBezTo>
                      <a:pt x="31" y="22"/>
                      <a:pt x="32" y="20"/>
                      <a:pt x="33" y="19"/>
                    </a:cubicBezTo>
                    <a:cubicBezTo>
                      <a:pt x="34" y="17"/>
                      <a:pt x="34" y="9"/>
                      <a:pt x="34" y="9"/>
                    </a:cubicBezTo>
                    <a:cubicBezTo>
                      <a:pt x="32" y="7"/>
                      <a:pt x="32" y="7"/>
                      <a:pt x="32" y="7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2"/>
                      <a:pt x="0" y="4"/>
                      <a:pt x="0" y="5"/>
                    </a:cubicBezTo>
                    <a:cubicBezTo>
                      <a:pt x="0" y="6"/>
                      <a:pt x="0" y="9"/>
                      <a:pt x="0" y="10"/>
                    </a:cubicBezTo>
                    <a:cubicBezTo>
                      <a:pt x="0" y="12"/>
                      <a:pt x="0" y="15"/>
                      <a:pt x="1" y="17"/>
                    </a:cubicBezTo>
                    <a:cubicBezTo>
                      <a:pt x="2" y="20"/>
                      <a:pt x="3" y="28"/>
                      <a:pt x="3" y="30"/>
                    </a:cubicBezTo>
                    <a:cubicBezTo>
                      <a:pt x="3" y="32"/>
                      <a:pt x="4" y="35"/>
                      <a:pt x="4" y="35"/>
                    </a:cubicBezTo>
                    <a:cubicBezTo>
                      <a:pt x="4" y="36"/>
                      <a:pt x="4" y="63"/>
                      <a:pt x="4" y="64"/>
                    </a:cubicBezTo>
                    <a:cubicBezTo>
                      <a:pt x="4" y="65"/>
                      <a:pt x="3" y="89"/>
                      <a:pt x="3" y="90"/>
                    </a:cubicBezTo>
                    <a:cubicBezTo>
                      <a:pt x="3" y="90"/>
                      <a:pt x="3" y="93"/>
                      <a:pt x="3" y="93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7" name="Freeform 14"/>
              <p:cNvSpPr/>
              <p:nvPr/>
            </p:nvSpPr>
            <p:spPr bwMode="auto">
              <a:xfrm>
                <a:off x="2953" y="161"/>
                <a:ext cx="871" cy="1312"/>
              </a:xfrm>
              <a:custGeom>
                <a:avLst/>
                <a:gdLst>
                  <a:gd name="T0" fmla="*/ 50 w 61"/>
                  <a:gd name="T1" fmla="*/ 74 h 92"/>
                  <a:gd name="T2" fmla="*/ 49 w 61"/>
                  <a:gd name="T3" fmla="*/ 59 h 92"/>
                  <a:gd name="T4" fmla="*/ 50 w 61"/>
                  <a:gd name="T5" fmla="*/ 53 h 92"/>
                  <a:gd name="T6" fmla="*/ 52 w 61"/>
                  <a:gd name="T7" fmla="*/ 70 h 92"/>
                  <a:gd name="T8" fmla="*/ 55 w 61"/>
                  <a:gd name="T9" fmla="*/ 87 h 92"/>
                  <a:gd name="T10" fmla="*/ 57 w 61"/>
                  <a:gd name="T11" fmla="*/ 89 h 92"/>
                  <a:gd name="T12" fmla="*/ 61 w 61"/>
                  <a:gd name="T13" fmla="*/ 91 h 92"/>
                  <a:gd name="T14" fmla="*/ 61 w 61"/>
                  <a:gd name="T15" fmla="*/ 88 h 92"/>
                  <a:gd name="T16" fmla="*/ 61 w 61"/>
                  <a:gd name="T17" fmla="*/ 70 h 92"/>
                  <a:gd name="T18" fmla="*/ 60 w 61"/>
                  <a:gd name="T19" fmla="*/ 46 h 92"/>
                  <a:gd name="T20" fmla="*/ 60 w 61"/>
                  <a:gd name="T21" fmla="*/ 33 h 92"/>
                  <a:gd name="T22" fmla="*/ 57 w 61"/>
                  <a:gd name="T23" fmla="*/ 30 h 92"/>
                  <a:gd name="T24" fmla="*/ 48 w 61"/>
                  <a:gd name="T25" fmla="*/ 24 h 92"/>
                  <a:gd name="T26" fmla="*/ 45 w 61"/>
                  <a:gd name="T27" fmla="*/ 30 h 92"/>
                  <a:gd name="T28" fmla="*/ 40 w 61"/>
                  <a:gd name="T29" fmla="*/ 41 h 92"/>
                  <a:gd name="T30" fmla="*/ 39 w 61"/>
                  <a:gd name="T31" fmla="*/ 37 h 92"/>
                  <a:gd name="T32" fmla="*/ 36 w 61"/>
                  <a:gd name="T33" fmla="*/ 25 h 92"/>
                  <a:gd name="T34" fmla="*/ 33 w 61"/>
                  <a:gd name="T35" fmla="*/ 21 h 92"/>
                  <a:gd name="T36" fmla="*/ 29 w 61"/>
                  <a:gd name="T37" fmla="*/ 22 h 92"/>
                  <a:gd name="T38" fmla="*/ 24 w 61"/>
                  <a:gd name="T39" fmla="*/ 21 h 92"/>
                  <a:gd name="T40" fmla="*/ 20 w 61"/>
                  <a:gd name="T41" fmla="*/ 21 h 92"/>
                  <a:gd name="T42" fmla="*/ 16 w 61"/>
                  <a:gd name="T43" fmla="*/ 23 h 92"/>
                  <a:gd name="T44" fmla="*/ 10 w 61"/>
                  <a:gd name="T45" fmla="*/ 21 h 92"/>
                  <a:gd name="T46" fmla="*/ 9 w 61"/>
                  <a:gd name="T47" fmla="*/ 6 h 92"/>
                  <a:gd name="T48" fmla="*/ 8 w 61"/>
                  <a:gd name="T49" fmla="*/ 1 h 92"/>
                  <a:gd name="T50" fmla="*/ 1 w 61"/>
                  <a:gd name="T51" fmla="*/ 2 h 92"/>
                  <a:gd name="T52" fmla="*/ 0 w 61"/>
                  <a:gd name="T53" fmla="*/ 13 h 92"/>
                  <a:gd name="T54" fmla="*/ 1 w 61"/>
                  <a:gd name="T55" fmla="*/ 24 h 92"/>
                  <a:gd name="T56" fmla="*/ 10 w 61"/>
                  <a:gd name="T57" fmla="*/ 31 h 92"/>
                  <a:gd name="T58" fmla="*/ 19 w 61"/>
                  <a:gd name="T59" fmla="*/ 38 h 92"/>
                  <a:gd name="T60" fmla="*/ 21 w 61"/>
                  <a:gd name="T61" fmla="*/ 50 h 92"/>
                  <a:gd name="T62" fmla="*/ 15 w 61"/>
                  <a:gd name="T63" fmla="*/ 62 h 92"/>
                  <a:gd name="T64" fmla="*/ 12 w 61"/>
                  <a:gd name="T65" fmla="*/ 69 h 92"/>
                  <a:gd name="T66" fmla="*/ 25 w 61"/>
                  <a:gd name="T67" fmla="*/ 77 h 92"/>
                  <a:gd name="T68" fmla="*/ 29 w 61"/>
                  <a:gd name="T69" fmla="*/ 78 h 92"/>
                  <a:gd name="T70" fmla="*/ 42 w 61"/>
                  <a:gd name="T71" fmla="*/ 79 h 92"/>
                  <a:gd name="T72" fmla="*/ 49 w 61"/>
                  <a:gd name="T73" fmla="*/ 8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61" h="92">
                    <a:moveTo>
                      <a:pt x="49" y="80"/>
                    </a:moveTo>
                    <a:cubicBezTo>
                      <a:pt x="49" y="80"/>
                      <a:pt x="50" y="75"/>
                      <a:pt x="50" y="74"/>
                    </a:cubicBezTo>
                    <a:cubicBezTo>
                      <a:pt x="50" y="73"/>
                      <a:pt x="50" y="71"/>
                      <a:pt x="50" y="69"/>
                    </a:cubicBezTo>
                    <a:cubicBezTo>
                      <a:pt x="49" y="68"/>
                      <a:pt x="49" y="59"/>
                      <a:pt x="49" y="59"/>
                    </a:cubicBezTo>
                    <a:cubicBezTo>
                      <a:pt x="49" y="58"/>
                      <a:pt x="49" y="56"/>
                      <a:pt x="49" y="55"/>
                    </a:cubicBezTo>
                    <a:cubicBezTo>
                      <a:pt x="49" y="55"/>
                      <a:pt x="50" y="53"/>
                      <a:pt x="50" y="53"/>
                    </a:cubicBezTo>
                    <a:cubicBezTo>
                      <a:pt x="50" y="54"/>
                      <a:pt x="51" y="61"/>
                      <a:pt x="51" y="61"/>
                    </a:cubicBezTo>
                    <a:cubicBezTo>
                      <a:pt x="51" y="62"/>
                      <a:pt x="52" y="69"/>
                      <a:pt x="52" y="70"/>
                    </a:cubicBezTo>
                    <a:cubicBezTo>
                      <a:pt x="52" y="71"/>
                      <a:pt x="53" y="75"/>
                      <a:pt x="53" y="76"/>
                    </a:cubicBezTo>
                    <a:cubicBezTo>
                      <a:pt x="53" y="77"/>
                      <a:pt x="55" y="86"/>
                      <a:pt x="55" y="87"/>
                    </a:cubicBezTo>
                    <a:cubicBezTo>
                      <a:pt x="55" y="88"/>
                      <a:pt x="55" y="90"/>
                      <a:pt x="55" y="90"/>
                    </a:cubicBezTo>
                    <a:cubicBezTo>
                      <a:pt x="55" y="90"/>
                      <a:pt x="56" y="89"/>
                      <a:pt x="57" y="89"/>
                    </a:cubicBezTo>
                    <a:cubicBezTo>
                      <a:pt x="57" y="89"/>
                      <a:pt x="60" y="90"/>
                      <a:pt x="60" y="90"/>
                    </a:cubicBezTo>
                    <a:cubicBezTo>
                      <a:pt x="61" y="90"/>
                      <a:pt x="61" y="91"/>
                      <a:pt x="61" y="91"/>
                    </a:cubicBezTo>
                    <a:cubicBezTo>
                      <a:pt x="61" y="91"/>
                      <a:pt x="61" y="92"/>
                      <a:pt x="61" y="91"/>
                    </a:cubicBezTo>
                    <a:cubicBezTo>
                      <a:pt x="61" y="91"/>
                      <a:pt x="61" y="90"/>
                      <a:pt x="61" y="88"/>
                    </a:cubicBezTo>
                    <a:cubicBezTo>
                      <a:pt x="61" y="87"/>
                      <a:pt x="61" y="84"/>
                      <a:pt x="61" y="83"/>
                    </a:cubicBezTo>
                    <a:cubicBezTo>
                      <a:pt x="61" y="82"/>
                      <a:pt x="61" y="71"/>
                      <a:pt x="61" y="70"/>
                    </a:cubicBezTo>
                    <a:cubicBezTo>
                      <a:pt x="61" y="68"/>
                      <a:pt x="60" y="61"/>
                      <a:pt x="60" y="60"/>
                    </a:cubicBezTo>
                    <a:cubicBezTo>
                      <a:pt x="60" y="59"/>
                      <a:pt x="60" y="47"/>
                      <a:pt x="60" y="46"/>
                    </a:cubicBezTo>
                    <a:cubicBezTo>
                      <a:pt x="60" y="45"/>
                      <a:pt x="60" y="36"/>
                      <a:pt x="60" y="36"/>
                    </a:cubicBezTo>
                    <a:cubicBezTo>
                      <a:pt x="60" y="35"/>
                      <a:pt x="60" y="33"/>
                      <a:pt x="60" y="33"/>
                    </a:cubicBezTo>
                    <a:cubicBezTo>
                      <a:pt x="60" y="32"/>
                      <a:pt x="60" y="32"/>
                      <a:pt x="60" y="31"/>
                    </a:cubicBezTo>
                    <a:cubicBezTo>
                      <a:pt x="59" y="31"/>
                      <a:pt x="58" y="30"/>
                      <a:pt x="57" y="30"/>
                    </a:cubicBezTo>
                    <a:cubicBezTo>
                      <a:pt x="57" y="29"/>
                      <a:pt x="51" y="26"/>
                      <a:pt x="50" y="25"/>
                    </a:cubicBezTo>
                    <a:cubicBezTo>
                      <a:pt x="48" y="24"/>
                      <a:pt x="48" y="24"/>
                      <a:pt x="48" y="24"/>
                    </a:cubicBezTo>
                    <a:cubicBezTo>
                      <a:pt x="46" y="28"/>
                      <a:pt x="46" y="28"/>
                      <a:pt x="46" y="28"/>
                    </a:cubicBezTo>
                    <a:cubicBezTo>
                      <a:pt x="46" y="28"/>
                      <a:pt x="45" y="29"/>
                      <a:pt x="45" y="30"/>
                    </a:cubicBezTo>
                    <a:cubicBezTo>
                      <a:pt x="45" y="31"/>
                      <a:pt x="42" y="36"/>
                      <a:pt x="42" y="37"/>
                    </a:cubicBezTo>
                    <a:cubicBezTo>
                      <a:pt x="42" y="38"/>
                      <a:pt x="41" y="41"/>
                      <a:pt x="40" y="41"/>
                    </a:cubicBezTo>
                    <a:cubicBezTo>
                      <a:pt x="40" y="42"/>
                      <a:pt x="39" y="42"/>
                      <a:pt x="39" y="42"/>
                    </a:cubicBezTo>
                    <a:cubicBezTo>
                      <a:pt x="39" y="42"/>
                      <a:pt x="39" y="39"/>
                      <a:pt x="39" y="37"/>
                    </a:cubicBezTo>
                    <a:cubicBezTo>
                      <a:pt x="39" y="36"/>
                      <a:pt x="38" y="30"/>
                      <a:pt x="38" y="29"/>
                    </a:cubicBezTo>
                    <a:cubicBezTo>
                      <a:pt x="37" y="28"/>
                      <a:pt x="36" y="25"/>
                      <a:pt x="36" y="25"/>
                    </a:cubicBezTo>
                    <a:cubicBezTo>
                      <a:pt x="35" y="23"/>
                      <a:pt x="35" y="23"/>
                      <a:pt x="35" y="23"/>
                    </a:cubicBezTo>
                    <a:cubicBezTo>
                      <a:pt x="33" y="21"/>
                      <a:pt x="33" y="21"/>
                      <a:pt x="33" y="21"/>
                    </a:cubicBezTo>
                    <a:cubicBezTo>
                      <a:pt x="33" y="21"/>
                      <a:pt x="33" y="20"/>
                      <a:pt x="32" y="21"/>
                    </a:cubicBezTo>
                    <a:cubicBezTo>
                      <a:pt x="31" y="21"/>
                      <a:pt x="30" y="22"/>
                      <a:pt x="29" y="22"/>
                    </a:cubicBezTo>
                    <a:cubicBezTo>
                      <a:pt x="29" y="22"/>
                      <a:pt x="28" y="22"/>
                      <a:pt x="27" y="21"/>
                    </a:cubicBezTo>
                    <a:cubicBezTo>
                      <a:pt x="26" y="21"/>
                      <a:pt x="25" y="21"/>
                      <a:pt x="24" y="21"/>
                    </a:cubicBezTo>
                    <a:cubicBezTo>
                      <a:pt x="23" y="21"/>
                      <a:pt x="22" y="21"/>
                      <a:pt x="22" y="21"/>
                    </a:cubicBezTo>
                    <a:cubicBezTo>
                      <a:pt x="21" y="21"/>
                      <a:pt x="21" y="20"/>
                      <a:pt x="20" y="21"/>
                    </a:cubicBezTo>
                    <a:cubicBezTo>
                      <a:pt x="20" y="21"/>
                      <a:pt x="20" y="22"/>
                      <a:pt x="19" y="22"/>
                    </a:cubicBezTo>
                    <a:cubicBezTo>
                      <a:pt x="18" y="23"/>
                      <a:pt x="17" y="23"/>
                      <a:pt x="16" y="23"/>
                    </a:cubicBezTo>
                    <a:cubicBezTo>
                      <a:pt x="16" y="22"/>
                      <a:pt x="13" y="22"/>
                      <a:pt x="13" y="22"/>
                    </a:cubicBezTo>
                    <a:cubicBezTo>
                      <a:pt x="12" y="22"/>
                      <a:pt x="11" y="21"/>
                      <a:pt x="10" y="21"/>
                    </a:cubicBezTo>
                    <a:cubicBezTo>
                      <a:pt x="9" y="20"/>
                      <a:pt x="9" y="13"/>
                      <a:pt x="9" y="12"/>
                    </a:cubicBezTo>
                    <a:cubicBezTo>
                      <a:pt x="9" y="11"/>
                      <a:pt x="9" y="6"/>
                      <a:pt x="9" y="6"/>
                    </a:cubicBezTo>
                    <a:cubicBezTo>
                      <a:pt x="9" y="5"/>
                      <a:pt x="9" y="3"/>
                      <a:pt x="8" y="3"/>
                    </a:cubicBezTo>
                    <a:cubicBezTo>
                      <a:pt x="8" y="2"/>
                      <a:pt x="8" y="1"/>
                      <a:pt x="8" y="1"/>
                    </a:cubicBezTo>
                    <a:cubicBezTo>
                      <a:pt x="8" y="1"/>
                      <a:pt x="4" y="0"/>
                      <a:pt x="3" y="0"/>
                    </a:cubicBezTo>
                    <a:cubicBezTo>
                      <a:pt x="3" y="1"/>
                      <a:pt x="2" y="1"/>
                      <a:pt x="1" y="2"/>
                    </a:cubicBezTo>
                    <a:cubicBezTo>
                      <a:pt x="1" y="3"/>
                      <a:pt x="0" y="6"/>
                      <a:pt x="0" y="7"/>
                    </a:cubicBezTo>
                    <a:cubicBezTo>
                      <a:pt x="0" y="8"/>
                      <a:pt x="0" y="11"/>
                      <a:pt x="0" y="13"/>
                    </a:cubicBezTo>
                    <a:cubicBezTo>
                      <a:pt x="0" y="15"/>
                      <a:pt x="0" y="19"/>
                      <a:pt x="0" y="20"/>
                    </a:cubicBezTo>
                    <a:cubicBezTo>
                      <a:pt x="0" y="21"/>
                      <a:pt x="1" y="23"/>
                      <a:pt x="1" y="24"/>
                    </a:cubicBezTo>
                    <a:cubicBezTo>
                      <a:pt x="2" y="25"/>
                      <a:pt x="5" y="28"/>
                      <a:pt x="5" y="29"/>
                    </a:cubicBezTo>
                    <a:cubicBezTo>
                      <a:pt x="6" y="29"/>
                      <a:pt x="10" y="31"/>
                      <a:pt x="10" y="31"/>
                    </a:cubicBezTo>
                    <a:cubicBezTo>
                      <a:pt x="11" y="32"/>
                      <a:pt x="16" y="34"/>
                      <a:pt x="16" y="35"/>
                    </a:cubicBezTo>
                    <a:cubicBezTo>
                      <a:pt x="17" y="36"/>
                      <a:pt x="19" y="37"/>
                      <a:pt x="19" y="38"/>
                    </a:cubicBezTo>
                    <a:cubicBezTo>
                      <a:pt x="20" y="38"/>
                      <a:pt x="21" y="40"/>
                      <a:pt x="21" y="41"/>
                    </a:cubicBezTo>
                    <a:cubicBezTo>
                      <a:pt x="21" y="42"/>
                      <a:pt x="21" y="50"/>
                      <a:pt x="21" y="50"/>
                    </a:cubicBezTo>
                    <a:cubicBezTo>
                      <a:pt x="21" y="50"/>
                      <a:pt x="19" y="53"/>
                      <a:pt x="18" y="55"/>
                    </a:cubicBezTo>
                    <a:cubicBezTo>
                      <a:pt x="17" y="56"/>
                      <a:pt x="15" y="61"/>
                      <a:pt x="15" y="62"/>
                    </a:cubicBezTo>
                    <a:cubicBezTo>
                      <a:pt x="14" y="63"/>
                      <a:pt x="12" y="66"/>
                      <a:pt x="12" y="67"/>
                    </a:cubicBezTo>
                    <a:cubicBezTo>
                      <a:pt x="12" y="67"/>
                      <a:pt x="11" y="68"/>
                      <a:pt x="12" y="69"/>
                    </a:cubicBezTo>
                    <a:cubicBezTo>
                      <a:pt x="12" y="69"/>
                      <a:pt x="16" y="72"/>
                      <a:pt x="17" y="72"/>
                    </a:cubicBezTo>
                    <a:cubicBezTo>
                      <a:pt x="18" y="73"/>
                      <a:pt x="24" y="76"/>
                      <a:pt x="25" y="77"/>
                    </a:cubicBezTo>
                    <a:cubicBezTo>
                      <a:pt x="26" y="77"/>
                      <a:pt x="28" y="77"/>
                      <a:pt x="28" y="77"/>
                    </a:cubicBezTo>
                    <a:cubicBezTo>
                      <a:pt x="28" y="77"/>
                      <a:pt x="28" y="78"/>
                      <a:pt x="29" y="78"/>
                    </a:cubicBezTo>
                    <a:cubicBezTo>
                      <a:pt x="29" y="78"/>
                      <a:pt x="34" y="79"/>
                      <a:pt x="35" y="79"/>
                    </a:cubicBezTo>
                    <a:cubicBezTo>
                      <a:pt x="36" y="79"/>
                      <a:pt x="41" y="79"/>
                      <a:pt x="42" y="79"/>
                    </a:cubicBezTo>
                    <a:cubicBezTo>
                      <a:pt x="43" y="79"/>
                      <a:pt x="47" y="80"/>
                      <a:pt x="48" y="80"/>
                    </a:cubicBezTo>
                    <a:cubicBezTo>
                      <a:pt x="48" y="80"/>
                      <a:pt x="49" y="80"/>
                      <a:pt x="49" y="80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8" name="Freeform 15"/>
              <p:cNvSpPr/>
              <p:nvPr/>
            </p:nvSpPr>
            <p:spPr bwMode="auto">
              <a:xfrm>
                <a:off x="3367" y="418"/>
                <a:ext cx="343" cy="370"/>
              </a:xfrm>
              <a:custGeom>
                <a:avLst/>
                <a:gdLst>
                  <a:gd name="T0" fmla="*/ 24 w 24"/>
                  <a:gd name="T1" fmla="*/ 15 h 26"/>
                  <a:gd name="T2" fmla="*/ 23 w 24"/>
                  <a:gd name="T3" fmla="*/ 12 h 26"/>
                  <a:gd name="T4" fmla="*/ 22 w 24"/>
                  <a:gd name="T5" fmla="*/ 9 h 26"/>
                  <a:gd name="T6" fmla="*/ 20 w 24"/>
                  <a:gd name="T7" fmla="*/ 6 h 26"/>
                  <a:gd name="T8" fmla="*/ 17 w 24"/>
                  <a:gd name="T9" fmla="*/ 2 h 26"/>
                  <a:gd name="T10" fmla="*/ 16 w 24"/>
                  <a:gd name="T11" fmla="*/ 2 h 26"/>
                  <a:gd name="T12" fmla="*/ 17 w 24"/>
                  <a:gd name="T13" fmla="*/ 3 h 26"/>
                  <a:gd name="T14" fmla="*/ 17 w 24"/>
                  <a:gd name="T15" fmla="*/ 7 h 26"/>
                  <a:gd name="T16" fmla="*/ 14 w 24"/>
                  <a:gd name="T17" fmla="*/ 11 h 26"/>
                  <a:gd name="T18" fmla="*/ 13 w 24"/>
                  <a:gd name="T19" fmla="*/ 11 h 26"/>
                  <a:gd name="T20" fmla="*/ 12 w 24"/>
                  <a:gd name="T21" fmla="*/ 10 h 26"/>
                  <a:gd name="T22" fmla="*/ 9 w 24"/>
                  <a:gd name="T23" fmla="*/ 7 h 26"/>
                  <a:gd name="T24" fmla="*/ 6 w 24"/>
                  <a:gd name="T25" fmla="*/ 1 h 26"/>
                  <a:gd name="T26" fmla="*/ 6 w 24"/>
                  <a:gd name="T27" fmla="*/ 0 h 26"/>
                  <a:gd name="T28" fmla="*/ 4 w 24"/>
                  <a:gd name="T29" fmla="*/ 1 h 26"/>
                  <a:gd name="T30" fmla="*/ 2 w 24"/>
                  <a:gd name="T31" fmla="*/ 5 h 26"/>
                  <a:gd name="T32" fmla="*/ 0 w 24"/>
                  <a:gd name="T33" fmla="*/ 9 h 26"/>
                  <a:gd name="T34" fmla="*/ 2 w 24"/>
                  <a:gd name="T35" fmla="*/ 9 h 26"/>
                  <a:gd name="T36" fmla="*/ 5 w 24"/>
                  <a:gd name="T37" fmla="*/ 8 h 26"/>
                  <a:gd name="T38" fmla="*/ 7 w 24"/>
                  <a:gd name="T39" fmla="*/ 7 h 26"/>
                  <a:gd name="T40" fmla="*/ 9 w 24"/>
                  <a:gd name="T41" fmla="*/ 14 h 26"/>
                  <a:gd name="T42" fmla="*/ 10 w 24"/>
                  <a:gd name="T43" fmla="*/ 19 h 26"/>
                  <a:gd name="T44" fmla="*/ 10 w 24"/>
                  <a:gd name="T45" fmla="*/ 23 h 26"/>
                  <a:gd name="T46" fmla="*/ 10 w 24"/>
                  <a:gd name="T47" fmla="*/ 26 h 26"/>
                  <a:gd name="T48" fmla="*/ 12 w 24"/>
                  <a:gd name="T49" fmla="*/ 23 h 26"/>
                  <a:gd name="T50" fmla="*/ 13 w 24"/>
                  <a:gd name="T51" fmla="*/ 20 h 26"/>
                  <a:gd name="T52" fmla="*/ 15 w 24"/>
                  <a:gd name="T53" fmla="*/ 15 h 26"/>
                  <a:gd name="T54" fmla="*/ 17 w 24"/>
                  <a:gd name="T55" fmla="*/ 11 h 26"/>
                  <a:gd name="T56" fmla="*/ 18 w 24"/>
                  <a:gd name="T57" fmla="*/ 11 h 26"/>
                  <a:gd name="T58" fmla="*/ 23 w 24"/>
                  <a:gd name="T59" fmla="*/ 15 h 26"/>
                  <a:gd name="T60" fmla="*/ 24 w 24"/>
                  <a:gd name="T61" fmla="*/ 15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4" h="26">
                    <a:moveTo>
                      <a:pt x="24" y="15"/>
                    </a:moveTo>
                    <a:cubicBezTo>
                      <a:pt x="24" y="15"/>
                      <a:pt x="23" y="12"/>
                      <a:pt x="23" y="12"/>
                    </a:cubicBezTo>
                    <a:cubicBezTo>
                      <a:pt x="23" y="12"/>
                      <a:pt x="22" y="10"/>
                      <a:pt x="22" y="9"/>
                    </a:cubicBezTo>
                    <a:cubicBezTo>
                      <a:pt x="21" y="9"/>
                      <a:pt x="21" y="7"/>
                      <a:pt x="20" y="6"/>
                    </a:cubicBezTo>
                    <a:cubicBezTo>
                      <a:pt x="20" y="6"/>
                      <a:pt x="18" y="2"/>
                      <a:pt x="17" y="2"/>
                    </a:cubicBezTo>
                    <a:cubicBezTo>
                      <a:pt x="17" y="2"/>
                      <a:pt x="16" y="2"/>
                      <a:pt x="16" y="2"/>
                    </a:cubicBezTo>
                    <a:cubicBezTo>
                      <a:pt x="16" y="2"/>
                      <a:pt x="17" y="2"/>
                      <a:pt x="17" y="3"/>
                    </a:cubicBezTo>
                    <a:cubicBezTo>
                      <a:pt x="17" y="3"/>
                      <a:pt x="17" y="7"/>
                      <a:pt x="17" y="7"/>
                    </a:cubicBezTo>
                    <a:cubicBezTo>
                      <a:pt x="17" y="8"/>
                      <a:pt x="14" y="11"/>
                      <a:pt x="14" y="11"/>
                    </a:cubicBezTo>
                    <a:cubicBezTo>
                      <a:pt x="13" y="11"/>
                      <a:pt x="13" y="11"/>
                      <a:pt x="13" y="11"/>
                    </a:cubicBezTo>
                    <a:cubicBezTo>
                      <a:pt x="13" y="11"/>
                      <a:pt x="12" y="10"/>
                      <a:pt x="12" y="10"/>
                    </a:cubicBezTo>
                    <a:cubicBezTo>
                      <a:pt x="11" y="9"/>
                      <a:pt x="10" y="8"/>
                      <a:pt x="9" y="7"/>
                    </a:cubicBezTo>
                    <a:cubicBezTo>
                      <a:pt x="8" y="6"/>
                      <a:pt x="6" y="2"/>
                      <a:pt x="6" y="1"/>
                    </a:cubicBezTo>
                    <a:cubicBezTo>
                      <a:pt x="6" y="1"/>
                      <a:pt x="6" y="0"/>
                      <a:pt x="6" y="0"/>
                    </a:cubicBezTo>
                    <a:cubicBezTo>
                      <a:pt x="6" y="0"/>
                      <a:pt x="5" y="0"/>
                      <a:pt x="4" y="1"/>
                    </a:cubicBezTo>
                    <a:cubicBezTo>
                      <a:pt x="4" y="2"/>
                      <a:pt x="3" y="4"/>
                      <a:pt x="2" y="5"/>
                    </a:cubicBezTo>
                    <a:cubicBezTo>
                      <a:pt x="2" y="6"/>
                      <a:pt x="0" y="9"/>
                      <a:pt x="0" y="9"/>
                    </a:cubicBezTo>
                    <a:cubicBezTo>
                      <a:pt x="0" y="9"/>
                      <a:pt x="1" y="9"/>
                      <a:pt x="2" y="9"/>
                    </a:cubicBezTo>
                    <a:cubicBezTo>
                      <a:pt x="3" y="9"/>
                      <a:pt x="4" y="9"/>
                      <a:pt x="5" y="8"/>
                    </a:cubicBezTo>
                    <a:cubicBezTo>
                      <a:pt x="6" y="8"/>
                      <a:pt x="7" y="7"/>
                      <a:pt x="7" y="7"/>
                    </a:cubicBezTo>
                    <a:cubicBezTo>
                      <a:pt x="7" y="7"/>
                      <a:pt x="9" y="14"/>
                      <a:pt x="9" y="14"/>
                    </a:cubicBezTo>
                    <a:cubicBezTo>
                      <a:pt x="9" y="15"/>
                      <a:pt x="10" y="18"/>
                      <a:pt x="10" y="19"/>
                    </a:cubicBezTo>
                    <a:cubicBezTo>
                      <a:pt x="10" y="20"/>
                      <a:pt x="10" y="22"/>
                      <a:pt x="10" y="23"/>
                    </a:cubicBezTo>
                    <a:cubicBezTo>
                      <a:pt x="10" y="23"/>
                      <a:pt x="10" y="26"/>
                      <a:pt x="10" y="26"/>
                    </a:cubicBezTo>
                    <a:cubicBezTo>
                      <a:pt x="10" y="26"/>
                      <a:pt x="11" y="23"/>
                      <a:pt x="12" y="23"/>
                    </a:cubicBezTo>
                    <a:cubicBezTo>
                      <a:pt x="12" y="23"/>
                      <a:pt x="13" y="21"/>
                      <a:pt x="13" y="20"/>
                    </a:cubicBezTo>
                    <a:cubicBezTo>
                      <a:pt x="13" y="19"/>
                      <a:pt x="15" y="15"/>
                      <a:pt x="15" y="15"/>
                    </a:cubicBezTo>
                    <a:cubicBezTo>
                      <a:pt x="16" y="14"/>
                      <a:pt x="16" y="12"/>
                      <a:pt x="17" y="11"/>
                    </a:cubicBezTo>
                    <a:cubicBezTo>
                      <a:pt x="17" y="11"/>
                      <a:pt x="17" y="10"/>
                      <a:pt x="18" y="11"/>
                    </a:cubicBezTo>
                    <a:cubicBezTo>
                      <a:pt x="18" y="11"/>
                      <a:pt x="23" y="15"/>
                      <a:pt x="23" y="15"/>
                    </a:cubicBezTo>
                    <a:lnTo>
                      <a:pt x="24" y="15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9" name="Freeform 16"/>
              <p:cNvSpPr>
                <a:spLocks noEditPoints="1"/>
              </p:cNvSpPr>
              <p:nvPr/>
            </p:nvSpPr>
            <p:spPr bwMode="auto">
              <a:xfrm>
                <a:off x="3710" y="1416"/>
                <a:ext cx="114" cy="213"/>
              </a:xfrm>
              <a:custGeom>
                <a:avLst/>
                <a:gdLst>
                  <a:gd name="T0" fmla="*/ 2 w 8"/>
                  <a:gd name="T1" fmla="*/ 1 h 15"/>
                  <a:gd name="T2" fmla="*/ 2 w 8"/>
                  <a:gd name="T3" fmla="*/ 3 h 15"/>
                  <a:gd name="T4" fmla="*/ 1 w 8"/>
                  <a:gd name="T5" fmla="*/ 7 h 15"/>
                  <a:gd name="T6" fmla="*/ 0 w 8"/>
                  <a:gd name="T7" fmla="*/ 12 h 15"/>
                  <a:gd name="T8" fmla="*/ 0 w 8"/>
                  <a:gd name="T9" fmla="*/ 14 h 15"/>
                  <a:gd name="T10" fmla="*/ 1 w 8"/>
                  <a:gd name="T11" fmla="*/ 15 h 15"/>
                  <a:gd name="T12" fmla="*/ 3 w 8"/>
                  <a:gd name="T13" fmla="*/ 13 h 15"/>
                  <a:gd name="T14" fmla="*/ 6 w 8"/>
                  <a:gd name="T15" fmla="*/ 11 h 15"/>
                  <a:gd name="T16" fmla="*/ 8 w 8"/>
                  <a:gd name="T17" fmla="*/ 8 h 15"/>
                  <a:gd name="T18" fmla="*/ 7 w 8"/>
                  <a:gd name="T19" fmla="*/ 0 h 15"/>
                  <a:gd name="T20" fmla="*/ 2 w 8"/>
                  <a:gd name="T21" fmla="*/ 1 h 15"/>
                  <a:gd name="T22" fmla="*/ 4 w 8"/>
                  <a:gd name="T23" fmla="*/ 6 h 15"/>
                  <a:gd name="T24" fmla="*/ 4 w 8"/>
                  <a:gd name="T25" fmla="*/ 8 h 15"/>
                  <a:gd name="T26" fmla="*/ 4 w 8"/>
                  <a:gd name="T27" fmla="*/ 11 h 15"/>
                  <a:gd name="T28" fmla="*/ 3 w 8"/>
                  <a:gd name="T29" fmla="*/ 11 h 15"/>
                  <a:gd name="T30" fmla="*/ 3 w 8"/>
                  <a:gd name="T31" fmla="*/ 9 h 15"/>
                  <a:gd name="T32" fmla="*/ 3 w 8"/>
                  <a:gd name="T33" fmla="*/ 7 h 15"/>
                  <a:gd name="T34" fmla="*/ 4 w 8"/>
                  <a:gd name="T35" fmla="*/ 6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8" h="15">
                    <a:moveTo>
                      <a:pt x="2" y="1"/>
                    </a:moveTo>
                    <a:cubicBezTo>
                      <a:pt x="2" y="1"/>
                      <a:pt x="2" y="3"/>
                      <a:pt x="2" y="3"/>
                    </a:cubicBezTo>
                    <a:cubicBezTo>
                      <a:pt x="2" y="4"/>
                      <a:pt x="1" y="6"/>
                      <a:pt x="1" y="7"/>
                    </a:cubicBezTo>
                    <a:cubicBezTo>
                      <a:pt x="1" y="8"/>
                      <a:pt x="0" y="11"/>
                      <a:pt x="0" y="12"/>
                    </a:cubicBezTo>
                    <a:cubicBezTo>
                      <a:pt x="0" y="13"/>
                      <a:pt x="0" y="14"/>
                      <a:pt x="0" y="14"/>
                    </a:cubicBezTo>
                    <a:cubicBezTo>
                      <a:pt x="0" y="15"/>
                      <a:pt x="1" y="15"/>
                      <a:pt x="1" y="15"/>
                    </a:cubicBezTo>
                    <a:cubicBezTo>
                      <a:pt x="1" y="15"/>
                      <a:pt x="3" y="14"/>
                      <a:pt x="3" y="13"/>
                    </a:cubicBezTo>
                    <a:cubicBezTo>
                      <a:pt x="4" y="13"/>
                      <a:pt x="6" y="11"/>
                      <a:pt x="6" y="11"/>
                    </a:cubicBezTo>
                    <a:cubicBezTo>
                      <a:pt x="6" y="10"/>
                      <a:pt x="8" y="8"/>
                      <a:pt x="8" y="8"/>
                    </a:cubicBezTo>
                    <a:cubicBezTo>
                      <a:pt x="8" y="7"/>
                      <a:pt x="7" y="0"/>
                      <a:pt x="7" y="0"/>
                    </a:cubicBezTo>
                    <a:lnTo>
                      <a:pt x="2" y="1"/>
                    </a:lnTo>
                    <a:close/>
                    <a:moveTo>
                      <a:pt x="4" y="6"/>
                    </a:moveTo>
                    <a:cubicBezTo>
                      <a:pt x="4" y="7"/>
                      <a:pt x="4" y="8"/>
                      <a:pt x="4" y="8"/>
                    </a:cubicBezTo>
                    <a:cubicBezTo>
                      <a:pt x="4" y="9"/>
                      <a:pt x="4" y="10"/>
                      <a:pt x="4" y="11"/>
                    </a:cubicBezTo>
                    <a:cubicBezTo>
                      <a:pt x="3" y="11"/>
                      <a:pt x="3" y="11"/>
                      <a:pt x="3" y="11"/>
                    </a:cubicBezTo>
                    <a:cubicBezTo>
                      <a:pt x="3" y="11"/>
                      <a:pt x="3" y="9"/>
                      <a:pt x="3" y="9"/>
                    </a:cubicBezTo>
                    <a:cubicBezTo>
                      <a:pt x="3" y="8"/>
                      <a:pt x="3" y="8"/>
                      <a:pt x="3" y="7"/>
                    </a:cubicBezTo>
                    <a:cubicBezTo>
                      <a:pt x="3" y="7"/>
                      <a:pt x="4" y="6"/>
                      <a:pt x="4" y="6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20" name="Freeform 17"/>
              <p:cNvSpPr/>
              <p:nvPr/>
            </p:nvSpPr>
            <p:spPr bwMode="auto">
              <a:xfrm>
                <a:off x="3238" y="1002"/>
                <a:ext cx="100" cy="86"/>
              </a:xfrm>
              <a:custGeom>
                <a:avLst/>
                <a:gdLst>
                  <a:gd name="T0" fmla="*/ 100 w 100"/>
                  <a:gd name="T1" fmla="*/ 57 h 86"/>
                  <a:gd name="T2" fmla="*/ 0 w 100"/>
                  <a:gd name="T3" fmla="*/ 0 h 86"/>
                  <a:gd name="T4" fmla="*/ 0 w 100"/>
                  <a:gd name="T5" fmla="*/ 29 h 86"/>
                  <a:gd name="T6" fmla="*/ 86 w 100"/>
                  <a:gd name="T7" fmla="*/ 86 h 86"/>
                  <a:gd name="T8" fmla="*/ 100 w 100"/>
                  <a:gd name="T9" fmla="*/ 57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86">
                    <a:moveTo>
                      <a:pt x="100" y="57"/>
                    </a:moveTo>
                    <a:lnTo>
                      <a:pt x="0" y="0"/>
                    </a:lnTo>
                    <a:lnTo>
                      <a:pt x="0" y="29"/>
                    </a:lnTo>
                    <a:lnTo>
                      <a:pt x="86" y="86"/>
                    </a:lnTo>
                    <a:lnTo>
                      <a:pt x="100" y="57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21" name="Rectangle 18"/>
              <p:cNvSpPr>
                <a:spLocks noChangeArrowheads="1"/>
              </p:cNvSpPr>
              <p:nvPr/>
            </p:nvSpPr>
            <p:spPr bwMode="auto">
              <a:xfrm>
                <a:off x="3495" y="1130"/>
                <a:ext cx="115" cy="1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22" name="Freeform 19"/>
              <p:cNvSpPr/>
              <p:nvPr/>
            </p:nvSpPr>
            <p:spPr bwMode="auto">
              <a:xfrm>
                <a:off x="2967" y="175"/>
                <a:ext cx="100" cy="29"/>
              </a:xfrm>
              <a:custGeom>
                <a:avLst/>
                <a:gdLst>
                  <a:gd name="T0" fmla="*/ 100 w 100"/>
                  <a:gd name="T1" fmla="*/ 0 h 29"/>
                  <a:gd name="T2" fmla="*/ 0 w 100"/>
                  <a:gd name="T3" fmla="*/ 15 h 29"/>
                  <a:gd name="T4" fmla="*/ 0 w 100"/>
                  <a:gd name="T5" fmla="*/ 29 h 29"/>
                  <a:gd name="T6" fmla="*/ 86 w 100"/>
                  <a:gd name="T7" fmla="*/ 15 h 29"/>
                  <a:gd name="T8" fmla="*/ 100 w 100"/>
                  <a:gd name="T9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29">
                    <a:moveTo>
                      <a:pt x="100" y="0"/>
                    </a:moveTo>
                    <a:lnTo>
                      <a:pt x="0" y="15"/>
                    </a:lnTo>
                    <a:lnTo>
                      <a:pt x="0" y="29"/>
                    </a:lnTo>
                    <a:lnTo>
                      <a:pt x="86" y="15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23" name="Freeform 20"/>
              <p:cNvSpPr/>
              <p:nvPr/>
            </p:nvSpPr>
            <p:spPr bwMode="auto">
              <a:xfrm>
                <a:off x="3738" y="1416"/>
                <a:ext cx="86" cy="28"/>
              </a:xfrm>
              <a:custGeom>
                <a:avLst/>
                <a:gdLst>
                  <a:gd name="T0" fmla="*/ 86 w 86"/>
                  <a:gd name="T1" fmla="*/ 28 h 28"/>
                  <a:gd name="T2" fmla="*/ 0 w 86"/>
                  <a:gd name="T3" fmla="*/ 28 h 28"/>
                  <a:gd name="T4" fmla="*/ 0 w 86"/>
                  <a:gd name="T5" fmla="*/ 14 h 28"/>
                  <a:gd name="T6" fmla="*/ 86 w 86"/>
                  <a:gd name="T7" fmla="*/ 0 h 28"/>
                  <a:gd name="T8" fmla="*/ 86 w 86"/>
                  <a:gd name="T9" fmla="*/ 2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6" h="28">
                    <a:moveTo>
                      <a:pt x="86" y="28"/>
                    </a:moveTo>
                    <a:lnTo>
                      <a:pt x="0" y="28"/>
                    </a:lnTo>
                    <a:lnTo>
                      <a:pt x="0" y="14"/>
                    </a:lnTo>
                    <a:lnTo>
                      <a:pt x="86" y="0"/>
                    </a:lnTo>
                    <a:lnTo>
                      <a:pt x="86" y="28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</p:grpSp>
        <p:grpSp>
          <p:nvGrpSpPr>
            <p:cNvPr id="15384" name="组合 63"/>
            <p:cNvGrpSpPr/>
            <p:nvPr/>
          </p:nvGrpSpPr>
          <p:grpSpPr bwMode="auto">
            <a:xfrm>
              <a:off x="5015546" y="3964062"/>
              <a:ext cx="2071093" cy="274210"/>
              <a:chOff x="5015546" y="3964062"/>
              <a:chExt cx="2071093" cy="274210"/>
            </a:xfrm>
          </p:grpSpPr>
          <p:cxnSp>
            <p:nvCxnSpPr>
              <p:cNvPr id="32" name="直接连接符 31"/>
              <p:cNvCxnSpPr/>
              <p:nvPr/>
            </p:nvCxnSpPr>
            <p:spPr>
              <a:xfrm>
                <a:off x="5015546" y="3963524"/>
                <a:ext cx="346054" cy="274596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prstDash val="sysDash"/>
                <a:head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接连接符 32"/>
              <p:cNvCxnSpPr/>
              <p:nvPr/>
            </p:nvCxnSpPr>
            <p:spPr>
              <a:xfrm>
                <a:off x="5361600" y="4238120"/>
                <a:ext cx="1725507" cy="0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0" name="TextBox 11"/>
            <p:cNvSpPr txBox="1">
              <a:spLocks noChangeArrowheads="1"/>
            </p:cNvSpPr>
            <p:nvPr/>
          </p:nvSpPr>
          <p:spPr bwMode="auto">
            <a:xfrm flipH="1">
              <a:off x="5644157" y="3741308"/>
              <a:ext cx="1319132" cy="461893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200" kern="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点击添加文本    </a:t>
              </a:r>
              <a:endParaRPr lang="en-US" altLang="zh-CN" sz="1200" kern="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200" kern="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点击添加文本</a:t>
              </a:r>
              <a:endParaRPr lang="en-US" altLang="zh-CN" sz="1200" kern="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5364" name="组合 67"/>
          <p:cNvGrpSpPr/>
          <p:nvPr/>
        </p:nvGrpSpPr>
        <p:grpSpPr bwMode="auto">
          <a:xfrm>
            <a:off x="1271588" y="3409950"/>
            <a:ext cx="2249487" cy="655638"/>
            <a:chOff x="1296026" y="3591475"/>
            <a:chExt cx="2249309" cy="656169"/>
          </a:xfrm>
        </p:grpSpPr>
        <p:grpSp>
          <p:nvGrpSpPr>
            <p:cNvPr id="15378" name="组合 62"/>
            <p:cNvGrpSpPr/>
            <p:nvPr/>
          </p:nvGrpSpPr>
          <p:grpSpPr bwMode="auto">
            <a:xfrm>
              <a:off x="1352736" y="3964062"/>
              <a:ext cx="2192599" cy="274210"/>
              <a:chOff x="1352736" y="3964062"/>
              <a:chExt cx="2192599" cy="274210"/>
            </a:xfrm>
          </p:grpSpPr>
          <p:cxnSp>
            <p:nvCxnSpPr>
              <p:cNvPr id="36" name="直接连接符 35"/>
              <p:cNvCxnSpPr/>
              <p:nvPr/>
            </p:nvCxnSpPr>
            <p:spPr>
              <a:xfrm>
                <a:off x="1353172" y="4238112"/>
                <a:ext cx="1877863" cy="0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直接连接符 36"/>
              <p:cNvCxnSpPr/>
              <p:nvPr/>
            </p:nvCxnSpPr>
            <p:spPr>
              <a:xfrm flipH="1">
                <a:off x="3227860" y="3964841"/>
                <a:ext cx="317475" cy="273271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prstDash val="sysDash"/>
                <a:head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9" name="TextBox 11"/>
            <p:cNvSpPr txBox="1">
              <a:spLocks noChangeArrowheads="1"/>
            </p:cNvSpPr>
            <p:nvPr/>
          </p:nvSpPr>
          <p:spPr bwMode="auto">
            <a:xfrm flipH="1">
              <a:off x="1346822" y="3785307"/>
              <a:ext cx="1406414" cy="462337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200" kern="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点击添加文本    </a:t>
              </a:r>
              <a:endParaRPr lang="en-US" altLang="zh-CN" sz="1200" kern="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200" kern="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点击添加文本</a:t>
              </a:r>
              <a:endParaRPr lang="en-US" altLang="zh-CN" sz="1200" kern="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41" name="Group 5"/>
            <p:cNvGrpSpPr>
              <a:grpSpLocks noChangeAspect="1"/>
            </p:cNvGrpSpPr>
            <p:nvPr/>
          </p:nvGrpSpPr>
          <p:grpSpPr bwMode="auto">
            <a:xfrm>
              <a:off x="1296026" y="3591475"/>
              <a:ext cx="264153" cy="638743"/>
              <a:chOff x="4876" y="1331"/>
              <a:chExt cx="177" cy="428"/>
            </a:xfrm>
            <a:effectLst>
              <a:reflection blurRad="6350" stA="35000" endPos="33000" dir="5400000" sy="-100000" algn="bl" rotWithShape="0"/>
            </a:effectLst>
          </p:grpSpPr>
          <p:sp>
            <p:nvSpPr>
              <p:cNvPr id="42" name="Freeform 6"/>
              <p:cNvSpPr/>
              <p:nvPr/>
            </p:nvSpPr>
            <p:spPr bwMode="auto">
              <a:xfrm>
                <a:off x="4947" y="1331"/>
                <a:ext cx="45" cy="83"/>
              </a:xfrm>
              <a:custGeom>
                <a:avLst/>
                <a:gdLst>
                  <a:gd name="T0" fmla="*/ 14 w 19"/>
                  <a:gd name="T1" fmla="*/ 27 h 35"/>
                  <a:gd name="T2" fmla="*/ 14 w 19"/>
                  <a:gd name="T3" fmla="*/ 26 h 35"/>
                  <a:gd name="T4" fmla="*/ 17 w 19"/>
                  <a:gd name="T5" fmla="*/ 24 h 35"/>
                  <a:gd name="T6" fmla="*/ 19 w 19"/>
                  <a:gd name="T7" fmla="*/ 20 h 35"/>
                  <a:gd name="T8" fmla="*/ 19 w 19"/>
                  <a:gd name="T9" fmla="*/ 16 h 35"/>
                  <a:gd name="T10" fmla="*/ 19 w 19"/>
                  <a:gd name="T11" fmla="*/ 10 h 35"/>
                  <a:gd name="T12" fmla="*/ 18 w 19"/>
                  <a:gd name="T13" fmla="*/ 6 h 35"/>
                  <a:gd name="T14" fmla="*/ 17 w 19"/>
                  <a:gd name="T15" fmla="*/ 1 h 35"/>
                  <a:gd name="T16" fmla="*/ 12 w 19"/>
                  <a:gd name="T17" fmla="*/ 0 h 35"/>
                  <a:gd name="T18" fmla="*/ 6 w 19"/>
                  <a:gd name="T19" fmla="*/ 1 h 35"/>
                  <a:gd name="T20" fmla="*/ 0 w 19"/>
                  <a:gd name="T21" fmla="*/ 6 h 35"/>
                  <a:gd name="T22" fmla="*/ 0 w 19"/>
                  <a:gd name="T23" fmla="*/ 15 h 35"/>
                  <a:gd name="T24" fmla="*/ 2 w 19"/>
                  <a:gd name="T25" fmla="*/ 21 h 35"/>
                  <a:gd name="T26" fmla="*/ 2 w 19"/>
                  <a:gd name="T27" fmla="*/ 23 h 35"/>
                  <a:gd name="T28" fmla="*/ 5 w 19"/>
                  <a:gd name="T29" fmla="*/ 31 h 35"/>
                  <a:gd name="T30" fmla="*/ 8 w 19"/>
                  <a:gd name="T31" fmla="*/ 35 h 35"/>
                  <a:gd name="T32" fmla="*/ 11 w 19"/>
                  <a:gd name="T33" fmla="*/ 33 h 35"/>
                  <a:gd name="T34" fmla="*/ 14 w 19"/>
                  <a:gd name="T35" fmla="*/ 27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9" h="35">
                    <a:moveTo>
                      <a:pt x="14" y="27"/>
                    </a:moveTo>
                    <a:cubicBezTo>
                      <a:pt x="14" y="26"/>
                      <a:pt x="14" y="26"/>
                      <a:pt x="14" y="26"/>
                    </a:cubicBezTo>
                    <a:cubicBezTo>
                      <a:pt x="14" y="26"/>
                      <a:pt x="16" y="25"/>
                      <a:pt x="17" y="24"/>
                    </a:cubicBezTo>
                    <a:cubicBezTo>
                      <a:pt x="18" y="23"/>
                      <a:pt x="18" y="20"/>
                      <a:pt x="19" y="20"/>
                    </a:cubicBezTo>
                    <a:cubicBezTo>
                      <a:pt x="19" y="18"/>
                      <a:pt x="19" y="17"/>
                      <a:pt x="19" y="16"/>
                    </a:cubicBezTo>
                    <a:cubicBezTo>
                      <a:pt x="19" y="16"/>
                      <a:pt x="19" y="12"/>
                      <a:pt x="19" y="10"/>
                    </a:cubicBezTo>
                    <a:cubicBezTo>
                      <a:pt x="18" y="8"/>
                      <a:pt x="18" y="7"/>
                      <a:pt x="18" y="6"/>
                    </a:cubicBezTo>
                    <a:cubicBezTo>
                      <a:pt x="18" y="5"/>
                      <a:pt x="19" y="2"/>
                      <a:pt x="17" y="1"/>
                    </a:cubicBezTo>
                    <a:cubicBezTo>
                      <a:pt x="16" y="1"/>
                      <a:pt x="13" y="0"/>
                      <a:pt x="12" y="0"/>
                    </a:cubicBezTo>
                    <a:cubicBezTo>
                      <a:pt x="11" y="0"/>
                      <a:pt x="9" y="0"/>
                      <a:pt x="6" y="1"/>
                    </a:cubicBezTo>
                    <a:cubicBezTo>
                      <a:pt x="5" y="1"/>
                      <a:pt x="1" y="4"/>
                      <a:pt x="0" y="6"/>
                    </a:cubicBezTo>
                    <a:cubicBezTo>
                      <a:pt x="0" y="9"/>
                      <a:pt x="0" y="13"/>
                      <a:pt x="0" y="15"/>
                    </a:cubicBezTo>
                    <a:cubicBezTo>
                      <a:pt x="1" y="18"/>
                      <a:pt x="2" y="20"/>
                      <a:pt x="2" y="21"/>
                    </a:cubicBezTo>
                    <a:cubicBezTo>
                      <a:pt x="3" y="21"/>
                      <a:pt x="2" y="22"/>
                      <a:pt x="2" y="23"/>
                    </a:cubicBezTo>
                    <a:cubicBezTo>
                      <a:pt x="3" y="25"/>
                      <a:pt x="5" y="31"/>
                      <a:pt x="5" y="31"/>
                    </a:cubicBezTo>
                    <a:cubicBezTo>
                      <a:pt x="8" y="35"/>
                      <a:pt x="8" y="35"/>
                      <a:pt x="8" y="35"/>
                    </a:cubicBezTo>
                    <a:cubicBezTo>
                      <a:pt x="11" y="33"/>
                      <a:pt x="11" y="33"/>
                      <a:pt x="11" y="33"/>
                    </a:cubicBezTo>
                    <a:lnTo>
                      <a:pt x="14" y="27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43" name="Freeform 7"/>
              <p:cNvSpPr/>
              <p:nvPr/>
            </p:nvSpPr>
            <p:spPr bwMode="auto">
              <a:xfrm>
                <a:off x="4893" y="1385"/>
                <a:ext cx="141" cy="147"/>
              </a:xfrm>
              <a:custGeom>
                <a:avLst/>
                <a:gdLst>
                  <a:gd name="T0" fmla="*/ 40 w 60"/>
                  <a:gd name="T1" fmla="*/ 3 h 62"/>
                  <a:gd name="T2" fmla="*/ 39 w 60"/>
                  <a:gd name="T3" fmla="*/ 3 h 62"/>
                  <a:gd name="T4" fmla="*/ 37 w 60"/>
                  <a:gd name="T5" fmla="*/ 3 h 62"/>
                  <a:gd name="T6" fmla="*/ 36 w 60"/>
                  <a:gd name="T7" fmla="*/ 5 h 62"/>
                  <a:gd name="T8" fmla="*/ 33 w 60"/>
                  <a:gd name="T9" fmla="*/ 9 h 62"/>
                  <a:gd name="T10" fmla="*/ 29 w 60"/>
                  <a:gd name="T11" fmla="*/ 7 h 62"/>
                  <a:gd name="T12" fmla="*/ 25 w 60"/>
                  <a:gd name="T13" fmla="*/ 0 h 62"/>
                  <a:gd name="T14" fmla="*/ 23 w 60"/>
                  <a:gd name="T15" fmla="*/ 2 h 62"/>
                  <a:gd name="T16" fmla="*/ 15 w 60"/>
                  <a:gd name="T17" fmla="*/ 7 h 62"/>
                  <a:gd name="T18" fmla="*/ 8 w 60"/>
                  <a:gd name="T19" fmla="*/ 13 h 62"/>
                  <a:gd name="T20" fmla="*/ 0 w 60"/>
                  <a:gd name="T21" fmla="*/ 35 h 62"/>
                  <a:gd name="T22" fmla="*/ 0 w 60"/>
                  <a:gd name="T23" fmla="*/ 45 h 62"/>
                  <a:gd name="T24" fmla="*/ 9 w 60"/>
                  <a:gd name="T25" fmla="*/ 39 h 62"/>
                  <a:gd name="T26" fmla="*/ 11 w 60"/>
                  <a:gd name="T27" fmla="*/ 44 h 62"/>
                  <a:gd name="T28" fmla="*/ 15 w 60"/>
                  <a:gd name="T29" fmla="*/ 38 h 62"/>
                  <a:gd name="T30" fmla="*/ 14 w 60"/>
                  <a:gd name="T31" fmla="*/ 53 h 62"/>
                  <a:gd name="T32" fmla="*/ 16 w 60"/>
                  <a:gd name="T33" fmla="*/ 57 h 62"/>
                  <a:gd name="T34" fmla="*/ 27 w 60"/>
                  <a:gd name="T35" fmla="*/ 62 h 62"/>
                  <a:gd name="T36" fmla="*/ 39 w 60"/>
                  <a:gd name="T37" fmla="*/ 61 h 62"/>
                  <a:gd name="T38" fmla="*/ 49 w 60"/>
                  <a:gd name="T39" fmla="*/ 60 h 62"/>
                  <a:gd name="T40" fmla="*/ 53 w 60"/>
                  <a:gd name="T41" fmla="*/ 51 h 62"/>
                  <a:gd name="T42" fmla="*/ 60 w 60"/>
                  <a:gd name="T43" fmla="*/ 39 h 62"/>
                  <a:gd name="T44" fmla="*/ 60 w 60"/>
                  <a:gd name="T45" fmla="*/ 29 h 62"/>
                  <a:gd name="T46" fmla="*/ 56 w 60"/>
                  <a:gd name="T47" fmla="*/ 19 h 62"/>
                  <a:gd name="T48" fmla="*/ 50 w 60"/>
                  <a:gd name="T49" fmla="*/ 5 h 62"/>
                  <a:gd name="T50" fmla="*/ 40 w 60"/>
                  <a:gd name="T51" fmla="*/ 3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60" h="62">
                    <a:moveTo>
                      <a:pt x="40" y="3"/>
                    </a:moveTo>
                    <a:cubicBezTo>
                      <a:pt x="40" y="3"/>
                      <a:pt x="39" y="3"/>
                      <a:pt x="39" y="3"/>
                    </a:cubicBezTo>
                    <a:cubicBezTo>
                      <a:pt x="38" y="3"/>
                      <a:pt x="37" y="3"/>
                      <a:pt x="37" y="3"/>
                    </a:cubicBezTo>
                    <a:cubicBezTo>
                      <a:pt x="37" y="3"/>
                      <a:pt x="36" y="4"/>
                      <a:pt x="36" y="5"/>
                    </a:cubicBezTo>
                    <a:cubicBezTo>
                      <a:pt x="36" y="6"/>
                      <a:pt x="34" y="8"/>
                      <a:pt x="33" y="9"/>
                    </a:cubicBezTo>
                    <a:cubicBezTo>
                      <a:pt x="32" y="10"/>
                      <a:pt x="30" y="8"/>
                      <a:pt x="29" y="7"/>
                    </a:cubicBezTo>
                    <a:cubicBezTo>
                      <a:pt x="28" y="5"/>
                      <a:pt x="25" y="1"/>
                      <a:pt x="25" y="0"/>
                    </a:cubicBezTo>
                    <a:cubicBezTo>
                      <a:pt x="25" y="0"/>
                      <a:pt x="24" y="2"/>
                      <a:pt x="23" y="2"/>
                    </a:cubicBezTo>
                    <a:cubicBezTo>
                      <a:pt x="23" y="3"/>
                      <a:pt x="15" y="6"/>
                      <a:pt x="15" y="7"/>
                    </a:cubicBezTo>
                    <a:cubicBezTo>
                      <a:pt x="15" y="7"/>
                      <a:pt x="9" y="9"/>
                      <a:pt x="8" y="13"/>
                    </a:cubicBezTo>
                    <a:cubicBezTo>
                      <a:pt x="7" y="17"/>
                      <a:pt x="0" y="33"/>
                      <a:pt x="0" y="35"/>
                    </a:cubicBezTo>
                    <a:cubicBezTo>
                      <a:pt x="0" y="37"/>
                      <a:pt x="0" y="45"/>
                      <a:pt x="0" y="45"/>
                    </a:cubicBezTo>
                    <a:cubicBezTo>
                      <a:pt x="9" y="39"/>
                      <a:pt x="9" y="39"/>
                      <a:pt x="9" y="39"/>
                    </a:cubicBezTo>
                    <a:cubicBezTo>
                      <a:pt x="11" y="44"/>
                      <a:pt x="11" y="44"/>
                      <a:pt x="11" y="44"/>
                    </a:cubicBezTo>
                    <a:cubicBezTo>
                      <a:pt x="11" y="44"/>
                      <a:pt x="15" y="38"/>
                      <a:pt x="15" y="38"/>
                    </a:cubicBezTo>
                    <a:cubicBezTo>
                      <a:pt x="15" y="39"/>
                      <a:pt x="14" y="52"/>
                      <a:pt x="14" y="53"/>
                    </a:cubicBezTo>
                    <a:cubicBezTo>
                      <a:pt x="14" y="54"/>
                      <a:pt x="16" y="57"/>
                      <a:pt x="16" y="57"/>
                    </a:cubicBezTo>
                    <a:cubicBezTo>
                      <a:pt x="27" y="62"/>
                      <a:pt x="27" y="62"/>
                      <a:pt x="27" y="62"/>
                    </a:cubicBezTo>
                    <a:cubicBezTo>
                      <a:pt x="39" y="61"/>
                      <a:pt x="39" y="61"/>
                      <a:pt x="39" y="61"/>
                    </a:cubicBezTo>
                    <a:cubicBezTo>
                      <a:pt x="49" y="60"/>
                      <a:pt x="49" y="60"/>
                      <a:pt x="49" y="60"/>
                    </a:cubicBezTo>
                    <a:cubicBezTo>
                      <a:pt x="53" y="51"/>
                      <a:pt x="53" y="51"/>
                      <a:pt x="53" y="51"/>
                    </a:cubicBezTo>
                    <a:cubicBezTo>
                      <a:pt x="60" y="39"/>
                      <a:pt x="60" y="39"/>
                      <a:pt x="60" y="39"/>
                    </a:cubicBezTo>
                    <a:cubicBezTo>
                      <a:pt x="60" y="29"/>
                      <a:pt x="60" y="29"/>
                      <a:pt x="60" y="29"/>
                    </a:cubicBezTo>
                    <a:cubicBezTo>
                      <a:pt x="56" y="19"/>
                      <a:pt x="56" y="19"/>
                      <a:pt x="56" y="19"/>
                    </a:cubicBezTo>
                    <a:cubicBezTo>
                      <a:pt x="50" y="5"/>
                      <a:pt x="50" y="5"/>
                      <a:pt x="50" y="5"/>
                    </a:cubicBezTo>
                    <a:lnTo>
                      <a:pt x="40" y="3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44" name="Freeform 8"/>
              <p:cNvSpPr/>
              <p:nvPr/>
            </p:nvSpPr>
            <p:spPr bwMode="auto">
              <a:xfrm>
                <a:off x="4923" y="1390"/>
                <a:ext cx="130" cy="369"/>
              </a:xfrm>
              <a:custGeom>
                <a:avLst/>
                <a:gdLst>
                  <a:gd name="T0" fmla="*/ 18 w 55"/>
                  <a:gd name="T1" fmla="*/ 89 h 156"/>
                  <a:gd name="T2" fmla="*/ 18 w 55"/>
                  <a:gd name="T3" fmla="*/ 99 h 156"/>
                  <a:gd name="T4" fmla="*/ 19 w 55"/>
                  <a:gd name="T5" fmla="*/ 105 h 156"/>
                  <a:gd name="T6" fmla="*/ 18 w 55"/>
                  <a:gd name="T7" fmla="*/ 112 h 156"/>
                  <a:gd name="T8" fmla="*/ 18 w 55"/>
                  <a:gd name="T9" fmla="*/ 122 h 156"/>
                  <a:gd name="T10" fmla="*/ 18 w 55"/>
                  <a:gd name="T11" fmla="*/ 128 h 156"/>
                  <a:gd name="T12" fmla="*/ 17 w 55"/>
                  <a:gd name="T13" fmla="*/ 139 h 156"/>
                  <a:gd name="T14" fmla="*/ 17 w 55"/>
                  <a:gd name="T15" fmla="*/ 145 h 156"/>
                  <a:gd name="T16" fmla="*/ 18 w 55"/>
                  <a:gd name="T17" fmla="*/ 147 h 156"/>
                  <a:gd name="T18" fmla="*/ 17 w 55"/>
                  <a:gd name="T19" fmla="*/ 152 h 156"/>
                  <a:gd name="T20" fmla="*/ 18 w 55"/>
                  <a:gd name="T21" fmla="*/ 155 h 156"/>
                  <a:gd name="T22" fmla="*/ 25 w 55"/>
                  <a:gd name="T23" fmla="*/ 156 h 156"/>
                  <a:gd name="T24" fmla="*/ 27 w 55"/>
                  <a:gd name="T25" fmla="*/ 155 h 156"/>
                  <a:gd name="T26" fmla="*/ 26 w 55"/>
                  <a:gd name="T27" fmla="*/ 150 h 156"/>
                  <a:gd name="T28" fmla="*/ 25 w 55"/>
                  <a:gd name="T29" fmla="*/ 147 h 156"/>
                  <a:gd name="T30" fmla="*/ 27 w 55"/>
                  <a:gd name="T31" fmla="*/ 146 h 156"/>
                  <a:gd name="T32" fmla="*/ 30 w 55"/>
                  <a:gd name="T33" fmla="*/ 137 h 156"/>
                  <a:gd name="T34" fmla="*/ 33 w 55"/>
                  <a:gd name="T35" fmla="*/ 117 h 156"/>
                  <a:gd name="T36" fmla="*/ 36 w 55"/>
                  <a:gd name="T37" fmla="*/ 87 h 156"/>
                  <a:gd name="T38" fmla="*/ 35 w 55"/>
                  <a:gd name="T39" fmla="*/ 75 h 156"/>
                  <a:gd name="T40" fmla="*/ 36 w 55"/>
                  <a:gd name="T41" fmla="*/ 66 h 156"/>
                  <a:gd name="T42" fmla="*/ 42 w 55"/>
                  <a:gd name="T43" fmla="*/ 66 h 156"/>
                  <a:gd name="T44" fmla="*/ 50 w 55"/>
                  <a:gd name="T45" fmla="*/ 71 h 156"/>
                  <a:gd name="T46" fmla="*/ 54 w 55"/>
                  <a:gd name="T47" fmla="*/ 73 h 156"/>
                  <a:gd name="T48" fmla="*/ 54 w 55"/>
                  <a:gd name="T49" fmla="*/ 61 h 156"/>
                  <a:gd name="T50" fmla="*/ 48 w 55"/>
                  <a:gd name="T51" fmla="*/ 45 h 156"/>
                  <a:gd name="T52" fmla="*/ 50 w 55"/>
                  <a:gd name="T53" fmla="*/ 31 h 156"/>
                  <a:gd name="T54" fmla="*/ 46 w 55"/>
                  <a:gd name="T55" fmla="*/ 21 h 156"/>
                  <a:gd name="T56" fmla="*/ 44 w 55"/>
                  <a:gd name="T57" fmla="*/ 7 h 156"/>
                  <a:gd name="T58" fmla="*/ 39 w 55"/>
                  <a:gd name="T59" fmla="*/ 2 h 156"/>
                  <a:gd name="T60" fmla="*/ 32 w 55"/>
                  <a:gd name="T61" fmla="*/ 0 h 156"/>
                  <a:gd name="T62" fmla="*/ 26 w 55"/>
                  <a:gd name="T63" fmla="*/ 1 h 156"/>
                  <a:gd name="T64" fmla="*/ 27 w 55"/>
                  <a:gd name="T65" fmla="*/ 4 h 156"/>
                  <a:gd name="T66" fmla="*/ 31 w 55"/>
                  <a:gd name="T67" fmla="*/ 4 h 156"/>
                  <a:gd name="T68" fmla="*/ 37 w 55"/>
                  <a:gd name="T69" fmla="*/ 9 h 156"/>
                  <a:gd name="T70" fmla="*/ 40 w 55"/>
                  <a:gd name="T71" fmla="*/ 16 h 156"/>
                  <a:gd name="T72" fmla="*/ 42 w 55"/>
                  <a:gd name="T73" fmla="*/ 20 h 156"/>
                  <a:gd name="T74" fmla="*/ 46 w 55"/>
                  <a:gd name="T75" fmla="*/ 29 h 156"/>
                  <a:gd name="T76" fmla="*/ 44 w 55"/>
                  <a:gd name="T77" fmla="*/ 38 h 156"/>
                  <a:gd name="T78" fmla="*/ 37 w 55"/>
                  <a:gd name="T79" fmla="*/ 38 h 156"/>
                  <a:gd name="T80" fmla="*/ 35 w 55"/>
                  <a:gd name="T81" fmla="*/ 42 h 156"/>
                  <a:gd name="T82" fmla="*/ 35 w 55"/>
                  <a:gd name="T83" fmla="*/ 52 h 156"/>
                  <a:gd name="T84" fmla="*/ 24 w 55"/>
                  <a:gd name="T85" fmla="*/ 55 h 156"/>
                  <a:gd name="T86" fmla="*/ 10 w 55"/>
                  <a:gd name="T87" fmla="*/ 55 h 156"/>
                  <a:gd name="T88" fmla="*/ 2 w 55"/>
                  <a:gd name="T89" fmla="*/ 51 h 156"/>
                  <a:gd name="T90" fmla="*/ 0 w 55"/>
                  <a:gd name="T91" fmla="*/ 57 h 156"/>
                  <a:gd name="T92" fmla="*/ 0 w 55"/>
                  <a:gd name="T93" fmla="*/ 78 h 156"/>
                  <a:gd name="T94" fmla="*/ 3 w 55"/>
                  <a:gd name="T95" fmla="*/ 102 h 156"/>
                  <a:gd name="T96" fmla="*/ 4 w 55"/>
                  <a:gd name="T97" fmla="*/ 131 h 156"/>
                  <a:gd name="T98" fmla="*/ 6 w 55"/>
                  <a:gd name="T99" fmla="*/ 147 h 156"/>
                  <a:gd name="T100" fmla="*/ 5 w 55"/>
                  <a:gd name="T101" fmla="*/ 150 h 156"/>
                  <a:gd name="T102" fmla="*/ 2 w 55"/>
                  <a:gd name="T103" fmla="*/ 153 h 156"/>
                  <a:gd name="T104" fmla="*/ 6 w 55"/>
                  <a:gd name="T105" fmla="*/ 155 h 156"/>
                  <a:gd name="T106" fmla="*/ 12 w 55"/>
                  <a:gd name="T107" fmla="*/ 155 h 156"/>
                  <a:gd name="T108" fmla="*/ 16 w 55"/>
                  <a:gd name="T109" fmla="*/ 153 h 156"/>
                  <a:gd name="T110" fmla="*/ 15 w 55"/>
                  <a:gd name="T111" fmla="*/ 147 h 156"/>
                  <a:gd name="T112" fmla="*/ 16 w 55"/>
                  <a:gd name="T113" fmla="*/ 144 h 156"/>
                  <a:gd name="T114" fmla="*/ 16 w 55"/>
                  <a:gd name="T115" fmla="*/ 113 h 156"/>
                  <a:gd name="T116" fmla="*/ 15 w 55"/>
                  <a:gd name="T117" fmla="*/ 89 h 156"/>
                  <a:gd name="T118" fmla="*/ 17 w 55"/>
                  <a:gd name="T119" fmla="*/ 84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55" h="156">
                    <a:moveTo>
                      <a:pt x="17" y="84"/>
                    </a:moveTo>
                    <a:cubicBezTo>
                      <a:pt x="17" y="85"/>
                      <a:pt x="18" y="88"/>
                      <a:pt x="18" y="89"/>
                    </a:cubicBezTo>
                    <a:cubicBezTo>
                      <a:pt x="18" y="90"/>
                      <a:pt x="18" y="91"/>
                      <a:pt x="18" y="93"/>
                    </a:cubicBezTo>
                    <a:cubicBezTo>
                      <a:pt x="18" y="94"/>
                      <a:pt x="18" y="98"/>
                      <a:pt x="18" y="99"/>
                    </a:cubicBezTo>
                    <a:cubicBezTo>
                      <a:pt x="18" y="99"/>
                      <a:pt x="18" y="103"/>
                      <a:pt x="18" y="103"/>
                    </a:cubicBezTo>
                    <a:cubicBezTo>
                      <a:pt x="19" y="103"/>
                      <a:pt x="19" y="104"/>
                      <a:pt x="19" y="105"/>
                    </a:cubicBezTo>
                    <a:cubicBezTo>
                      <a:pt x="19" y="106"/>
                      <a:pt x="19" y="107"/>
                      <a:pt x="19" y="108"/>
                    </a:cubicBezTo>
                    <a:cubicBezTo>
                      <a:pt x="19" y="108"/>
                      <a:pt x="18" y="111"/>
                      <a:pt x="18" y="112"/>
                    </a:cubicBezTo>
                    <a:cubicBezTo>
                      <a:pt x="18" y="112"/>
                      <a:pt x="19" y="117"/>
                      <a:pt x="18" y="118"/>
                    </a:cubicBezTo>
                    <a:cubicBezTo>
                      <a:pt x="18" y="119"/>
                      <a:pt x="18" y="121"/>
                      <a:pt x="18" y="122"/>
                    </a:cubicBezTo>
                    <a:cubicBezTo>
                      <a:pt x="18" y="123"/>
                      <a:pt x="17" y="125"/>
                      <a:pt x="18" y="125"/>
                    </a:cubicBezTo>
                    <a:cubicBezTo>
                      <a:pt x="18" y="126"/>
                      <a:pt x="18" y="127"/>
                      <a:pt x="18" y="128"/>
                    </a:cubicBezTo>
                    <a:cubicBezTo>
                      <a:pt x="18" y="130"/>
                      <a:pt x="18" y="134"/>
                      <a:pt x="18" y="136"/>
                    </a:cubicBezTo>
                    <a:cubicBezTo>
                      <a:pt x="18" y="137"/>
                      <a:pt x="18" y="137"/>
                      <a:pt x="17" y="139"/>
                    </a:cubicBezTo>
                    <a:cubicBezTo>
                      <a:pt x="17" y="140"/>
                      <a:pt x="17" y="142"/>
                      <a:pt x="17" y="143"/>
                    </a:cubicBezTo>
                    <a:cubicBezTo>
                      <a:pt x="17" y="143"/>
                      <a:pt x="17" y="145"/>
                      <a:pt x="17" y="145"/>
                    </a:cubicBezTo>
                    <a:cubicBezTo>
                      <a:pt x="17" y="146"/>
                      <a:pt x="17" y="146"/>
                      <a:pt x="17" y="146"/>
                    </a:cubicBezTo>
                    <a:cubicBezTo>
                      <a:pt x="17" y="146"/>
                      <a:pt x="18" y="147"/>
                      <a:pt x="18" y="147"/>
                    </a:cubicBezTo>
                    <a:cubicBezTo>
                      <a:pt x="18" y="148"/>
                      <a:pt x="17" y="149"/>
                      <a:pt x="17" y="150"/>
                    </a:cubicBezTo>
                    <a:cubicBezTo>
                      <a:pt x="17" y="151"/>
                      <a:pt x="17" y="151"/>
                      <a:pt x="17" y="152"/>
                    </a:cubicBezTo>
                    <a:cubicBezTo>
                      <a:pt x="17" y="152"/>
                      <a:pt x="17" y="153"/>
                      <a:pt x="17" y="153"/>
                    </a:cubicBezTo>
                    <a:cubicBezTo>
                      <a:pt x="17" y="153"/>
                      <a:pt x="17" y="155"/>
                      <a:pt x="18" y="155"/>
                    </a:cubicBezTo>
                    <a:cubicBezTo>
                      <a:pt x="18" y="156"/>
                      <a:pt x="20" y="156"/>
                      <a:pt x="21" y="156"/>
                    </a:cubicBezTo>
                    <a:cubicBezTo>
                      <a:pt x="21" y="156"/>
                      <a:pt x="24" y="156"/>
                      <a:pt x="25" y="156"/>
                    </a:cubicBezTo>
                    <a:cubicBezTo>
                      <a:pt x="26" y="156"/>
                      <a:pt x="26" y="156"/>
                      <a:pt x="27" y="156"/>
                    </a:cubicBezTo>
                    <a:cubicBezTo>
                      <a:pt x="27" y="156"/>
                      <a:pt x="27" y="155"/>
                      <a:pt x="27" y="155"/>
                    </a:cubicBezTo>
                    <a:cubicBezTo>
                      <a:pt x="27" y="155"/>
                      <a:pt x="28" y="155"/>
                      <a:pt x="27" y="154"/>
                    </a:cubicBezTo>
                    <a:cubicBezTo>
                      <a:pt x="27" y="153"/>
                      <a:pt x="26" y="151"/>
                      <a:pt x="26" y="150"/>
                    </a:cubicBezTo>
                    <a:cubicBezTo>
                      <a:pt x="25" y="150"/>
                      <a:pt x="25" y="149"/>
                      <a:pt x="25" y="148"/>
                    </a:cubicBezTo>
                    <a:cubicBezTo>
                      <a:pt x="24" y="148"/>
                      <a:pt x="25" y="147"/>
                      <a:pt x="25" y="147"/>
                    </a:cubicBezTo>
                    <a:cubicBezTo>
                      <a:pt x="26" y="148"/>
                      <a:pt x="26" y="148"/>
                      <a:pt x="26" y="148"/>
                    </a:cubicBezTo>
                    <a:cubicBezTo>
                      <a:pt x="26" y="148"/>
                      <a:pt x="27" y="147"/>
                      <a:pt x="27" y="146"/>
                    </a:cubicBezTo>
                    <a:cubicBezTo>
                      <a:pt x="27" y="145"/>
                      <a:pt x="29" y="142"/>
                      <a:pt x="29" y="141"/>
                    </a:cubicBezTo>
                    <a:cubicBezTo>
                      <a:pt x="30" y="140"/>
                      <a:pt x="30" y="138"/>
                      <a:pt x="30" y="137"/>
                    </a:cubicBezTo>
                    <a:cubicBezTo>
                      <a:pt x="30" y="136"/>
                      <a:pt x="31" y="129"/>
                      <a:pt x="31" y="127"/>
                    </a:cubicBezTo>
                    <a:cubicBezTo>
                      <a:pt x="31" y="125"/>
                      <a:pt x="33" y="118"/>
                      <a:pt x="33" y="117"/>
                    </a:cubicBezTo>
                    <a:cubicBezTo>
                      <a:pt x="33" y="116"/>
                      <a:pt x="34" y="105"/>
                      <a:pt x="34" y="104"/>
                    </a:cubicBezTo>
                    <a:cubicBezTo>
                      <a:pt x="34" y="103"/>
                      <a:pt x="36" y="89"/>
                      <a:pt x="36" y="87"/>
                    </a:cubicBezTo>
                    <a:cubicBezTo>
                      <a:pt x="35" y="84"/>
                      <a:pt x="35" y="79"/>
                      <a:pt x="35" y="78"/>
                    </a:cubicBezTo>
                    <a:cubicBezTo>
                      <a:pt x="35" y="78"/>
                      <a:pt x="35" y="76"/>
                      <a:pt x="35" y="75"/>
                    </a:cubicBezTo>
                    <a:cubicBezTo>
                      <a:pt x="35" y="74"/>
                      <a:pt x="36" y="74"/>
                      <a:pt x="36" y="73"/>
                    </a:cubicBezTo>
                    <a:cubicBezTo>
                      <a:pt x="36" y="73"/>
                      <a:pt x="35" y="66"/>
                      <a:pt x="36" y="66"/>
                    </a:cubicBezTo>
                    <a:cubicBezTo>
                      <a:pt x="37" y="66"/>
                      <a:pt x="38" y="66"/>
                      <a:pt x="39" y="66"/>
                    </a:cubicBezTo>
                    <a:cubicBezTo>
                      <a:pt x="40" y="66"/>
                      <a:pt x="41" y="66"/>
                      <a:pt x="42" y="66"/>
                    </a:cubicBezTo>
                    <a:cubicBezTo>
                      <a:pt x="42" y="67"/>
                      <a:pt x="44" y="68"/>
                      <a:pt x="44" y="68"/>
                    </a:cubicBezTo>
                    <a:cubicBezTo>
                      <a:pt x="44" y="68"/>
                      <a:pt x="50" y="71"/>
                      <a:pt x="50" y="71"/>
                    </a:cubicBezTo>
                    <a:cubicBezTo>
                      <a:pt x="50" y="72"/>
                      <a:pt x="52" y="73"/>
                      <a:pt x="52" y="73"/>
                    </a:cubicBezTo>
                    <a:cubicBezTo>
                      <a:pt x="53" y="73"/>
                      <a:pt x="54" y="73"/>
                      <a:pt x="54" y="73"/>
                    </a:cubicBezTo>
                    <a:cubicBezTo>
                      <a:pt x="55" y="73"/>
                      <a:pt x="55" y="72"/>
                      <a:pt x="55" y="72"/>
                    </a:cubicBezTo>
                    <a:cubicBezTo>
                      <a:pt x="55" y="71"/>
                      <a:pt x="55" y="63"/>
                      <a:pt x="54" y="61"/>
                    </a:cubicBezTo>
                    <a:cubicBezTo>
                      <a:pt x="54" y="60"/>
                      <a:pt x="54" y="59"/>
                      <a:pt x="53" y="57"/>
                    </a:cubicBezTo>
                    <a:cubicBezTo>
                      <a:pt x="52" y="55"/>
                      <a:pt x="48" y="46"/>
                      <a:pt x="48" y="45"/>
                    </a:cubicBezTo>
                    <a:cubicBezTo>
                      <a:pt x="48" y="44"/>
                      <a:pt x="48" y="39"/>
                      <a:pt x="48" y="37"/>
                    </a:cubicBezTo>
                    <a:cubicBezTo>
                      <a:pt x="48" y="35"/>
                      <a:pt x="50" y="32"/>
                      <a:pt x="50" y="31"/>
                    </a:cubicBezTo>
                    <a:cubicBezTo>
                      <a:pt x="50" y="30"/>
                      <a:pt x="50" y="26"/>
                      <a:pt x="50" y="25"/>
                    </a:cubicBezTo>
                    <a:cubicBezTo>
                      <a:pt x="49" y="25"/>
                      <a:pt x="47" y="21"/>
                      <a:pt x="46" y="21"/>
                    </a:cubicBezTo>
                    <a:cubicBezTo>
                      <a:pt x="45" y="20"/>
                      <a:pt x="45" y="18"/>
                      <a:pt x="45" y="17"/>
                    </a:cubicBezTo>
                    <a:cubicBezTo>
                      <a:pt x="44" y="16"/>
                      <a:pt x="44" y="8"/>
                      <a:pt x="44" y="7"/>
                    </a:cubicBezTo>
                    <a:cubicBezTo>
                      <a:pt x="43" y="6"/>
                      <a:pt x="43" y="5"/>
                      <a:pt x="42" y="4"/>
                    </a:cubicBezTo>
                    <a:cubicBezTo>
                      <a:pt x="41" y="3"/>
                      <a:pt x="41" y="2"/>
                      <a:pt x="39" y="2"/>
                    </a:cubicBezTo>
                    <a:cubicBezTo>
                      <a:pt x="38" y="1"/>
                      <a:pt x="36" y="0"/>
                      <a:pt x="35" y="0"/>
                    </a:cubicBezTo>
                    <a:cubicBezTo>
                      <a:pt x="35" y="0"/>
                      <a:pt x="32" y="0"/>
                      <a:pt x="32" y="0"/>
                    </a:cubicBezTo>
                    <a:cubicBezTo>
                      <a:pt x="31" y="0"/>
                      <a:pt x="28" y="0"/>
                      <a:pt x="28" y="0"/>
                    </a:cubicBezTo>
                    <a:cubicBezTo>
                      <a:pt x="27" y="0"/>
                      <a:pt x="26" y="1"/>
                      <a:pt x="26" y="1"/>
                    </a:cubicBezTo>
                    <a:cubicBezTo>
                      <a:pt x="26" y="1"/>
                      <a:pt x="26" y="2"/>
                      <a:pt x="26" y="2"/>
                    </a:cubicBezTo>
                    <a:cubicBezTo>
                      <a:pt x="27" y="3"/>
                      <a:pt x="26" y="3"/>
                      <a:pt x="27" y="4"/>
                    </a:cubicBezTo>
                    <a:cubicBezTo>
                      <a:pt x="28" y="4"/>
                      <a:pt x="29" y="4"/>
                      <a:pt x="29" y="4"/>
                    </a:cubicBezTo>
                    <a:cubicBezTo>
                      <a:pt x="29" y="4"/>
                      <a:pt x="31" y="4"/>
                      <a:pt x="31" y="4"/>
                    </a:cubicBezTo>
                    <a:cubicBezTo>
                      <a:pt x="32" y="4"/>
                      <a:pt x="35" y="6"/>
                      <a:pt x="36" y="6"/>
                    </a:cubicBezTo>
                    <a:cubicBezTo>
                      <a:pt x="36" y="7"/>
                      <a:pt x="37" y="8"/>
                      <a:pt x="37" y="9"/>
                    </a:cubicBezTo>
                    <a:cubicBezTo>
                      <a:pt x="38" y="10"/>
                      <a:pt x="39" y="11"/>
                      <a:pt x="39" y="12"/>
                    </a:cubicBezTo>
                    <a:cubicBezTo>
                      <a:pt x="39" y="14"/>
                      <a:pt x="40" y="15"/>
                      <a:pt x="40" y="16"/>
                    </a:cubicBezTo>
                    <a:cubicBezTo>
                      <a:pt x="40" y="16"/>
                      <a:pt x="40" y="17"/>
                      <a:pt x="40" y="18"/>
                    </a:cubicBezTo>
                    <a:cubicBezTo>
                      <a:pt x="40" y="19"/>
                      <a:pt x="41" y="19"/>
                      <a:pt x="42" y="20"/>
                    </a:cubicBezTo>
                    <a:cubicBezTo>
                      <a:pt x="42" y="22"/>
                      <a:pt x="43" y="23"/>
                      <a:pt x="44" y="24"/>
                    </a:cubicBezTo>
                    <a:cubicBezTo>
                      <a:pt x="44" y="24"/>
                      <a:pt x="46" y="28"/>
                      <a:pt x="46" y="29"/>
                    </a:cubicBezTo>
                    <a:cubicBezTo>
                      <a:pt x="46" y="30"/>
                      <a:pt x="46" y="34"/>
                      <a:pt x="46" y="35"/>
                    </a:cubicBezTo>
                    <a:cubicBezTo>
                      <a:pt x="46" y="36"/>
                      <a:pt x="45" y="38"/>
                      <a:pt x="44" y="38"/>
                    </a:cubicBezTo>
                    <a:cubicBezTo>
                      <a:pt x="43" y="39"/>
                      <a:pt x="42" y="40"/>
                      <a:pt x="41" y="40"/>
                    </a:cubicBezTo>
                    <a:cubicBezTo>
                      <a:pt x="41" y="40"/>
                      <a:pt x="37" y="38"/>
                      <a:pt x="37" y="38"/>
                    </a:cubicBezTo>
                    <a:cubicBezTo>
                      <a:pt x="37" y="38"/>
                      <a:pt x="36" y="35"/>
                      <a:pt x="35" y="36"/>
                    </a:cubicBezTo>
                    <a:cubicBezTo>
                      <a:pt x="35" y="36"/>
                      <a:pt x="35" y="41"/>
                      <a:pt x="35" y="42"/>
                    </a:cubicBezTo>
                    <a:cubicBezTo>
                      <a:pt x="36" y="43"/>
                      <a:pt x="36" y="45"/>
                      <a:pt x="36" y="45"/>
                    </a:cubicBezTo>
                    <a:cubicBezTo>
                      <a:pt x="36" y="45"/>
                      <a:pt x="35" y="51"/>
                      <a:pt x="35" y="52"/>
                    </a:cubicBezTo>
                    <a:cubicBezTo>
                      <a:pt x="34" y="54"/>
                      <a:pt x="33" y="54"/>
                      <a:pt x="31" y="55"/>
                    </a:cubicBezTo>
                    <a:cubicBezTo>
                      <a:pt x="29" y="55"/>
                      <a:pt x="26" y="55"/>
                      <a:pt x="24" y="55"/>
                    </a:cubicBezTo>
                    <a:cubicBezTo>
                      <a:pt x="22" y="55"/>
                      <a:pt x="19" y="55"/>
                      <a:pt x="18" y="55"/>
                    </a:cubicBezTo>
                    <a:cubicBezTo>
                      <a:pt x="17" y="55"/>
                      <a:pt x="11" y="55"/>
                      <a:pt x="10" y="55"/>
                    </a:cubicBezTo>
                    <a:cubicBezTo>
                      <a:pt x="8" y="54"/>
                      <a:pt x="6" y="54"/>
                      <a:pt x="5" y="53"/>
                    </a:cubicBezTo>
                    <a:cubicBezTo>
                      <a:pt x="4" y="53"/>
                      <a:pt x="2" y="51"/>
                      <a:pt x="2" y="51"/>
                    </a:cubicBezTo>
                    <a:cubicBezTo>
                      <a:pt x="2" y="51"/>
                      <a:pt x="1" y="50"/>
                      <a:pt x="1" y="51"/>
                    </a:cubicBezTo>
                    <a:cubicBezTo>
                      <a:pt x="1" y="51"/>
                      <a:pt x="0" y="56"/>
                      <a:pt x="0" y="57"/>
                    </a:cubicBezTo>
                    <a:cubicBezTo>
                      <a:pt x="0" y="58"/>
                      <a:pt x="0" y="65"/>
                      <a:pt x="0" y="66"/>
                    </a:cubicBezTo>
                    <a:cubicBezTo>
                      <a:pt x="0" y="68"/>
                      <a:pt x="0" y="75"/>
                      <a:pt x="0" y="78"/>
                    </a:cubicBezTo>
                    <a:cubicBezTo>
                      <a:pt x="1" y="81"/>
                      <a:pt x="2" y="88"/>
                      <a:pt x="2" y="90"/>
                    </a:cubicBezTo>
                    <a:cubicBezTo>
                      <a:pt x="2" y="91"/>
                      <a:pt x="4" y="101"/>
                      <a:pt x="3" y="102"/>
                    </a:cubicBezTo>
                    <a:cubicBezTo>
                      <a:pt x="3" y="103"/>
                      <a:pt x="3" y="109"/>
                      <a:pt x="3" y="110"/>
                    </a:cubicBezTo>
                    <a:cubicBezTo>
                      <a:pt x="3" y="111"/>
                      <a:pt x="4" y="130"/>
                      <a:pt x="4" y="131"/>
                    </a:cubicBezTo>
                    <a:cubicBezTo>
                      <a:pt x="4" y="132"/>
                      <a:pt x="5" y="144"/>
                      <a:pt x="6" y="145"/>
                    </a:cubicBezTo>
                    <a:cubicBezTo>
                      <a:pt x="6" y="145"/>
                      <a:pt x="6" y="147"/>
                      <a:pt x="6" y="147"/>
                    </a:cubicBezTo>
                    <a:cubicBezTo>
                      <a:pt x="6" y="147"/>
                      <a:pt x="7" y="147"/>
                      <a:pt x="7" y="147"/>
                    </a:cubicBezTo>
                    <a:cubicBezTo>
                      <a:pt x="7" y="148"/>
                      <a:pt x="6" y="149"/>
                      <a:pt x="5" y="150"/>
                    </a:cubicBezTo>
                    <a:cubicBezTo>
                      <a:pt x="4" y="150"/>
                      <a:pt x="2" y="150"/>
                      <a:pt x="2" y="151"/>
                    </a:cubicBezTo>
                    <a:cubicBezTo>
                      <a:pt x="2" y="151"/>
                      <a:pt x="2" y="153"/>
                      <a:pt x="2" y="153"/>
                    </a:cubicBezTo>
                    <a:cubicBezTo>
                      <a:pt x="2" y="153"/>
                      <a:pt x="2" y="154"/>
                      <a:pt x="2" y="154"/>
                    </a:cubicBezTo>
                    <a:cubicBezTo>
                      <a:pt x="3" y="154"/>
                      <a:pt x="6" y="155"/>
                      <a:pt x="6" y="155"/>
                    </a:cubicBezTo>
                    <a:cubicBezTo>
                      <a:pt x="6" y="155"/>
                      <a:pt x="8" y="155"/>
                      <a:pt x="8" y="155"/>
                    </a:cubicBezTo>
                    <a:cubicBezTo>
                      <a:pt x="9" y="155"/>
                      <a:pt x="11" y="155"/>
                      <a:pt x="12" y="155"/>
                    </a:cubicBezTo>
                    <a:cubicBezTo>
                      <a:pt x="13" y="155"/>
                      <a:pt x="15" y="156"/>
                      <a:pt x="15" y="155"/>
                    </a:cubicBezTo>
                    <a:cubicBezTo>
                      <a:pt x="16" y="155"/>
                      <a:pt x="16" y="154"/>
                      <a:pt x="16" y="153"/>
                    </a:cubicBezTo>
                    <a:cubicBezTo>
                      <a:pt x="16" y="153"/>
                      <a:pt x="15" y="151"/>
                      <a:pt x="15" y="150"/>
                    </a:cubicBezTo>
                    <a:cubicBezTo>
                      <a:pt x="15" y="149"/>
                      <a:pt x="15" y="147"/>
                      <a:pt x="15" y="147"/>
                    </a:cubicBezTo>
                    <a:cubicBezTo>
                      <a:pt x="15" y="147"/>
                      <a:pt x="15" y="147"/>
                      <a:pt x="15" y="147"/>
                    </a:cubicBezTo>
                    <a:cubicBezTo>
                      <a:pt x="16" y="146"/>
                      <a:pt x="16" y="144"/>
                      <a:pt x="16" y="144"/>
                    </a:cubicBezTo>
                    <a:cubicBezTo>
                      <a:pt x="16" y="144"/>
                      <a:pt x="17" y="127"/>
                      <a:pt x="17" y="126"/>
                    </a:cubicBezTo>
                    <a:cubicBezTo>
                      <a:pt x="17" y="124"/>
                      <a:pt x="16" y="114"/>
                      <a:pt x="16" y="113"/>
                    </a:cubicBezTo>
                    <a:cubicBezTo>
                      <a:pt x="15" y="111"/>
                      <a:pt x="15" y="108"/>
                      <a:pt x="15" y="106"/>
                    </a:cubicBezTo>
                    <a:cubicBezTo>
                      <a:pt x="15" y="104"/>
                      <a:pt x="15" y="91"/>
                      <a:pt x="15" y="89"/>
                    </a:cubicBezTo>
                    <a:cubicBezTo>
                      <a:pt x="15" y="87"/>
                      <a:pt x="16" y="84"/>
                      <a:pt x="16" y="84"/>
                    </a:cubicBezTo>
                    <a:lnTo>
                      <a:pt x="17" y="84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45" name="Freeform 9"/>
              <p:cNvSpPr/>
              <p:nvPr/>
            </p:nvSpPr>
            <p:spPr bwMode="auto">
              <a:xfrm>
                <a:off x="4876" y="1475"/>
                <a:ext cx="61" cy="88"/>
              </a:xfrm>
              <a:custGeom>
                <a:avLst/>
                <a:gdLst>
                  <a:gd name="T0" fmla="*/ 40 w 61"/>
                  <a:gd name="T1" fmla="*/ 0 h 88"/>
                  <a:gd name="T2" fmla="*/ 0 w 61"/>
                  <a:gd name="T3" fmla="*/ 33 h 88"/>
                  <a:gd name="T4" fmla="*/ 21 w 61"/>
                  <a:gd name="T5" fmla="*/ 88 h 88"/>
                  <a:gd name="T6" fmla="*/ 61 w 61"/>
                  <a:gd name="T7" fmla="*/ 52 h 88"/>
                  <a:gd name="T8" fmla="*/ 40 w 61"/>
                  <a:gd name="T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" h="88">
                    <a:moveTo>
                      <a:pt x="40" y="0"/>
                    </a:moveTo>
                    <a:lnTo>
                      <a:pt x="0" y="33"/>
                    </a:lnTo>
                    <a:lnTo>
                      <a:pt x="21" y="88"/>
                    </a:lnTo>
                    <a:lnTo>
                      <a:pt x="61" y="52"/>
                    </a:lnTo>
                    <a:lnTo>
                      <a:pt x="40" y="0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46" name="Freeform 10"/>
              <p:cNvSpPr/>
              <p:nvPr/>
            </p:nvSpPr>
            <p:spPr bwMode="auto">
              <a:xfrm>
                <a:off x="4907" y="1537"/>
                <a:ext cx="14" cy="21"/>
              </a:xfrm>
              <a:custGeom>
                <a:avLst/>
                <a:gdLst>
                  <a:gd name="T0" fmla="*/ 0 w 6"/>
                  <a:gd name="T1" fmla="*/ 8 h 9"/>
                  <a:gd name="T2" fmla="*/ 3 w 6"/>
                  <a:gd name="T3" fmla="*/ 8 h 9"/>
                  <a:gd name="T4" fmla="*/ 6 w 6"/>
                  <a:gd name="T5" fmla="*/ 5 h 9"/>
                  <a:gd name="T6" fmla="*/ 4 w 6"/>
                  <a:gd name="T7" fmla="*/ 1 h 9"/>
                  <a:gd name="T8" fmla="*/ 2 w 6"/>
                  <a:gd name="T9" fmla="*/ 1 h 9"/>
                  <a:gd name="T10" fmla="*/ 1 w 6"/>
                  <a:gd name="T11" fmla="*/ 6 h 9"/>
                  <a:gd name="T12" fmla="*/ 0 w 6"/>
                  <a:gd name="T13" fmla="*/ 8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9">
                    <a:moveTo>
                      <a:pt x="0" y="8"/>
                    </a:moveTo>
                    <a:cubicBezTo>
                      <a:pt x="0" y="8"/>
                      <a:pt x="2" y="9"/>
                      <a:pt x="3" y="8"/>
                    </a:cubicBezTo>
                    <a:cubicBezTo>
                      <a:pt x="4" y="8"/>
                      <a:pt x="6" y="5"/>
                      <a:pt x="6" y="5"/>
                    </a:cubicBezTo>
                    <a:cubicBezTo>
                      <a:pt x="6" y="4"/>
                      <a:pt x="5" y="1"/>
                      <a:pt x="4" y="1"/>
                    </a:cubicBezTo>
                    <a:cubicBezTo>
                      <a:pt x="4" y="0"/>
                      <a:pt x="3" y="0"/>
                      <a:pt x="2" y="1"/>
                    </a:cubicBezTo>
                    <a:cubicBezTo>
                      <a:pt x="2" y="2"/>
                      <a:pt x="1" y="5"/>
                      <a:pt x="1" y="6"/>
                    </a:cubicBezTo>
                    <a:cubicBezTo>
                      <a:pt x="1" y="6"/>
                      <a:pt x="0" y="8"/>
                      <a:pt x="0" y="8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47" name="Freeform 11"/>
              <p:cNvSpPr/>
              <p:nvPr/>
            </p:nvSpPr>
            <p:spPr bwMode="auto">
              <a:xfrm>
                <a:off x="4977" y="1400"/>
                <a:ext cx="24" cy="49"/>
              </a:xfrm>
              <a:custGeom>
                <a:avLst/>
                <a:gdLst>
                  <a:gd name="T0" fmla="*/ 10 w 10"/>
                  <a:gd name="T1" fmla="*/ 16 h 21"/>
                  <a:gd name="T2" fmla="*/ 9 w 10"/>
                  <a:gd name="T3" fmla="*/ 19 h 21"/>
                  <a:gd name="T4" fmla="*/ 6 w 10"/>
                  <a:gd name="T5" fmla="*/ 20 h 21"/>
                  <a:gd name="T6" fmla="*/ 3 w 10"/>
                  <a:gd name="T7" fmla="*/ 15 h 21"/>
                  <a:gd name="T8" fmla="*/ 1 w 10"/>
                  <a:gd name="T9" fmla="*/ 9 h 21"/>
                  <a:gd name="T10" fmla="*/ 1 w 10"/>
                  <a:gd name="T11" fmla="*/ 4 h 21"/>
                  <a:gd name="T12" fmla="*/ 2 w 10"/>
                  <a:gd name="T13" fmla="*/ 1 h 21"/>
                  <a:gd name="T14" fmla="*/ 4 w 10"/>
                  <a:gd name="T15" fmla="*/ 1 h 21"/>
                  <a:gd name="T16" fmla="*/ 6 w 10"/>
                  <a:gd name="T17" fmla="*/ 0 h 21"/>
                  <a:gd name="T18" fmla="*/ 7 w 10"/>
                  <a:gd name="T19" fmla="*/ 0 h 21"/>
                  <a:gd name="T20" fmla="*/ 8 w 10"/>
                  <a:gd name="T21" fmla="*/ 1 h 21"/>
                  <a:gd name="T22" fmla="*/ 7 w 10"/>
                  <a:gd name="T23" fmla="*/ 7 h 21"/>
                  <a:gd name="T24" fmla="*/ 7 w 10"/>
                  <a:gd name="T25" fmla="*/ 12 h 21"/>
                  <a:gd name="T26" fmla="*/ 10 w 10"/>
                  <a:gd name="T27" fmla="*/ 16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" h="21">
                    <a:moveTo>
                      <a:pt x="10" y="16"/>
                    </a:moveTo>
                    <a:cubicBezTo>
                      <a:pt x="10" y="16"/>
                      <a:pt x="10" y="18"/>
                      <a:pt x="9" y="19"/>
                    </a:cubicBezTo>
                    <a:cubicBezTo>
                      <a:pt x="9" y="20"/>
                      <a:pt x="6" y="21"/>
                      <a:pt x="6" y="20"/>
                    </a:cubicBezTo>
                    <a:cubicBezTo>
                      <a:pt x="6" y="19"/>
                      <a:pt x="4" y="16"/>
                      <a:pt x="3" y="15"/>
                    </a:cubicBezTo>
                    <a:cubicBezTo>
                      <a:pt x="3" y="14"/>
                      <a:pt x="1" y="10"/>
                      <a:pt x="1" y="9"/>
                    </a:cubicBezTo>
                    <a:cubicBezTo>
                      <a:pt x="1" y="8"/>
                      <a:pt x="0" y="4"/>
                      <a:pt x="1" y="4"/>
                    </a:cubicBezTo>
                    <a:cubicBezTo>
                      <a:pt x="1" y="3"/>
                      <a:pt x="1" y="1"/>
                      <a:pt x="2" y="1"/>
                    </a:cubicBezTo>
                    <a:cubicBezTo>
                      <a:pt x="3" y="1"/>
                      <a:pt x="4" y="1"/>
                      <a:pt x="4" y="1"/>
                    </a:cubicBezTo>
                    <a:cubicBezTo>
                      <a:pt x="4" y="1"/>
                      <a:pt x="6" y="0"/>
                      <a:pt x="6" y="0"/>
                    </a:cubicBezTo>
                    <a:cubicBezTo>
                      <a:pt x="6" y="0"/>
                      <a:pt x="6" y="0"/>
                      <a:pt x="7" y="0"/>
                    </a:cubicBezTo>
                    <a:cubicBezTo>
                      <a:pt x="7" y="0"/>
                      <a:pt x="8" y="0"/>
                      <a:pt x="8" y="1"/>
                    </a:cubicBezTo>
                    <a:cubicBezTo>
                      <a:pt x="8" y="1"/>
                      <a:pt x="8" y="6"/>
                      <a:pt x="7" y="7"/>
                    </a:cubicBezTo>
                    <a:cubicBezTo>
                      <a:pt x="7" y="8"/>
                      <a:pt x="7" y="11"/>
                      <a:pt x="7" y="12"/>
                    </a:cubicBezTo>
                    <a:cubicBezTo>
                      <a:pt x="8" y="12"/>
                      <a:pt x="10" y="16"/>
                      <a:pt x="10" y="16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</p:grpSp>
      </p:grpSp>
      <p:grpSp>
        <p:nvGrpSpPr>
          <p:cNvPr id="15365" name="组合 66"/>
          <p:cNvGrpSpPr/>
          <p:nvPr/>
        </p:nvGrpSpPr>
        <p:grpSpPr bwMode="auto">
          <a:xfrm>
            <a:off x="5016500" y="984250"/>
            <a:ext cx="2065338" cy="1008063"/>
            <a:chOff x="5040798" y="1165849"/>
            <a:chExt cx="2065958" cy="1009218"/>
          </a:xfrm>
        </p:grpSpPr>
        <p:sp>
          <p:nvSpPr>
            <p:cNvPr id="29" name="TextBox 11"/>
            <p:cNvSpPr txBox="1">
              <a:spLocks noChangeArrowheads="1"/>
            </p:cNvSpPr>
            <p:nvPr/>
          </p:nvSpPr>
          <p:spPr bwMode="auto">
            <a:xfrm flipH="1">
              <a:off x="5621997" y="1442390"/>
              <a:ext cx="1268794" cy="46249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200" kern="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点击添加文本    </a:t>
              </a:r>
              <a:endParaRPr lang="en-US" altLang="zh-CN" sz="1200" kern="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200" kern="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点击添加文本</a:t>
              </a:r>
              <a:endParaRPr lang="en-US" altLang="zh-CN" sz="1200" kern="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5374" name="组合 61"/>
            <p:cNvGrpSpPr/>
            <p:nvPr/>
          </p:nvGrpSpPr>
          <p:grpSpPr bwMode="auto">
            <a:xfrm>
              <a:off x="5040798" y="1919671"/>
              <a:ext cx="2065958" cy="255396"/>
              <a:chOff x="5040798" y="1919671"/>
              <a:chExt cx="2065958" cy="255396"/>
            </a:xfrm>
          </p:grpSpPr>
          <p:cxnSp>
            <p:nvCxnSpPr>
              <p:cNvPr id="30" name="直接连接符 29"/>
              <p:cNvCxnSpPr/>
              <p:nvPr/>
            </p:nvCxnSpPr>
            <p:spPr>
              <a:xfrm flipV="1">
                <a:off x="5040798" y="1920776"/>
                <a:ext cx="320771" cy="254291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prstDash val="sysDash"/>
                <a:head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接连接符 30"/>
              <p:cNvCxnSpPr/>
              <p:nvPr/>
            </p:nvCxnSpPr>
            <p:spPr>
              <a:xfrm>
                <a:off x="5361569" y="1919186"/>
                <a:ext cx="1745187" cy="0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8" name="Group 59"/>
            <p:cNvGrpSpPr>
              <a:grpSpLocks noChangeAspect="1"/>
            </p:cNvGrpSpPr>
            <p:nvPr/>
          </p:nvGrpSpPr>
          <p:grpSpPr bwMode="auto">
            <a:xfrm>
              <a:off x="6746716" y="1165849"/>
              <a:ext cx="276550" cy="749671"/>
              <a:chOff x="4940" y="720"/>
              <a:chExt cx="491" cy="1331"/>
            </a:xfrm>
            <a:effectLst>
              <a:reflection blurRad="6350" stA="18000" endPos="41000" dir="5400000" sy="-100000" algn="bl" rotWithShape="0"/>
            </a:effectLst>
          </p:grpSpPr>
          <p:sp>
            <p:nvSpPr>
              <p:cNvPr id="49" name="Freeform 60"/>
              <p:cNvSpPr/>
              <p:nvPr/>
            </p:nvSpPr>
            <p:spPr bwMode="auto">
              <a:xfrm>
                <a:off x="4940" y="720"/>
                <a:ext cx="491" cy="1331"/>
              </a:xfrm>
              <a:custGeom>
                <a:avLst/>
                <a:gdLst>
                  <a:gd name="T0" fmla="*/ 30 w 63"/>
                  <a:gd name="T1" fmla="*/ 142 h 171"/>
                  <a:gd name="T2" fmla="*/ 30 w 63"/>
                  <a:gd name="T3" fmla="*/ 149 h 171"/>
                  <a:gd name="T4" fmla="*/ 31 w 63"/>
                  <a:gd name="T5" fmla="*/ 155 h 171"/>
                  <a:gd name="T6" fmla="*/ 31 w 63"/>
                  <a:gd name="T7" fmla="*/ 160 h 171"/>
                  <a:gd name="T8" fmla="*/ 35 w 63"/>
                  <a:gd name="T9" fmla="*/ 168 h 171"/>
                  <a:gd name="T10" fmla="*/ 35 w 63"/>
                  <a:gd name="T11" fmla="*/ 171 h 171"/>
                  <a:gd name="T12" fmla="*/ 26 w 63"/>
                  <a:gd name="T13" fmla="*/ 169 h 171"/>
                  <a:gd name="T14" fmla="*/ 22 w 63"/>
                  <a:gd name="T15" fmla="*/ 167 h 171"/>
                  <a:gd name="T16" fmla="*/ 21 w 63"/>
                  <a:gd name="T17" fmla="*/ 163 h 171"/>
                  <a:gd name="T18" fmla="*/ 18 w 63"/>
                  <a:gd name="T19" fmla="*/ 160 h 171"/>
                  <a:gd name="T20" fmla="*/ 17 w 63"/>
                  <a:gd name="T21" fmla="*/ 153 h 171"/>
                  <a:gd name="T22" fmla="*/ 18 w 63"/>
                  <a:gd name="T23" fmla="*/ 132 h 171"/>
                  <a:gd name="T24" fmla="*/ 1 w 63"/>
                  <a:gd name="T25" fmla="*/ 125 h 171"/>
                  <a:gd name="T26" fmla="*/ 3 w 63"/>
                  <a:gd name="T27" fmla="*/ 119 h 171"/>
                  <a:gd name="T28" fmla="*/ 0 w 63"/>
                  <a:gd name="T29" fmla="*/ 115 h 171"/>
                  <a:gd name="T30" fmla="*/ 5 w 63"/>
                  <a:gd name="T31" fmla="*/ 97 h 171"/>
                  <a:gd name="T32" fmla="*/ 12 w 63"/>
                  <a:gd name="T33" fmla="*/ 96 h 171"/>
                  <a:gd name="T34" fmla="*/ 14 w 63"/>
                  <a:gd name="T35" fmla="*/ 96 h 171"/>
                  <a:gd name="T36" fmla="*/ 16 w 63"/>
                  <a:gd name="T37" fmla="*/ 94 h 171"/>
                  <a:gd name="T38" fmla="*/ 15 w 63"/>
                  <a:gd name="T39" fmla="*/ 91 h 171"/>
                  <a:gd name="T40" fmla="*/ 13 w 63"/>
                  <a:gd name="T41" fmla="*/ 88 h 171"/>
                  <a:gd name="T42" fmla="*/ 14 w 63"/>
                  <a:gd name="T43" fmla="*/ 68 h 171"/>
                  <a:gd name="T44" fmla="*/ 14 w 63"/>
                  <a:gd name="T45" fmla="*/ 55 h 171"/>
                  <a:gd name="T46" fmla="*/ 17 w 63"/>
                  <a:gd name="T47" fmla="*/ 41 h 171"/>
                  <a:gd name="T48" fmla="*/ 19 w 63"/>
                  <a:gd name="T49" fmla="*/ 33 h 171"/>
                  <a:gd name="T50" fmla="*/ 21 w 63"/>
                  <a:gd name="T51" fmla="*/ 31 h 171"/>
                  <a:gd name="T52" fmla="*/ 32 w 63"/>
                  <a:gd name="T53" fmla="*/ 27 h 171"/>
                  <a:gd name="T54" fmla="*/ 36 w 63"/>
                  <a:gd name="T55" fmla="*/ 24 h 171"/>
                  <a:gd name="T56" fmla="*/ 38 w 63"/>
                  <a:gd name="T57" fmla="*/ 23 h 171"/>
                  <a:gd name="T58" fmla="*/ 37 w 63"/>
                  <a:gd name="T59" fmla="*/ 19 h 171"/>
                  <a:gd name="T60" fmla="*/ 43 w 63"/>
                  <a:gd name="T61" fmla="*/ 2 h 171"/>
                  <a:gd name="T62" fmla="*/ 53 w 63"/>
                  <a:gd name="T63" fmla="*/ 13 h 171"/>
                  <a:gd name="T64" fmla="*/ 50 w 63"/>
                  <a:gd name="T65" fmla="*/ 22 h 171"/>
                  <a:gd name="T66" fmla="*/ 49 w 63"/>
                  <a:gd name="T67" fmla="*/ 27 h 171"/>
                  <a:gd name="T68" fmla="*/ 57 w 63"/>
                  <a:gd name="T69" fmla="*/ 34 h 171"/>
                  <a:gd name="T70" fmla="*/ 61 w 63"/>
                  <a:gd name="T71" fmla="*/ 39 h 171"/>
                  <a:gd name="T72" fmla="*/ 62 w 63"/>
                  <a:gd name="T73" fmla="*/ 52 h 171"/>
                  <a:gd name="T74" fmla="*/ 63 w 63"/>
                  <a:gd name="T75" fmla="*/ 58 h 171"/>
                  <a:gd name="T76" fmla="*/ 62 w 63"/>
                  <a:gd name="T77" fmla="*/ 72 h 171"/>
                  <a:gd name="T78" fmla="*/ 57 w 63"/>
                  <a:gd name="T79" fmla="*/ 87 h 171"/>
                  <a:gd name="T80" fmla="*/ 55 w 63"/>
                  <a:gd name="T81" fmla="*/ 107 h 171"/>
                  <a:gd name="T82" fmla="*/ 53 w 63"/>
                  <a:gd name="T83" fmla="*/ 132 h 171"/>
                  <a:gd name="T84" fmla="*/ 52 w 63"/>
                  <a:gd name="T85" fmla="*/ 145 h 171"/>
                  <a:gd name="T86" fmla="*/ 51 w 63"/>
                  <a:gd name="T87" fmla="*/ 157 h 171"/>
                  <a:gd name="T88" fmla="*/ 52 w 63"/>
                  <a:gd name="T89" fmla="*/ 160 h 171"/>
                  <a:gd name="T90" fmla="*/ 56 w 63"/>
                  <a:gd name="T91" fmla="*/ 164 h 171"/>
                  <a:gd name="T92" fmla="*/ 58 w 63"/>
                  <a:gd name="T93" fmla="*/ 167 h 171"/>
                  <a:gd name="T94" fmla="*/ 51 w 63"/>
                  <a:gd name="T95" fmla="*/ 167 h 171"/>
                  <a:gd name="T96" fmla="*/ 44 w 63"/>
                  <a:gd name="T97" fmla="*/ 165 h 171"/>
                  <a:gd name="T98" fmla="*/ 38 w 63"/>
                  <a:gd name="T99" fmla="*/ 162 h 171"/>
                  <a:gd name="T100" fmla="*/ 39 w 63"/>
                  <a:gd name="T101" fmla="*/ 156 h 171"/>
                  <a:gd name="T102" fmla="*/ 37 w 63"/>
                  <a:gd name="T103" fmla="*/ 146 h 171"/>
                  <a:gd name="T104" fmla="*/ 38 w 63"/>
                  <a:gd name="T105" fmla="*/ 132 h 171"/>
                  <a:gd name="T106" fmla="*/ 37 w 63"/>
                  <a:gd name="T107" fmla="*/ 116 h 171"/>
                  <a:gd name="T108" fmla="*/ 36 w 63"/>
                  <a:gd name="T109" fmla="*/ 118 h 171"/>
                  <a:gd name="T110" fmla="*/ 36 w 63"/>
                  <a:gd name="T111" fmla="*/ 131 h 171"/>
                  <a:gd name="T112" fmla="*/ 32 w 63"/>
                  <a:gd name="T113" fmla="*/ 134 h 171"/>
                  <a:gd name="T114" fmla="*/ 30 w 63"/>
                  <a:gd name="T115" fmla="*/ 142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63" h="171">
                    <a:moveTo>
                      <a:pt x="30" y="142"/>
                    </a:moveTo>
                    <a:cubicBezTo>
                      <a:pt x="30" y="142"/>
                      <a:pt x="30" y="148"/>
                      <a:pt x="30" y="149"/>
                    </a:cubicBezTo>
                    <a:cubicBezTo>
                      <a:pt x="31" y="151"/>
                      <a:pt x="31" y="154"/>
                      <a:pt x="31" y="155"/>
                    </a:cubicBezTo>
                    <a:cubicBezTo>
                      <a:pt x="31" y="157"/>
                      <a:pt x="30" y="158"/>
                      <a:pt x="31" y="160"/>
                    </a:cubicBezTo>
                    <a:cubicBezTo>
                      <a:pt x="32" y="162"/>
                      <a:pt x="35" y="167"/>
                      <a:pt x="35" y="168"/>
                    </a:cubicBezTo>
                    <a:cubicBezTo>
                      <a:pt x="36" y="169"/>
                      <a:pt x="36" y="170"/>
                      <a:pt x="35" y="171"/>
                    </a:cubicBezTo>
                    <a:cubicBezTo>
                      <a:pt x="33" y="171"/>
                      <a:pt x="27" y="171"/>
                      <a:pt x="26" y="169"/>
                    </a:cubicBezTo>
                    <a:cubicBezTo>
                      <a:pt x="25" y="168"/>
                      <a:pt x="23" y="167"/>
                      <a:pt x="22" y="167"/>
                    </a:cubicBezTo>
                    <a:cubicBezTo>
                      <a:pt x="21" y="166"/>
                      <a:pt x="21" y="164"/>
                      <a:pt x="21" y="163"/>
                    </a:cubicBezTo>
                    <a:cubicBezTo>
                      <a:pt x="21" y="161"/>
                      <a:pt x="18" y="160"/>
                      <a:pt x="18" y="160"/>
                    </a:cubicBezTo>
                    <a:cubicBezTo>
                      <a:pt x="18" y="160"/>
                      <a:pt x="17" y="155"/>
                      <a:pt x="17" y="153"/>
                    </a:cubicBezTo>
                    <a:cubicBezTo>
                      <a:pt x="17" y="152"/>
                      <a:pt x="18" y="132"/>
                      <a:pt x="18" y="132"/>
                    </a:cubicBezTo>
                    <a:cubicBezTo>
                      <a:pt x="18" y="132"/>
                      <a:pt x="2" y="126"/>
                      <a:pt x="1" y="125"/>
                    </a:cubicBezTo>
                    <a:cubicBezTo>
                      <a:pt x="0" y="124"/>
                      <a:pt x="2" y="120"/>
                      <a:pt x="3" y="119"/>
                    </a:cubicBezTo>
                    <a:cubicBezTo>
                      <a:pt x="3" y="118"/>
                      <a:pt x="0" y="117"/>
                      <a:pt x="0" y="115"/>
                    </a:cubicBezTo>
                    <a:cubicBezTo>
                      <a:pt x="1" y="112"/>
                      <a:pt x="3" y="98"/>
                      <a:pt x="5" y="97"/>
                    </a:cubicBezTo>
                    <a:cubicBezTo>
                      <a:pt x="7" y="96"/>
                      <a:pt x="10" y="96"/>
                      <a:pt x="12" y="96"/>
                    </a:cubicBezTo>
                    <a:cubicBezTo>
                      <a:pt x="13" y="96"/>
                      <a:pt x="13" y="97"/>
                      <a:pt x="14" y="96"/>
                    </a:cubicBezTo>
                    <a:cubicBezTo>
                      <a:pt x="15" y="96"/>
                      <a:pt x="16" y="95"/>
                      <a:pt x="16" y="94"/>
                    </a:cubicBezTo>
                    <a:cubicBezTo>
                      <a:pt x="16" y="94"/>
                      <a:pt x="15" y="92"/>
                      <a:pt x="15" y="91"/>
                    </a:cubicBezTo>
                    <a:cubicBezTo>
                      <a:pt x="16" y="90"/>
                      <a:pt x="13" y="89"/>
                      <a:pt x="13" y="88"/>
                    </a:cubicBezTo>
                    <a:cubicBezTo>
                      <a:pt x="13" y="87"/>
                      <a:pt x="14" y="70"/>
                      <a:pt x="14" y="68"/>
                    </a:cubicBezTo>
                    <a:cubicBezTo>
                      <a:pt x="14" y="66"/>
                      <a:pt x="13" y="59"/>
                      <a:pt x="14" y="55"/>
                    </a:cubicBezTo>
                    <a:cubicBezTo>
                      <a:pt x="15" y="51"/>
                      <a:pt x="17" y="43"/>
                      <a:pt x="17" y="41"/>
                    </a:cubicBezTo>
                    <a:cubicBezTo>
                      <a:pt x="17" y="40"/>
                      <a:pt x="19" y="35"/>
                      <a:pt x="19" y="33"/>
                    </a:cubicBezTo>
                    <a:cubicBezTo>
                      <a:pt x="19" y="32"/>
                      <a:pt x="20" y="31"/>
                      <a:pt x="21" y="31"/>
                    </a:cubicBezTo>
                    <a:cubicBezTo>
                      <a:pt x="22" y="30"/>
                      <a:pt x="31" y="28"/>
                      <a:pt x="32" y="27"/>
                    </a:cubicBezTo>
                    <a:cubicBezTo>
                      <a:pt x="33" y="26"/>
                      <a:pt x="36" y="25"/>
                      <a:pt x="36" y="24"/>
                    </a:cubicBezTo>
                    <a:cubicBezTo>
                      <a:pt x="37" y="24"/>
                      <a:pt x="37" y="24"/>
                      <a:pt x="38" y="23"/>
                    </a:cubicBezTo>
                    <a:cubicBezTo>
                      <a:pt x="38" y="23"/>
                      <a:pt x="37" y="19"/>
                      <a:pt x="37" y="19"/>
                    </a:cubicBezTo>
                    <a:cubicBezTo>
                      <a:pt x="37" y="18"/>
                      <a:pt x="33" y="4"/>
                      <a:pt x="43" y="2"/>
                    </a:cubicBezTo>
                    <a:cubicBezTo>
                      <a:pt x="43" y="2"/>
                      <a:pt x="53" y="0"/>
                      <a:pt x="53" y="13"/>
                    </a:cubicBezTo>
                    <a:cubicBezTo>
                      <a:pt x="53" y="14"/>
                      <a:pt x="52" y="19"/>
                      <a:pt x="50" y="22"/>
                    </a:cubicBezTo>
                    <a:cubicBezTo>
                      <a:pt x="49" y="23"/>
                      <a:pt x="49" y="26"/>
                      <a:pt x="49" y="27"/>
                    </a:cubicBezTo>
                    <a:cubicBezTo>
                      <a:pt x="51" y="30"/>
                      <a:pt x="56" y="33"/>
                      <a:pt x="57" y="34"/>
                    </a:cubicBezTo>
                    <a:cubicBezTo>
                      <a:pt x="57" y="34"/>
                      <a:pt x="61" y="35"/>
                      <a:pt x="61" y="39"/>
                    </a:cubicBezTo>
                    <a:cubicBezTo>
                      <a:pt x="61" y="42"/>
                      <a:pt x="61" y="50"/>
                      <a:pt x="62" y="52"/>
                    </a:cubicBezTo>
                    <a:cubicBezTo>
                      <a:pt x="62" y="54"/>
                      <a:pt x="63" y="56"/>
                      <a:pt x="63" y="58"/>
                    </a:cubicBezTo>
                    <a:cubicBezTo>
                      <a:pt x="63" y="60"/>
                      <a:pt x="63" y="70"/>
                      <a:pt x="62" y="72"/>
                    </a:cubicBezTo>
                    <a:cubicBezTo>
                      <a:pt x="61" y="74"/>
                      <a:pt x="58" y="85"/>
                      <a:pt x="57" y="87"/>
                    </a:cubicBezTo>
                    <a:cubicBezTo>
                      <a:pt x="57" y="89"/>
                      <a:pt x="55" y="104"/>
                      <a:pt x="55" y="107"/>
                    </a:cubicBezTo>
                    <a:cubicBezTo>
                      <a:pt x="55" y="110"/>
                      <a:pt x="54" y="128"/>
                      <a:pt x="53" y="132"/>
                    </a:cubicBezTo>
                    <a:cubicBezTo>
                      <a:pt x="53" y="135"/>
                      <a:pt x="52" y="143"/>
                      <a:pt x="52" y="145"/>
                    </a:cubicBezTo>
                    <a:cubicBezTo>
                      <a:pt x="52" y="147"/>
                      <a:pt x="51" y="156"/>
                      <a:pt x="51" y="157"/>
                    </a:cubicBezTo>
                    <a:cubicBezTo>
                      <a:pt x="51" y="158"/>
                      <a:pt x="51" y="159"/>
                      <a:pt x="52" y="160"/>
                    </a:cubicBezTo>
                    <a:cubicBezTo>
                      <a:pt x="53" y="161"/>
                      <a:pt x="56" y="164"/>
                      <a:pt x="56" y="164"/>
                    </a:cubicBezTo>
                    <a:cubicBezTo>
                      <a:pt x="57" y="164"/>
                      <a:pt x="59" y="166"/>
                      <a:pt x="58" y="167"/>
                    </a:cubicBezTo>
                    <a:cubicBezTo>
                      <a:pt x="57" y="167"/>
                      <a:pt x="53" y="168"/>
                      <a:pt x="51" y="167"/>
                    </a:cubicBezTo>
                    <a:cubicBezTo>
                      <a:pt x="48" y="167"/>
                      <a:pt x="45" y="165"/>
                      <a:pt x="44" y="165"/>
                    </a:cubicBezTo>
                    <a:cubicBezTo>
                      <a:pt x="42" y="165"/>
                      <a:pt x="38" y="165"/>
                      <a:pt x="38" y="162"/>
                    </a:cubicBezTo>
                    <a:cubicBezTo>
                      <a:pt x="39" y="160"/>
                      <a:pt x="39" y="159"/>
                      <a:pt x="39" y="156"/>
                    </a:cubicBezTo>
                    <a:cubicBezTo>
                      <a:pt x="39" y="154"/>
                      <a:pt x="38" y="148"/>
                      <a:pt x="37" y="146"/>
                    </a:cubicBezTo>
                    <a:cubicBezTo>
                      <a:pt x="37" y="143"/>
                      <a:pt x="38" y="135"/>
                      <a:pt x="38" y="132"/>
                    </a:cubicBezTo>
                    <a:cubicBezTo>
                      <a:pt x="38" y="129"/>
                      <a:pt x="37" y="116"/>
                      <a:pt x="37" y="116"/>
                    </a:cubicBezTo>
                    <a:cubicBezTo>
                      <a:pt x="37" y="116"/>
                      <a:pt x="37" y="116"/>
                      <a:pt x="36" y="118"/>
                    </a:cubicBezTo>
                    <a:cubicBezTo>
                      <a:pt x="36" y="121"/>
                      <a:pt x="36" y="131"/>
                      <a:pt x="36" y="131"/>
                    </a:cubicBezTo>
                    <a:cubicBezTo>
                      <a:pt x="32" y="134"/>
                      <a:pt x="32" y="134"/>
                      <a:pt x="32" y="134"/>
                    </a:cubicBezTo>
                    <a:cubicBezTo>
                      <a:pt x="32" y="134"/>
                      <a:pt x="31" y="140"/>
                      <a:pt x="30" y="142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50" name="Freeform 61"/>
              <p:cNvSpPr/>
              <p:nvPr/>
            </p:nvSpPr>
            <p:spPr bwMode="auto">
              <a:xfrm>
                <a:off x="5228" y="938"/>
                <a:ext cx="102" cy="304"/>
              </a:xfrm>
              <a:custGeom>
                <a:avLst/>
                <a:gdLst>
                  <a:gd name="T0" fmla="*/ 0 w 13"/>
                  <a:gd name="T1" fmla="*/ 0 h 39"/>
                  <a:gd name="T2" fmla="*/ 5 w 13"/>
                  <a:gd name="T3" fmla="*/ 39 h 39"/>
                  <a:gd name="T4" fmla="*/ 13 w 13"/>
                  <a:gd name="T5" fmla="*/ 2 h 39"/>
                  <a:gd name="T6" fmla="*/ 7 w 13"/>
                  <a:gd name="T7" fmla="*/ 6 h 39"/>
                  <a:gd name="T8" fmla="*/ 0 w 13"/>
                  <a:gd name="T9" fmla="*/ 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39">
                    <a:moveTo>
                      <a:pt x="0" y="0"/>
                    </a:moveTo>
                    <a:cubicBezTo>
                      <a:pt x="5" y="39"/>
                      <a:pt x="5" y="39"/>
                      <a:pt x="5" y="39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3" y="2"/>
                      <a:pt x="11" y="7"/>
                      <a:pt x="7" y="6"/>
                    </a:cubicBezTo>
                    <a:cubicBezTo>
                      <a:pt x="3" y="5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51" name="Freeform 62"/>
              <p:cNvSpPr/>
              <p:nvPr/>
            </p:nvSpPr>
            <p:spPr bwMode="auto">
              <a:xfrm>
                <a:off x="5259" y="985"/>
                <a:ext cx="39" cy="257"/>
              </a:xfrm>
              <a:custGeom>
                <a:avLst/>
                <a:gdLst>
                  <a:gd name="T0" fmla="*/ 5 w 5"/>
                  <a:gd name="T1" fmla="*/ 2 h 33"/>
                  <a:gd name="T2" fmla="*/ 3 w 5"/>
                  <a:gd name="T3" fmla="*/ 0 h 33"/>
                  <a:gd name="T4" fmla="*/ 1 w 5"/>
                  <a:gd name="T5" fmla="*/ 2 h 33"/>
                  <a:gd name="T6" fmla="*/ 2 w 5"/>
                  <a:gd name="T7" fmla="*/ 3 h 33"/>
                  <a:gd name="T8" fmla="*/ 0 w 5"/>
                  <a:gd name="T9" fmla="*/ 16 h 33"/>
                  <a:gd name="T10" fmla="*/ 1 w 5"/>
                  <a:gd name="T11" fmla="*/ 33 h 33"/>
                  <a:gd name="T12" fmla="*/ 4 w 5"/>
                  <a:gd name="T13" fmla="*/ 16 h 33"/>
                  <a:gd name="T14" fmla="*/ 4 w 5"/>
                  <a:gd name="T15" fmla="*/ 3 h 33"/>
                  <a:gd name="T16" fmla="*/ 5 w 5"/>
                  <a:gd name="T17" fmla="*/ 2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" h="33">
                    <a:moveTo>
                      <a:pt x="5" y="2"/>
                    </a:moveTo>
                    <a:cubicBezTo>
                      <a:pt x="5" y="1"/>
                      <a:pt x="4" y="0"/>
                      <a:pt x="3" y="0"/>
                    </a:cubicBezTo>
                    <a:cubicBezTo>
                      <a:pt x="2" y="0"/>
                      <a:pt x="1" y="1"/>
                      <a:pt x="1" y="2"/>
                    </a:cubicBezTo>
                    <a:cubicBezTo>
                      <a:pt x="1" y="2"/>
                      <a:pt x="2" y="3"/>
                      <a:pt x="2" y="3"/>
                    </a:cubicBezTo>
                    <a:cubicBezTo>
                      <a:pt x="1" y="5"/>
                      <a:pt x="1" y="10"/>
                      <a:pt x="0" y="16"/>
                    </a:cubicBezTo>
                    <a:cubicBezTo>
                      <a:pt x="0" y="24"/>
                      <a:pt x="1" y="33"/>
                      <a:pt x="1" y="33"/>
                    </a:cubicBezTo>
                    <a:cubicBezTo>
                      <a:pt x="1" y="33"/>
                      <a:pt x="4" y="24"/>
                      <a:pt x="4" y="16"/>
                    </a:cubicBezTo>
                    <a:cubicBezTo>
                      <a:pt x="5" y="10"/>
                      <a:pt x="4" y="5"/>
                      <a:pt x="4" y="3"/>
                    </a:cubicBezTo>
                    <a:cubicBezTo>
                      <a:pt x="5" y="3"/>
                      <a:pt x="5" y="2"/>
                      <a:pt x="5" y="2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52" name="Freeform 63"/>
              <p:cNvSpPr/>
              <p:nvPr/>
            </p:nvSpPr>
            <p:spPr bwMode="auto">
              <a:xfrm>
                <a:off x="5252" y="985"/>
                <a:ext cx="39" cy="31"/>
              </a:xfrm>
              <a:custGeom>
                <a:avLst/>
                <a:gdLst>
                  <a:gd name="T0" fmla="*/ 0 w 5"/>
                  <a:gd name="T1" fmla="*/ 4 h 4"/>
                  <a:gd name="T2" fmla="*/ 5 w 5"/>
                  <a:gd name="T3" fmla="*/ 0 h 4"/>
                  <a:gd name="T4" fmla="*/ 5 w 5"/>
                  <a:gd name="T5" fmla="*/ 0 h 4"/>
                  <a:gd name="T6" fmla="*/ 5 w 5"/>
                  <a:gd name="T7" fmla="*/ 0 h 4"/>
                  <a:gd name="T8" fmla="*/ 2 w 5"/>
                  <a:gd name="T9" fmla="*/ 2 h 4"/>
                  <a:gd name="T10" fmla="*/ 2 w 5"/>
                  <a:gd name="T11" fmla="*/ 2 h 4"/>
                  <a:gd name="T12" fmla="*/ 1 w 5"/>
                  <a:gd name="T13" fmla="*/ 4 h 4"/>
                  <a:gd name="T14" fmla="*/ 1 w 5"/>
                  <a:gd name="T15" fmla="*/ 4 h 4"/>
                  <a:gd name="T16" fmla="*/ 1 w 5"/>
                  <a:gd name="T17" fmla="*/ 4 h 4"/>
                  <a:gd name="T18" fmla="*/ 0 w 5"/>
                  <a:gd name="T19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" h="4">
                    <a:moveTo>
                      <a:pt x="0" y="4"/>
                    </a:moveTo>
                    <a:cubicBezTo>
                      <a:pt x="0" y="2"/>
                      <a:pt x="3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4" y="0"/>
                      <a:pt x="3" y="1"/>
                      <a:pt x="2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1" y="2"/>
                      <a:pt x="1" y="3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0" y="4"/>
                      <a:pt x="0" y="4"/>
                      <a:pt x="0" y="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53" name="Freeform 64"/>
              <p:cNvSpPr/>
              <p:nvPr/>
            </p:nvSpPr>
            <p:spPr bwMode="auto">
              <a:xfrm>
                <a:off x="5291" y="985"/>
                <a:ext cx="23" cy="39"/>
              </a:xfrm>
              <a:custGeom>
                <a:avLst/>
                <a:gdLst>
                  <a:gd name="T0" fmla="*/ 3 w 3"/>
                  <a:gd name="T1" fmla="*/ 5 h 5"/>
                  <a:gd name="T2" fmla="*/ 0 w 3"/>
                  <a:gd name="T3" fmla="*/ 0 h 5"/>
                  <a:gd name="T4" fmla="*/ 0 w 3"/>
                  <a:gd name="T5" fmla="*/ 0 h 5"/>
                  <a:gd name="T6" fmla="*/ 0 w 3"/>
                  <a:gd name="T7" fmla="*/ 0 h 5"/>
                  <a:gd name="T8" fmla="*/ 3 w 3"/>
                  <a:gd name="T9" fmla="*/ 5 h 5"/>
                  <a:gd name="T10" fmla="*/ 3 w 3"/>
                  <a:gd name="T11" fmla="*/ 5 h 5"/>
                  <a:gd name="T12" fmla="*/ 3 w 3"/>
                  <a:gd name="T13" fmla="*/ 5 h 5"/>
                  <a:gd name="T14" fmla="*/ 3 w 3"/>
                  <a:gd name="T15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" h="5">
                    <a:moveTo>
                      <a:pt x="3" y="5"/>
                    </a:moveTo>
                    <a:cubicBezTo>
                      <a:pt x="3" y="2"/>
                      <a:pt x="1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" y="0"/>
                      <a:pt x="3" y="2"/>
                      <a:pt x="3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5"/>
                      <a:pt x="3" y="5"/>
                      <a:pt x="3" y="5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54" name="Freeform 65"/>
              <p:cNvSpPr/>
              <p:nvPr/>
            </p:nvSpPr>
            <p:spPr bwMode="auto">
              <a:xfrm>
                <a:off x="5314" y="993"/>
                <a:ext cx="16" cy="31"/>
              </a:xfrm>
              <a:custGeom>
                <a:avLst/>
                <a:gdLst>
                  <a:gd name="T0" fmla="*/ 0 w 16"/>
                  <a:gd name="T1" fmla="*/ 23 h 31"/>
                  <a:gd name="T2" fmla="*/ 8 w 16"/>
                  <a:gd name="T3" fmla="*/ 0 h 31"/>
                  <a:gd name="T4" fmla="*/ 16 w 16"/>
                  <a:gd name="T5" fmla="*/ 0 h 31"/>
                  <a:gd name="T6" fmla="*/ 0 w 16"/>
                  <a:gd name="T7" fmla="*/ 31 h 31"/>
                  <a:gd name="T8" fmla="*/ 0 w 16"/>
                  <a:gd name="T9" fmla="*/ 23 h 31"/>
                  <a:gd name="T10" fmla="*/ 0 w 16"/>
                  <a:gd name="T11" fmla="*/ 23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" h="31">
                    <a:moveTo>
                      <a:pt x="0" y="23"/>
                    </a:moveTo>
                    <a:lnTo>
                      <a:pt x="8" y="0"/>
                    </a:lnTo>
                    <a:lnTo>
                      <a:pt x="16" y="0"/>
                    </a:lnTo>
                    <a:lnTo>
                      <a:pt x="0" y="31"/>
                    </a:lnTo>
                    <a:lnTo>
                      <a:pt x="0" y="23"/>
                    </a:lnTo>
                    <a:lnTo>
                      <a:pt x="0" y="23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55" name="Freeform 66"/>
              <p:cNvSpPr/>
              <p:nvPr/>
            </p:nvSpPr>
            <p:spPr bwMode="auto">
              <a:xfrm>
                <a:off x="5228" y="985"/>
                <a:ext cx="31" cy="31"/>
              </a:xfrm>
              <a:custGeom>
                <a:avLst/>
                <a:gdLst>
                  <a:gd name="T0" fmla="*/ 0 w 31"/>
                  <a:gd name="T1" fmla="*/ 0 h 31"/>
                  <a:gd name="T2" fmla="*/ 8 w 31"/>
                  <a:gd name="T3" fmla="*/ 0 h 31"/>
                  <a:gd name="T4" fmla="*/ 31 w 31"/>
                  <a:gd name="T5" fmla="*/ 31 h 31"/>
                  <a:gd name="T6" fmla="*/ 24 w 31"/>
                  <a:gd name="T7" fmla="*/ 31 h 31"/>
                  <a:gd name="T8" fmla="*/ 0 w 31"/>
                  <a:gd name="T9" fmla="*/ 0 h 31"/>
                  <a:gd name="T10" fmla="*/ 0 w 31"/>
                  <a:gd name="T11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1" h="31">
                    <a:moveTo>
                      <a:pt x="0" y="0"/>
                    </a:moveTo>
                    <a:lnTo>
                      <a:pt x="8" y="0"/>
                    </a:lnTo>
                    <a:lnTo>
                      <a:pt x="31" y="31"/>
                    </a:lnTo>
                    <a:lnTo>
                      <a:pt x="24" y="31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56" name="Rectangle 67"/>
              <p:cNvSpPr>
                <a:spLocks noChangeArrowheads="1"/>
              </p:cNvSpPr>
              <p:nvPr/>
            </p:nvSpPr>
            <p:spPr bwMode="auto">
              <a:xfrm>
                <a:off x="5057" y="1405"/>
                <a:ext cx="47" cy="1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</p:grpSp>
      </p:grpSp>
      <p:grpSp>
        <p:nvGrpSpPr>
          <p:cNvPr id="15366" name="组合 65"/>
          <p:cNvGrpSpPr/>
          <p:nvPr/>
        </p:nvGrpSpPr>
        <p:grpSpPr bwMode="auto">
          <a:xfrm>
            <a:off x="1392238" y="1116013"/>
            <a:ext cx="2125662" cy="876300"/>
            <a:chOff x="1416790" y="1298066"/>
            <a:chExt cx="2126854" cy="877000"/>
          </a:xfrm>
        </p:grpSpPr>
        <p:grpSp>
          <p:nvGrpSpPr>
            <p:cNvPr id="15368" name="组合 60"/>
            <p:cNvGrpSpPr/>
            <p:nvPr/>
          </p:nvGrpSpPr>
          <p:grpSpPr bwMode="auto">
            <a:xfrm>
              <a:off x="1418124" y="1919671"/>
              <a:ext cx="2125520" cy="255395"/>
              <a:chOff x="1418124" y="1919671"/>
              <a:chExt cx="2125520" cy="255395"/>
            </a:xfrm>
          </p:grpSpPr>
          <p:cxnSp>
            <p:nvCxnSpPr>
              <p:cNvPr id="34" name="直接连接符 33"/>
              <p:cNvCxnSpPr/>
              <p:nvPr/>
            </p:nvCxnSpPr>
            <p:spPr>
              <a:xfrm>
                <a:off x="1418378" y="1919274"/>
                <a:ext cx="1809177" cy="0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接连接符 34"/>
              <p:cNvCxnSpPr/>
              <p:nvPr/>
            </p:nvCxnSpPr>
            <p:spPr>
              <a:xfrm flipH="1" flipV="1">
                <a:off x="3227555" y="1919274"/>
                <a:ext cx="316089" cy="255792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prstDash val="sysDash"/>
                <a:head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8" name="TextBox 11"/>
            <p:cNvSpPr txBox="1">
              <a:spLocks noChangeArrowheads="1"/>
            </p:cNvSpPr>
            <p:nvPr/>
          </p:nvSpPr>
          <p:spPr bwMode="auto">
            <a:xfrm flipH="1">
              <a:off x="1489856" y="1442643"/>
              <a:ext cx="1232591" cy="46233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200" kern="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点击添加文本    </a:t>
              </a:r>
              <a:endParaRPr lang="en-US" altLang="zh-CN" sz="1200" kern="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200" kern="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点击添加文本</a:t>
              </a:r>
              <a:endParaRPr lang="en-US" altLang="zh-CN" sz="1200" kern="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57" name="Group 72"/>
            <p:cNvGrpSpPr>
              <a:grpSpLocks noChangeAspect="1"/>
            </p:cNvGrpSpPr>
            <p:nvPr/>
          </p:nvGrpSpPr>
          <p:grpSpPr bwMode="auto">
            <a:xfrm>
              <a:off x="1416790" y="1298066"/>
              <a:ext cx="168534" cy="606180"/>
              <a:chOff x="510" y="823"/>
              <a:chExt cx="248" cy="892"/>
            </a:xfrm>
            <a:solidFill>
              <a:schemeClr val="tx1">
                <a:lumMod val="65000"/>
                <a:lumOff val="35000"/>
              </a:schemeClr>
            </a:solidFill>
            <a:effectLst>
              <a:reflection blurRad="6350" stA="33000" endPos="41000" dir="5400000" sy="-100000" algn="bl" rotWithShape="0"/>
            </a:effectLst>
          </p:grpSpPr>
          <p:sp>
            <p:nvSpPr>
              <p:cNvPr id="58" name="Freeform 73"/>
              <p:cNvSpPr>
                <a:spLocks noEditPoints="1"/>
              </p:cNvSpPr>
              <p:nvPr/>
            </p:nvSpPr>
            <p:spPr bwMode="auto">
              <a:xfrm>
                <a:off x="510" y="823"/>
                <a:ext cx="248" cy="892"/>
              </a:xfrm>
              <a:custGeom>
                <a:avLst/>
                <a:gdLst>
                  <a:gd name="T0" fmla="*/ 33 w 47"/>
                  <a:gd name="T1" fmla="*/ 129 h 169"/>
                  <a:gd name="T2" fmla="*/ 27 w 47"/>
                  <a:gd name="T3" fmla="*/ 141 h 169"/>
                  <a:gd name="T4" fmla="*/ 27 w 47"/>
                  <a:gd name="T5" fmla="*/ 153 h 169"/>
                  <a:gd name="T6" fmla="*/ 28 w 47"/>
                  <a:gd name="T7" fmla="*/ 164 h 169"/>
                  <a:gd name="T8" fmla="*/ 26 w 47"/>
                  <a:gd name="T9" fmla="*/ 168 h 169"/>
                  <a:gd name="T10" fmla="*/ 20 w 47"/>
                  <a:gd name="T11" fmla="*/ 168 h 169"/>
                  <a:gd name="T12" fmla="*/ 21 w 47"/>
                  <a:gd name="T13" fmla="*/ 164 h 169"/>
                  <a:gd name="T14" fmla="*/ 19 w 47"/>
                  <a:gd name="T15" fmla="*/ 155 h 169"/>
                  <a:gd name="T16" fmla="*/ 16 w 47"/>
                  <a:gd name="T17" fmla="*/ 143 h 169"/>
                  <a:gd name="T18" fmla="*/ 13 w 47"/>
                  <a:gd name="T19" fmla="*/ 120 h 169"/>
                  <a:gd name="T20" fmla="*/ 12 w 47"/>
                  <a:gd name="T21" fmla="*/ 134 h 169"/>
                  <a:gd name="T22" fmla="*/ 1 w 47"/>
                  <a:gd name="T23" fmla="*/ 130 h 169"/>
                  <a:gd name="T24" fmla="*/ 1 w 47"/>
                  <a:gd name="T25" fmla="*/ 109 h 169"/>
                  <a:gd name="T26" fmla="*/ 3 w 47"/>
                  <a:gd name="T27" fmla="*/ 98 h 169"/>
                  <a:gd name="T28" fmla="*/ 2 w 47"/>
                  <a:gd name="T29" fmla="*/ 79 h 169"/>
                  <a:gd name="T30" fmla="*/ 5 w 47"/>
                  <a:gd name="T31" fmla="*/ 63 h 169"/>
                  <a:gd name="T32" fmla="*/ 7 w 47"/>
                  <a:gd name="T33" fmla="*/ 44 h 169"/>
                  <a:gd name="T34" fmla="*/ 8 w 47"/>
                  <a:gd name="T35" fmla="*/ 33 h 169"/>
                  <a:gd name="T36" fmla="*/ 17 w 47"/>
                  <a:gd name="T37" fmla="*/ 29 h 169"/>
                  <a:gd name="T38" fmla="*/ 19 w 47"/>
                  <a:gd name="T39" fmla="*/ 19 h 169"/>
                  <a:gd name="T40" fmla="*/ 17 w 47"/>
                  <a:gd name="T41" fmla="*/ 6 h 169"/>
                  <a:gd name="T42" fmla="*/ 28 w 47"/>
                  <a:gd name="T43" fmla="*/ 1 h 169"/>
                  <a:gd name="T44" fmla="*/ 32 w 47"/>
                  <a:gd name="T45" fmla="*/ 12 h 169"/>
                  <a:gd name="T46" fmla="*/ 32 w 47"/>
                  <a:gd name="T47" fmla="*/ 22 h 169"/>
                  <a:gd name="T48" fmla="*/ 41 w 47"/>
                  <a:gd name="T49" fmla="*/ 30 h 169"/>
                  <a:gd name="T50" fmla="*/ 47 w 47"/>
                  <a:gd name="T51" fmla="*/ 43 h 169"/>
                  <a:gd name="T52" fmla="*/ 47 w 47"/>
                  <a:gd name="T53" fmla="*/ 55 h 169"/>
                  <a:gd name="T54" fmla="*/ 47 w 47"/>
                  <a:gd name="T55" fmla="*/ 77 h 169"/>
                  <a:gd name="T56" fmla="*/ 46 w 47"/>
                  <a:gd name="T57" fmla="*/ 90 h 169"/>
                  <a:gd name="T58" fmla="*/ 43 w 47"/>
                  <a:gd name="T59" fmla="*/ 97 h 169"/>
                  <a:gd name="T60" fmla="*/ 39 w 47"/>
                  <a:gd name="T61" fmla="*/ 98 h 169"/>
                  <a:gd name="T62" fmla="*/ 37 w 47"/>
                  <a:gd name="T63" fmla="*/ 125 h 169"/>
                  <a:gd name="T64" fmla="*/ 33 w 47"/>
                  <a:gd name="T65" fmla="*/ 124 h 169"/>
                  <a:gd name="T66" fmla="*/ 38 w 47"/>
                  <a:gd name="T67" fmla="*/ 53 h 169"/>
                  <a:gd name="T68" fmla="*/ 38 w 47"/>
                  <a:gd name="T69" fmla="*/ 70 h 169"/>
                  <a:gd name="T70" fmla="*/ 40 w 47"/>
                  <a:gd name="T71" fmla="*/ 82 h 169"/>
                  <a:gd name="T72" fmla="*/ 39 w 47"/>
                  <a:gd name="T73" fmla="*/ 98 h 169"/>
                  <a:gd name="T74" fmla="*/ 43 w 47"/>
                  <a:gd name="T75" fmla="*/ 94 h 169"/>
                  <a:gd name="T76" fmla="*/ 42 w 47"/>
                  <a:gd name="T77" fmla="*/ 89 h 169"/>
                  <a:gd name="T78" fmla="*/ 41 w 47"/>
                  <a:gd name="T79" fmla="*/ 93 h 169"/>
                  <a:gd name="T80" fmla="*/ 42 w 47"/>
                  <a:gd name="T81" fmla="*/ 86 h 169"/>
                  <a:gd name="T82" fmla="*/ 41 w 47"/>
                  <a:gd name="T83" fmla="*/ 71 h 169"/>
                  <a:gd name="T84" fmla="*/ 40 w 47"/>
                  <a:gd name="T85" fmla="*/ 54 h 169"/>
                  <a:gd name="T86" fmla="*/ 39 w 47"/>
                  <a:gd name="T87" fmla="*/ 43 h 169"/>
                  <a:gd name="T88" fmla="*/ 13 w 47"/>
                  <a:gd name="T89" fmla="*/ 59 h 169"/>
                  <a:gd name="T90" fmla="*/ 13 w 47"/>
                  <a:gd name="T91" fmla="*/ 44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7" h="169">
                    <a:moveTo>
                      <a:pt x="33" y="124"/>
                    </a:moveTo>
                    <a:cubicBezTo>
                      <a:pt x="33" y="125"/>
                      <a:pt x="34" y="128"/>
                      <a:pt x="33" y="129"/>
                    </a:cubicBezTo>
                    <a:cubicBezTo>
                      <a:pt x="32" y="130"/>
                      <a:pt x="30" y="135"/>
                      <a:pt x="30" y="136"/>
                    </a:cubicBezTo>
                    <a:cubicBezTo>
                      <a:pt x="29" y="137"/>
                      <a:pt x="27" y="140"/>
                      <a:pt x="27" y="141"/>
                    </a:cubicBezTo>
                    <a:cubicBezTo>
                      <a:pt x="27" y="143"/>
                      <a:pt x="26" y="146"/>
                      <a:pt x="26" y="148"/>
                    </a:cubicBezTo>
                    <a:cubicBezTo>
                      <a:pt x="26" y="150"/>
                      <a:pt x="27" y="152"/>
                      <a:pt x="27" y="153"/>
                    </a:cubicBezTo>
                    <a:cubicBezTo>
                      <a:pt x="26" y="154"/>
                      <a:pt x="27" y="158"/>
                      <a:pt x="27" y="158"/>
                    </a:cubicBezTo>
                    <a:cubicBezTo>
                      <a:pt x="27" y="159"/>
                      <a:pt x="28" y="163"/>
                      <a:pt x="28" y="164"/>
                    </a:cubicBezTo>
                    <a:cubicBezTo>
                      <a:pt x="28" y="165"/>
                      <a:pt x="28" y="167"/>
                      <a:pt x="28" y="168"/>
                    </a:cubicBezTo>
                    <a:cubicBezTo>
                      <a:pt x="28" y="168"/>
                      <a:pt x="27" y="168"/>
                      <a:pt x="26" y="168"/>
                    </a:cubicBezTo>
                    <a:cubicBezTo>
                      <a:pt x="26" y="168"/>
                      <a:pt x="25" y="169"/>
                      <a:pt x="24" y="169"/>
                    </a:cubicBezTo>
                    <a:cubicBezTo>
                      <a:pt x="23" y="169"/>
                      <a:pt x="21" y="169"/>
                      <a:pt x="20" y="168"/>
                    </a:cubicBezTo>
                    <a:cubicBezTo>
                      <a:pt x="20" y="168"/>
                      <a:pt x="19" y="167"/>
                      <a:pt x="20" y="166"/>
                    </a:cubicBezTo>
                    <a:cubicBezTo>
                      <a:pt x="20" y="166"/>
                      <a:pt x="21" y="164"/>
                      <a:pt x="21" y="164"/>
                    </a:cubicBezTo>
                    <a:cubicBezTo>
                      <a:pt x="21" y="163"/>
                      <a:pt x="19" y="160"/>
                      <a:pt x="19" y="159"/>
                    </a:cubicBezTo>
                    <a:cubicBezTo>
                      <a:pt x="19" y="158"/>
                      <a:pt x="18" y="156"/>
                      <a:pt x="19" y="155"/>
                    </a:cubicBezTo>
                    <a:cubicBezTo>
                      <a:pt x="19" y="154"/>
                      <a:pt x="20" y="153"/>
                      <a:pt x="20" y="152"/>
                    </a:cubicBezTo>
                    <a:cubicBezTo>
                      <a:pt x="20" y="151"/>
                      <a:pt x="18" y="147"/>
                      <a:pt x="16" y="143"/>
                    </a:cubicBezTo>
                    <a:cubicBezTo>
                      <a:pt x="15" y="140"/>
                      <a:pt x="14" y="132"/>
                      <a:pt x="14" y="131"/>
                    </a:cubicBezTo>
                    <a:cubicBezTo>
                      <a:pt x="14" y="129"/>
                      <a:pt x="13" y="120"/>
                      <a:pt x="13" y="120"/>
                    </a:cubicBezTo>
                    <a:cubicBezTo>
                      <a:pt x="12" y="120"/>
                      <a:pt x="12" y="120"/>
                      <a:pt x="12" y="120"/>
                    </a:cubicBezTo>
                    <a:cubicBezTo>
                      <a:pt x="12" y="134"/>
                      <a:pt x="12" y="134"/>
                      <a:pt x="12" y="134"/>
                    </a:cubicBezTo>
                    <a:cubicBezTo>
                      <a:pt x="2" y="134"/>
                      <a:pt x="2" y="134"/>
                      <a:pt x="2" y="134"/>
                    </a:cubicBezTo>
                    <a:cubicBezTo>
                      <a:pt x="2" y="134"/>
                      <a:pt x="1" y="131"/>
                      <a:pt x="1" y="130"/>
                    </a:cubicBezTo>
                    <a:cubicBezTo>
                      <a:pt x="1" y="129"/>
                      <a:pt x="1" y="122"/>
                      <a:pt x="1" y="120"/>
                    </a:cubicBezTo>
                    <a:cubicBezTo>
                      <a:pt x="1" y="117"/>
                      <a:pt x="0" y="111"/>
                      <a:pt x="1" y="109"/>
                    </a:cubicBezTo>
                    <a:cubicBezTo>
                      <a:pt x="1" y="108"/>
                      <a:pt x="0" y="101"/>
                      <a:pt x="1" y="101"/>
                    </a:cubicBezTo>
                    <a:cubicBezTo>
                      <a:pt x="3" y="100"/>
                      <a:pt x="4" y="99"/>
                      <a:pt x="3" y="98"/>
                    </a:cubicBezTo>
                    <a:cubicBezTo>
                      <a:pt x="3" y="97"/>
                      <a:pt x="2" y="95"/>
                      <a:pt x="2" y="94"/>
                    </a:cubicBezTo>
                    <a:cubicBezTo>
                      <a:pt x="2" y="93"/>
                      <a:pt x="2" y="81"/>
                      <a:pt x="2" y="79"/>
                    </a:cubicBezTo>
                    <a:cubicBezTo>
                      <a:pt x="2" y="76"/>
                      <a:pt x="3" y="70"/>
                      <a:pt x="4" y="68"/>
                    </a:cubicBezTo>
                    <a:cubicBezTo>
                      <a:pt x="4" y="66"/>
                      <a:pt x="5" y="65"/>
                      <a:pt x="5" y="63"/>
                    </a:cubicBezTo>
                    <a:cubicBezTo>
                      <a:pt x="6" y="61"/>
                      <a:pt x="6" y="57"/>
                      <a:pt x="6" y="54"/>
                    </a:cubicBezTo>
                    <a:cubicBezTo>
                      <a:pt x="6" y="52"/>
                      <a:pt x="7" y="44"/>
                      <a:pt x="7" y="44"/>
                    </a:cubicBezTo>
                    <a:cubicBezTo>
                      <a:pt x="6" y="44"/>
                      <a:pt x="6" y="44"/>
                      <a:pt x="6" y="44"/>
                    </a:cubicBezTo>
                    <a:cubicBezTo>
                      <a:pt x="6" y="44"/>
                      <a:pt x="7" y="35"/>
                      <a:pt x="8" y="33"/>
                    </a:cubicBezTo>
                    <a:cubicBezTo>
                      <a:pt x="10" y="32"/>
                      <a:pt x="10" y="31"/>
                      <a:pt x="12" y="30"/>
                    </a:cubicBezTo>
                    <a:cubicBezTo>
                      <a:pt x="14" y="30"/>
                      <a:pt x="16" y="29"/>
                      <a:pt x="17" y="29"/>
                    </a:cubicBezTo>
                    <a:cubicBezTo>
                      <a:pt x="17" y="28"/>
                      <a:pt x="19" y="26"/>
                      <a:pt x="19" y="24"/>
                    </a:cubicBezTo>
                    <a:cubicBezTo>
                      <a:pt x="19" y="22"/>
                      <a:pt x="19" y="20"/>
                      <a:pt x="19" y="19"/>
                    </a:cubicBezTo>
                    <a:cubicBezTo>
                      <a:pt x="19" y="17"/>
                      <a:pt x="18" y="15"/>
                      <a:pt x="18" y="14"/>
                    </a:cubicBezTo>
                    <a:cubicBezTo>
                      <a:pt x="17" y="13"/>
                      <a:pt x="17" y="8"/>
                      <a:pt x="17" y="6"/>
                    </a:cubicBezTo>
                    <a:cubicBezTo>
                      <a:pt x="18" y="4"/>
                      <a:pt x="20" y="1"/>
                      <a:pt x="23" y="1"/>
                    </a:cubicBezTo>
                    <a:cubicBezTo>
                      <a:pt x="25" y="1"/>
                      <a:pt x="26" y="0"/>
                      <a:pt x="28" y="1"/>
                    </a:cubicBezTo>
                    <a:cubicBezTo>
                      <a:pt x="30" y="2"/>
                      <a:pt x="32" y="5"/>
                      <a:pt x="32" y="7"/>
                    </a:cubicBezTo>
                    <a:cubicBezTo>
                      <a:pt x="32" y="8"/>
                      <a:pt x="32" y="10"/>
                      <a:pt x="32" y="12"/>
                    </a:cubicBezTo>
                    <a:cubicBezTo>
                      <a:pt x="32" y="13"/>
                      <a:pt x="32" y="15"/>
                      <a:pt x="32" y="17"/>
                    </a:cubicBezTo>
                    <a:cubicBezTo>
                      <a:pt x="32" y="18"/>
                      <a:pt x="32" y="21"/>
                      <a:pt x="32" y="22"/>
                    </a:cubicBezTo>
                    <a:cubicBezTo>
                      <a:pt x="33" y="24"/>
                      <a:pt x="33" y="25"/>
                      <a:pt x="34" y="26"/>
                    </a:cubicBezTo>
                    <a:cubicBezTo>
                      <a:pt x="36" y="28"/>
                      <a:pt x="40" y="29"/>
                      <a:pt x="41" y="30"/>
                    </a:cubicBezTo>
                    <a:cubicBezTo>
                      <a:pt x="42" y="30"/>
                      <a:pt x="46" y="32"/>
                      <a:pt x="46" y="36"/>
                    </a:cubicBezTo>
                    <a:cubicBezTo>
                      <a:pt x="47" y="41"/>
                      <a:pt x="47" y="43"/>
                      <a:pt x="47" y="43"/>
                    </a:cubicBezTo>
                    <a:cubicBezTo>
                      <a:pt x="46" y="44"/>
                      <a:pt x="46" y="44"/>
                      <a:pt x="46" y="44"/>
                    </a:cubicBezTo>
                    <a:cubicBezTo>
                      <a:pt x="46" y="44"/>
                      <a:pt x="46" y="52"/>
                      <a:pt x="47" y="55"/>
                    </a:cubicBezTo>
                    <a:cubicBezTo>
                      <a:pt x="47" y="57"/>
                      <a:pt x="47" y="60"/>
                      <a:pt x="47" y="63"/>
                    </a:cubicBezTo>
                    <a:cubicBezTo>
                      <a:pt x="47" y="65"/>
                      <a:pt x="47" y="75"/>
                      <a:pt x="47" y="77"/>
                    </a:cubicBezTo>
                    <a:cubicBezTo>
                      <a:pt x="47" y="80"/>
                      <a:pt x="46" y="83"/>
                      <a:pt x="46" y="85"/>
                    </a:cubicBezTo>
                    <a:cubicBezTo>
                      <a:pt x="46" y="86"/>
                      <a:pt x="46" y="89"/>
                      <a:pt x="46" y="90"/>
                    </a:cubicBezTo>
                    <a:cubicBezTo>
                      <a:pt x="46" y="91"/>
                      <a:pt x="47" y="92"/>
                      <a:pt x="46" y="93"/>
                    </a:cubicBezTo>
                    <a:cubicBezTo>
                      <a:pt x="45" y="94"/>
                      <a:pt x="44" y="96"/>
                      <a:pt x="43" y="97"/>
                    </a:cubicBezTo>
                    <a:cubicBezTo>
                      <a:pt x="42" y="98"/>
                      <a:pt x="41" y="98"/>
                      <a:pt x="40" y="98"/>
                    </a:cubicBezTo>
                    <a:cubicBezTo>
                      <a:pt x="40" y="98"/>
                      <a:pt x="39" y="98"/>
                      <a:pt x="39" y="98"/>
                    </a:cubicBezTo>
                    <a:cubicBezTo>
                      <a:pt x="39" y="125"/>
                      <a:pt x="39" y="125"/>
                      <a:pt x="39" y="125"/>
                    </a:cubicBezTo>
                    <a:cubicBezTo>
                      <a:pt x="39" y="125"/>
                      <a:pt x="39" y="126"/>
                      <a:pt x="37" y="125"/>
                    </a:cubicBezTo>
                    <a:cubicBezTo>
                      <a:pt x="36" y="125"/>
                      <a:pt x="34" y="124"/>
                      <a:pt x="34" y="124"/>
                    </a:cubicBezTo>
                    <a:lnTo>
                      <a:pt x="33" y="124"/>
                    </a:lnTo>
                    <a:close/>
                    <a:moveTo>
                      <a:pt x="39" y="43"/>
                    </a:moveTo>
                    <a:cubicBezTo>
                      <a:pt x="39" y="43"/>
                      <a:pt x="38" y="51"/>
                      <a:pt x="38" y="53"/>
                    </a:cubicBezTo>
                    <a:cubicBezTo>
                      <a:pt x="38" y="55"/>
                      <a:pt x="38" y="61"/>
                      <a:pt x="38" y="63"/>
                    </a:cubicBezTo>
                    <a:cubicBezTo>
                      <a:pt x="38" y="64"/>
                      <a:pt x="38" y="68"/>
                      <a:pt x="38" y="70"/>
                    </a:cubicBezTo>
                    <a:cubicBezTo>
                      <a:pt x="38" y="71"/>
                      <a:pt x="38" y="76"/>
                      <a:pt x="39" y="78"/>
                    </a:cubicBezTo>
                    <a:cubicBezTo>
                      <a:pt x="39" y="79"/>
                      <a:pt x="39" y="81"/>
                      <a:pt x="40" y="82"/>
                    </a:cubicBezTo>
                    <a:cubicBezTo>
                      <a:pt x="40" y="83"/>
                      <a:pt x="39" y="87"/>
                      <a:pt x="39" y="89"/>
                    </a:cubicBezTo>
                    <a:cubicBezTo>
                      <a:pt x="39" y="90"/>
                      <a:pt x="39" y="98"/>
                      <a:pt x="39" y="98"/>
                    </a:cubicBezTo>
                    <a:cubicBezTo>
                      <a:pt x="39" y="98"/>
                      <a:pt x="40" y="96"/>
                      <a:pt x="41" y="96"/>
                    </a:cubicBezTo>
                    <a:cubicBezTo>
                      <a:pt x="41" y="95"/>
                      <a:pt x="42" y="95"/>
                      <a:pt x="43" y="94"/>
                    </a:cubicBezTo>
                    <a:cubicBezTo>
                      <a:pt x="43" y="93"/>
                      <a:pt x="43" y="90"/>
                      <a:pt x="43" y="90"/>
                    </a:cubicBezTo>
                    <a:cubicBezTo>
                      <a:pt x="43" y="90"/>
                      <a:pt x="43" y="89"/>
                      <a:pt x="42" y="89"/>
                    </a:cubicBezTo>
                    <a:cubicBezTo>
                      <a:pt x="42" y="90"/>
                      <a:pt x="42" y="92"/>
                      <a:pt x="42" y="93"/>
                    </a:cubicBezTo>
                    <a:cubicBezTo>
                      <a:pt x="42" y="93"/>
                      <a:pt x="41" y="93"/>
                      <a:pt x="41" y="93"/>
                    </a:cubicBezTo>
                    <a:cubicBezTo>
                      <a:pt x="41" y="93"/>
                      <a:pt x="40" y="92"/>
                      <a:pt x="41" y="90"/>
                    </a:cubicBezTo>
                    <a:cubicBezTo>
                      <a:pt x="41" y="89"/>
                      <a:pt x="42" y="87"/>
                      <a:pt x="42" y="86"/>
                    </a:cubicBezTo>
                    <a:cubicBezTo>
                      <a:pt x="42" y="85"/>
                      <a:pt x="42" y="81"/>
                      <a:pt x="42" y="79"/>
                    </a:cubicBezTo>
                    <a:cubicBezTo>
                      <a:pt x="42" y="77"/>
                      <a:pt x="42" y="74"/>
                      <a:pt x="41" y="71"/>
                    </a:cubicBezTo>
                    <a:cubicBezTo>
                      <a:pt x="41" y="68"/>
                      <a:pt x="40" y="66"/>
                      <a:pt x="40" y="63"/>
                    </a:cubicBezTo>
                    <a:cubicBezTo>
                      <a:pt x="40" y="60"/>
                      <a:pt x="40" y="56"/>
                      <a:pt x="40" y="54"/>
                    </a:cubicBezTo>
                    <a:cubicBezTo>
                      <a:pt x="40" y="54"/>
                      <a:pt x="39" y="46"/>
                      <a:pt x="39" y="46"/>
                    </a:cubicBezTo>
                    <a:cubicBezTo>
                      <a:pt x="39" y="45"/>
                      <a:pt x="39" y="43"/>
                      <a:pt x="39" y="43"/>
                    </a:cubicBezTo>
                    <a:close/>
                    <a:moveTo>
                      <a:pt x="13" y="54"/>
                    </a:moveTo>
                    <a:cubicBezTo>
                      <a:pt x="13" y="55"/>
                      <a:pt x="13" y="59"/>
                      <a:pt x="13" y="59"/>
                    </a:cubicBezTo>
                    <a:cubicBezTo>
                      <a:pt x="13" y="58"/>
                      <a:pt x="13" y="53"/>
                      <a:pt x="14" y="52"/>
                    </a:cubicBezTo>
                    <a:cubicBezTo>
                      <a:pt x="14" y="51"/>
                      <a:pt x="13" y="44"/>
                      <a:pt x="13" y="44"/>
                    </a:cubicBezTo>
                    <a:cubicBezTo>
                      <a:pt x="13" y="44"/>
                      <a:pt x="13" y="53"/>
                      <a:pt x="13" y="5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59" name="Freeform 74"/>
              <p:cNvSpPr/>
              <p:nvPr/>
            </p:nvSpPr>
            <p:spPr bwMode="auto">
              <a:xfrm>
                <a:off x="595" y="971"/>
                <a:ext cx="105" cy="79"/>
              </a:xfrm>
              <a:custGeom>
                <a:avLst/>
                <a:gdLst>
                  <a:gd name="T0" fmla="*/ 0 w 20"/>
                  <a:gd name="T1" fmla="*/ 5 h 15"/>
                  <a:gd name="T2" fmla="*/ 5 w 20"/>
                  <a:gd name="T3" fmla="*/ 4 h 15"/>
                  <a:gd name="T4" fmla="*/ 7 w 20"/>
                  <a:gd name="T5" fmla="*/ 6 h 15"/>
                  <a:gd name="T6" fmla="*/ 9 w 20"/>
                  <a:gd name="T7" fmla="*/ 15 h 15"/>
                  <a:gd name="T8" fmla="*/ 10 w 20"/>
                  <a:gd name="T9" fmla="*/ 7 h 15"/>
                  <a:gd name="T10" fmla="*/ 13 w 20"/>
                  <a:gd name="T11" fmla="*/ 4 h 15"/>
                  <a:gd name="T12" fmla="*/ 20 w 20"/>
                  <a:gd name="T13" fmla="*/ 4 h 15"/>
                  <a:gd name="T14" fmla="*/ 15 w 20"/>
                  <a:gd name="T15" fmla="*/ 0 h 15"/>
                  <a:gd name="T16" fmla="*/ 5 w 20"/>
                  <a:gd name="T17" fmla="*/ 1 h 15"/>
                  <a:gd name="T18" fmla="*/ 0 w 20"/>
                  <a:gd name="T19" fmla="*/ 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" h="15">
                    <a:moveTo>
                      <a:pt x="0" y="5"/>
                    </a:moveTo>
                    <a:cubicBezTo>
                      <a:pt x="5" y="4"/>
                      <a:pt x="5" y="4"/>
                      <a:pt x="5" y="4"/>
                    </a:cubicBezTo>
                    <a:cubicBezTo>
                      <a:pt x="5" y="4"/>
                      <a:pt x="6" y="5"/>
                      <a:pt x="7" y="6"/>
                    </a:cubicBezTo>
                    <a:cubicBezTo>
                      <a:pt x="8" y="8"/>
                      <a:pt x="9" y="15"/>
                      <a:pt x="9" y="15"/>
                    </a:cubicBezTo>
                    <a:cubicBezTo>
                      <a:pt x="9" y="15"/>
                      <a:pt x="9" y="10"/>
                      <a:pt x="10" y="7"/>
                    </a:cubicBezTo>
                    <a:cubicBezTo>
                      <a:pt x="11" y="6"/>
                      <a:pt x="12" y="4"/>
                      <a:pt x="13" y="4"/>
                    </a:cubicBezTo>
                    <a:cubicBezTo>
                      <a:pt x="14" y="4"/>
                      <a:pt x="20" y="4"/>
                      <a:pt x="20" y="4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5" y="0"/>
                      <a:pt x="8" y="12"/>
                      <a:pt x="5" y="1"/>
                    </a:cubicBezTo>
                    <a:cubicBezTo>
                      <a:pt x="4" y="1"/>
                      <a:pt x="0" y="5"/>
                      <a:pt x="0" y="5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60" name="Freeform 75"/>
              <p:cNvSpPr/>
              <p:nvPr/>
            </p:nvSpPr>
            <p:spPr bwMode="auto">
              <a:xfrm>
                <a:off x="537" y="1166"/>
                <a:ext cx="184" cy="328"/>
              </a:xfrm>
              <a:custGeom>
                <a:avLst/>
                <a:gdLst>
                  <a:gd name="T0" fmla="*/ 7 w 35"/>
                  <a:gd name="T1" fmla="*/ 0 h 62"/>
                  <a:gd name="T2" fmla="*/ 17 w 35"/>
                  <a:gd name="T3" fmla="*/ 2 h 62"/>
                  <a:gd name="T4" fmla="*/ 32 w 35"/>
                  <a:gd name="T5" fmla="*/ 5 h 62"/>
                  <a:gd name="T6" fmla="*/ 33 w 35"/>
                  <a:gd name="T7" fmla="*/ 5 h 62"/>
                  <a:gd name="T8" fmla="*/ 33 w 35"/>
                  <a:gd name="T9" fmla="*/ 9 h 62"/>
                  <a:gd name="T10" fmla="*/ 35 w 35"/>
                  <a:gd name="T11" fmla="*/ 16 h 62"/>
                  <a:gd name="T12" fmla="*/ 34 w 35"/>
                  <a:gd name="T13" fmla="*/ 31 h 62"/>
                  <a:gd name="T14" fmla="*/ 34 w 35"/>
                  <a:gd name="T15" fmla="*/ 47 h 62"/>
                  <a:gd name="T16" fmla="*/ 34 w 35"/>
                  <a:gd name="T17" fmla="*/ 61 h 62"/>
                  <a:gd name="T18" fmla="*/ 28 w 35"/>
                  <a:gd name="T19" fmla="*/ 60 h 62"/>
                  <a:gd name="T20" fmla="*/ 21 w 35"/>
                  <a:gd name="T21" fmla="*/ 58 h 62"/>
                  <a:gd name="T22" fmla="*/ 20 w 35"/>
                  <a:gd name="T23" fmla="*/ 57 h 62"/>
                  <a:gd name="T24" fmla="*/ 14 w 35"/>
                  <a:gd name="T25" fmla="*/ 57 h 62"/>
                  <a:gd name="T26" fmla="*/ 11 w 35"/>
                  <a:gd name="T27" fmla="*/ 56 h 62"/>
                  <a:gd name="T28" fmla="*/ 2 w 35"/>
                  <a:gd name="T29" fmla="*/ 55 h 62"/>
                  <a:gd name="T30" fmla="*/ 2 w 35"/>
                  <a:gd name="T31" fmla="*/ 36 h 62"/>
                  <a:gd name="T32" fmla="*/ 0 w 35"/>
                  <a:gd name="T33" fmla="*/ 26 h 62"/>
                  <a:gd name="T34" fmla="*/ 0 w 35"/>
                  <a:gd name="T35" fmla="*/ 16 h 62"/>
                  <a:gd name="T36" fmla="*/ 2 w 35"/>
                  <a:gd name="T37" fmla="*/ 7 h 62"/>
                  <a:gd name="T38" fmla="*/ 7 w 35"/>
                  <a:gd name="T39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5" h="62">
                    <a:moveTo>
                      <a:pt x="7" y="0"/>
                    </a:moveTo>
                    <a:cubicBezTo>
                      <a:pt x="7" y="0"/>
                      <a:pt x="15" y="2"/>
                      <a:pt x="17" y="2"/>
                    </a:cubicBezTo>
                    <a:cubicBezTo>
                      <a:pt x="19" y="3"/>
                      <a:pt x="32" y="5"/>
                      <a:pt x="32" y="5"/>
                    </a:cubicBezTo>
                    <a:cubicBezTo>
                      <a:pt x="33" y="5"/>
                      <a:pt x="33" y="5"/>
                      <a:pt x="33" y="5"/>
                    </a:cubicBezTo>
                    <a:cubicBezTo>
                      <a:pt x="33" y="5"/>
                      <a:pt x="33" y="6"/>
                      <a:pt x="33" y="9"/>
                    </a:cubicBezTo>
                    <a:cubicBezTo>
                      <a:pt x="34" y="11"/>
                      <a:pt x="35" y="15"/>
                      <a:pt x="35" y="16"/>
                    </a:cubicBezTo>
                    <a:cubicBezTo>
                      <a:pt x="35" y="16"/>
                      <a:pt x="34" y="26"/>
                      <a:pt x="34" y="31"/>
                    </a:cubicBezTo>
                    <a:cubicBezTo>
                      <a:pt x="34" y="36"/>
                      <a:pt x="34" y="46"/>
                      <a:pt x="34" y="47"/>
                    </a:cubicBezTo>
                    <a:cubicBezTo>
                      <a:pt x="34" y="49"/>
                      <a:pt x="34" y="60"/>
                      <a:pt x="34" y="61"/>
                    </a:cubicBezTo>
                    <a:cubicBezTo>
                      <a:pt x="34" y="62"/>
                      <a:pt x="30" y="59"/>
                      <a:pt x="28" y="60"/>
                    </a:cubicBezTo>
                    <a:cubicBezTo>
                      <a:pt x="26" y="60"/>
                      <a:pt x="22" y="58"/>
                      <a:pt x="21" y="58"/>
                    </a:cubicBezTo>
                    <a:cubicBezTo>
                      <a:pt x="21" y="58"/>
                      <a:pt x="21" y="58"/>
                      <a:pt x="20" y="57"/>
                    </a:cubicBezTo>
                    <a:cubicBezTo>
                      <a:pt x="19" y="57"/>
                      <a:pt x="16" y="57"/>
                      <a:pt x="14" y="57"/>
                    </a:cubicBezTo>
                    <a:cubicBezTo>
                      <a:pt x="12" y="57"/>
                      <a:pt x="12" y="56"/>
                      <a:pt x="11" y="56"/>
                    </a:cubicBezTo>
                    <a:cubicBezTo>
                      <a:pt x="10" y="55"/>
                      <a:pt x="2" y="55"/>
                      <a:pt x="2" y="55"/>
                    </a:cubicBezTo>
                    <a:cubicBezTo>
                      <a:pt x="2" y="55"/>
                      <a:pt x="3" y="39"/>
                      <a:pt x="2" y="36"/>
                    </a:cubicBezTo>
                    <a:cubicBezTo>
                      <a:pt x="2" y="33"/>
                      <a:pt x="0" y="28"/>
                      <a:pt x="0" y="26"/>
                    </a:cubicBezTo>
                    <a:cubicBezTo>
                      <a:pt x="0" y="23"/>
                      <a:pt x="0" y="18"/>
                      <a:pt x="0" y="16"/>
                    </a:cubicBezTo>
                    <a:cubicBezTo>
                      <a:pt x="0" y="13"/>
                      <a:pt x="1" y="10"/>
                      <a:pt x="2" y="7"/>
                    </a:cubicBezTo>
                    <a:cubicBezTo>
                      <a:pt x="4" y="4"/>
                      <a:pt x="7" y="0"/>
                      <a:pt x="7" y="0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</p:grpSp>
      </p:grpSp>
      <p:sp>
        <p:nvSpPr>
          <p:cNvPr id="15367" name="TextBox 84"/>
          <p:cNvSpPr txBox="1">
            <a:spLocks noChangeArrowheads="1"/>
          </p:cNvSpPr>
          <p:nvPr/>
        </p:nvSpPr>
        <p:spPr bwMode="auto">
          <a:xfrm>
            <a:off x="217488" y="233363"/>
            <a:ext cx="17526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800" b="1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  <a:endParaRPr lang="zh-CN" altLang="en-US" sz="1800" b="1">
              <a:solidFill>
                <a:srgbClr val="0D0D0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箭头连接符 5"/>
          <p:cNvCxnSpPr/>
          <p:nvPr/>
        </p:nvCxnSpPr>
        <p:spPr>
          <a:xfrm>
            <a:off x="1228725" y="2395538"/>
            <a:ext cx="6911975" cy="0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prstDash val="lg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87" name="椭圆 6"/>
          <p:cNvSpPr>
            <a:spLocks noChangeArrowheads="1"/>
          </p:cNvSpPr>
          <p:nvPr/>
        </p:nvSpPr>
        <p:spPr bwMode="auto">
          <a:xfrm>
            <a:off x="4924425" y="2332038"/>
            <a:ext cx="117475" cy="117475"/>
          </a:xfrm>
          <a:prstGeom prst="ellipse">
            <a:avLst/>
          </a:prstGeom>
          <a:solidFill>
            <a:srgbClr val="D56509"/>
          </a:solidFill>
          <a:ln w="9525">
            <a:solidFill>
              <a:srgbClr val="D56509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8" name="椭圆 7"/>
          <p:cNvSpPr/>
          <p:nvPr/>
        </p:nvSpPr>
        <p:spPr>
          <a:xfrm>
            <a:off x="6437313" y="2332038"/>
            <a:ext cx="117475" cy="117475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black"/>
              </a:solidFill>
              <a:latin typeface="+mn-lt"/>
              <a:ea typeface="+mn-ea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1898650" y="2332038"/>
            <a:ext cx="117475" cy="117475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lIns="162518" tIns="81255" rIns="162518" bIns="81255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  <a:latin typeface="+mn-lt"/>
              <a:ea typeface="+mn-ea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3411538" y="2332038"/>
            <a:ext cx="117475" cy="117475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16391" name="组合 19"/>
          <p:cNvGrpSpPr/>
          <p:nvPr/>
        </p:nvGrpSpPr>
        <p:grpSpPr bwMode="auto">
          <a:xfrm>
            <a:off x="1312863" y="2462213"/>
            <a:ext cx="1289050" cy="717550"/>
            <a:chOff x="1426621" y="2974797"/>
            <a:chExt cx="1289408" cy="716392"/>
          </a:xfrm>
        </p:grpSpPr>
        <p:sp>
          <p:nvSpPr>
            <p:cNvPr id="12" name="TextBox 11"/>
            <p:cNvSpPr txBox="1">
              <a:spLocks noChangeArrowheads="1"/>
            </p:cNvSpPr>
            <p:nvPr/>
          </p:nvSpPr>
          <p:spPr bwMode="auto">
            <a:xfrm flipH="1">
              <a:off x="1426621" y="2974797"/>
              <a:ext cx="1289408" cy="277364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200" b="1" kern="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</a:t>
              </a:r>
              <a:r>
                <a:rPr lang="zh-CN" altLang="en-US" sz="1200" b="1" kern="0" dirty="0" smtClea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</a:t>
              </a:r>
              <a:r>
                <a:rPr lang="zh-CN" altLang="en-US" sz="1200" b="1" kern="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标题</a:t>
              </a:r>
              <a:r>
                <a:rPr lang="zh-CN" altLang="en-US" sz="1200" b="1" kern="0" dirty="0" smtClea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</a:t>
              </a:r>
              <a:endParaRPr lang="en-US" altLang="zh-CN" sz="1200" b="1" kern="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6451" name="组合 27"/>
            <p:cNvGrpSpPr/>
            <p:nvPr/>
          </p:nvGrpSpPr>
          <p:grpSpPr bwMode="auto">
            <a:xfrm>
              <a:off x="1440607" y="3229897"/>
              <a:ext cx="1247266" cy="461292"/>
              <a:chOff x="1392563" y="3315622"/>
              <a:chExt cx="1247266" cy="461292"/>
            </a:xfrm>
          </p:grpSpPr>
          <p:sp>
            <p:nvSpPr>
              <p:cNvPr id="11" name="TextBox 11"/>
              <p:cNvSpPr txBox="1">
                <a:spLocks noChangeArrowheads="1"/>
              </p:cNvSpPr>
              <p:nvPr/>
            </p:nvSpPr>
            <p:spPr bwMode="auto">
              <a:xfrm flipH="1">
                <a:off x="1392868" y="3315697"/>
                <a:ext cx="1246534" cy="277364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1200" kern="0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点击添加文本    </a:t>
                </a:r>
                <a:endParaRPr lang="en-US" altLang="zh-CN" sz="1200" kern="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3" name="TextBox 11"/>
              <p:cNvSpPr txBox="1">
                <a:spLocks noChangeArrowheads="1"/>
              </p:cNvSpPr>
              <p:nvPr/>
            </p:nvSpPr>
            <p:spPr bwMode="auto">
              <a:xfrm flipH="1">
                <a:off x="1440506" y="3499550"/>
                <a:ext cx="1151257" cy="277364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1200" kern="0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点击添加文本    </a:t>
                </a:r>
                <a:endParaRPr lang="en-US" altLang="zh-CN" sz="1200" kern="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6392" name="组合 21"/>
          <p:cNvGrpSpPr/>
          <p:nvPr/>
        </p:nvGrpSpPr>
        <p:grpSpPr bwMode="auto">
          <a:xfrm>
            <a:off x="2825750" y="1474788"/>
            <a:ext cx="1289050" cy="738187"/>
            <a:chOff x="2939479" y="1986212"/>
            <a:chExt cx="1289408" cy="738880"/>
          </a:xfrm>
        </p:grpSpPr>
        <p:sp>
          <p:nvSpPr>
            <p:cNvPr id="15" name="TextBox 11"/>
            <p:cNvSpPr txBox="1">
              <a:spLocks noChangeArrowheads="1"/>
            </p:cNvSpPr>
            <p:nvPr/>
          </p:nvSpPr>
          <p:spPr bwMode="auto">
            <a:xfrm flipH="1">
              <a:off x="2939479" y="1986212"/>
              <a:ext cx="1289408" cy="276484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200" b="1" kern="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</a:t>
              </a:r>
              <a:r>
                <a:rPr lang="zh-CN" altLang="en-US" sz="1200" b="1" kern="0" dirty="0" smtClea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</a:t>
              </a:r>
              <a:r>
                <a:rPr lang="zh-CN" altLang="en-US" sz="1200" b="1" kern="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标题</a:t>
              </a:r>
              <a:r>
                <a:rPr lang="zh-CN" altLang="en-US" sz="1200" b="1" kern="0" dirty="0" smtClea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</a:t>
              </a:r>
              <a:endParaRPr lang="en-US" altLang="zh-CN" sz="1200" b="1" kern="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6447" name="组合 28"/>
            <p:cNvGrpSpPr/>
            <p:nvPr/>
          </p:nvGrpSpPr>
          <p:grpSpPr bwMode="auto">
            <a:xfrm>
              <a:off x="2939479" y="2263800"/>
              <a:ext cx="1247266" cy="461292"/>
              <a:chOff x="1392563" y="3315622"/>
              <a:chExt cx="1247266" cy="461292"/>
            </a:xfrm>
          </p:grpSpPr>
          <p:sp>
            <p:nvSpPr>
              <p:cNvPr id="30" name="TextBox 11"/>
              <p:cNvSpPr txBox="1">
                <a:spLocks noChangeArrowheads="1"/>
              </p:cNvSpPr>
              <p:nvPr/>
            </p:nvSpPr>
            <p:spPr bwMode="auto">
              <a:xfrm flipH="1">
                <a:off x="1392563" y="3316106"/>
                <a:ext cx="1246534" cy="276485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1200" kern="0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点击添加文本    </a:t>
                </a:r>
                <a:endParaRPr lang="en-US" altLang="zh-CN" sz="1200" kern="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1" name="TextBox 11"/>
              <p:cNvSpPr txBox="1">
                <a:spLocks noChangeArrowheads="1"/>
              </p:cNvSpPr>
              <p:nvPr/>
            </p:nvSpPr>
            <p:spPr bwMode="auto">
              <a:xfrm flipH="1">
                <a:off x="1440201" y="3500429"/>
                <a:ext cx="1151257" cy="276485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1200" kern="0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点击添加文本    </a:t>
                </a:r>
                <a:endParaRPr lang="en-US" altLang="zh-CN" sz="1200" kern="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6393" name="组合 26"/>
          <p:cNvGrpSpPr/>
          <p:nvPr/>
        </p:nvGrpSpPr>
        <p:grpSpPr bwMode="auto">
          <a:xfrm>
            <a:off x="4332288" y="1474788"/>
            <a:ext cx="1290637" cy="738187"/>
            <a:chOff x="4446967" y="1986212"/>
            <a:chExt cx="1289408" cy="738880"/>
          </a:xfrm>
        </p:grpSpPr>
        <p:sp>
          <p:nvSpPr>
            <p:cNvPr id="18" name="TextBox 11"/>
            <p:cNvSpPr txBox="1">
              <a:spLocks noChangeArrowheads="1"/>
            </p:cNvSpPr>
            <p:nvPr/>
          </p:nvSpPr>
          <p:spPr bwMode="auto">
            <a:xfrm flipH="1">
              <a:off x="4446967" y="1986212"/>
              <a:ext cx="1289408" cy="308264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400" b="1" kern="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</a:t>
              </a:r>
              <a:r>
                <a:rPr lang="zh-CN" altLang="en-US" sz="1400" b="1" kern="0" dirty="0" smtClea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</a:t>
              </a:r>
              <a:r>
                <a:rPr lang="zh-CN" altLang="en-US" sz="1400" b="1" kern="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标题</a:t>
              </a:r>
              <a:r>
                <a:rPr lang="zh-CN" altLang="en-US" sz="1400" b="1" kern="0" dirty="0" smtClea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</a:t>
              </a:r>
              <a:endParaRPr lang="en-US" altLang="zh-CN" sz="1400" b="1" kern="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6443" name="组合 31"/>
            <p:cNvGrpSpPr/>
            <p:nvPr/>
          </p:nvGrpSpPr>
          <p:grpSpPr bwMode="auto">
            <a:xfrm>
              <a:off x="4467423" y="2263800"/>
              <a:ext cx="1247266" cy="461292"/>
              <a:chOff x="1392563" y="3315622"/>
              <a:chExt cx="1247266" cy="461292"/>
            </a:xfrm>
          </p:grpSpPr>
          <p:sp>
            <p:nvSpPr>
              <p:cNvPr id="33" name="TextBox 11"/>
              <p:cNvSpPr txBox="1">
                <a:spLocks noChangeArrowheads="1"/>
              </p:cNvSpPr>
              <p:nvPr/>
            </p:nvSpPr>
            <p:spPr bwMode="auto">
              <a:xfrm flipH="1">
                <a:off x="1392725" y="3316106"/>
                <a:ext cx="1246587" cy="276485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1200" kern="0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点击添加文本    </a:t>
                </a:r>
                <a:endParaRPr lang="en-US" altLang="zh-CN" sz="1200" kern="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4" name="TextBox 11"/>
              <p:cNvSpPr txBox="1">
                <a:spLocks noChangeArrowheads="1"/>
              </p:cNvSpPr>
              <p:nvPr/>
            </p:nvSpPr>
            <p:spPr bwMode="auto">
              <a:xfrm flipH="1">
                <a:off x="1440304" y="3500429"/>
                <a:ext cx="1151427" cy="276485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1200" kern="0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点击添加文本    </a:t>
                </a:r>
                <a:endParaRPr lang="en-US" altLang="zh-CN" sz="1200" kern="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6394" name="组合 37"/>
          <p:cNvGrpSpPr/>
          <p:nvPr/>
        </p:nvGrpSpPr>
        <p:grpSpPr bwMode="auto">
          <a:xfrm>
            <a:off x="5864225" y="2462213"/>
            <a:ext cx="1314450" cy="771525"/>
            <a:chOff x="5978137" y="2974797"/>
            <a:chExt cx="1313737" cy="770999"/>
          </a:xfrm>
        </p:grpSpPr>
        <p:sp>
          <p:nvSpPr>
            <p:cNvPr id="21" name="TextBox 11"/>
            <p:cNvSpPr txBox="1">
              <a:spLocks noChangeArrowheads="1"/>
            </p:cNvSpPr>
            <p:nvPr/>
          </p:nvSpPr>
          <p:spPr bwMode="auto">
            <a:xfrm flipH="1">
              <a:off x="5978137" y="2974797"/>
              <a:ext cx="1289938" cy="277623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200" b="1" kern="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</a:t>
              </a:r>
              <a:r>
                <a:rPr lang="zh-CN" altLang="en-US" sz="1200" b="1" kern="0" dirty="0" smtClea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</a:t>
              </a:r>
              <a:r>
                <a:rPr lang="zh-CN" altLang="en-US" sz="1200" b="1" kern="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标题</a:t>
              </a:r>
              <a:r>
                <a:rPr lang="zh-CN" altLang="en-US" sz="1200" b="1" kern="0" dirty="0" smtClea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</a:t>
              </a:r>
              <a:endParaRPr lang="en-US" altLang="zh-CN" sz="1200" b="1" kern="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6439" name="组合 34"/>
            <p:cNvGrpSpPr/>
            <p:nvPr/>
          </p:nvGrpSpPr>
          <p:grpSpPr bwMode="auto">
            <a:xfrm>
              <a:off x="6044608" y="3284504"/>
              <a:ext cx="1247266" cy="461292"/>
              <a:chOff x="1392563" y="3315622"/>
              <a:chExt cx="1247266" cy="461292"/>
            </a:xfrm>
          </p:grpSpPr>
          <p:sp>
            <p:nvSpPr>
              <p:cNvPr id="36" name="TextBox 11"/>
              <p:cNvSpPr txBox="1">
                <a:spLocks noChangeArrowheads="1"/>
              </p:cNvSpPr>
              <p:nvPr/>
            </p:nvSpPr>
            <p:spPr bwMode="auto">
              <a:xfrm flipH="1">
                <a:off x="1392731" y="3315266"/>
                <a:ext cx="1247098" cy="277623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1200" kern="0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点击添加文本    </a:t>
                </a:r>
                <a:endParaRPr lang="en-US" altLang="zh-CN" sz="1200" kern="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7" name="TextBox 11"/>
              <p:cNvSpPr txBox="1">
                <a:spLocks noChangeArrowheads="1"/>
              </p:cNvSpPr>
              <p:nvPr/>
            </p:nvSpPr>
            <p:spPr bwMode="auto">
              <a:xfrm flipH="1">
                <a:off x="1440330" y="3499291"/>
                <a:ext cx="1151900" cy="277623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1200" kern="0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点击添加文本    </a:t>
                </a:r>
                <a:endParaRPr lang="en-US" altLang="zh-CN" sz="1200" kern="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6395" name="组合 13"/>
          <p:cNvGrpSpPr/>
          <p:nvPr/>
        </p:nvGrpSpPr>
        <p:grpSpPr bwMode="auto">
          <a:xfrm>
            <a:off x="1476375" y="1106488"/>
            <a:ext cx="962025" cy="1284287"/>
            <a:chOff x="1590206" y="1618485"/>
            <a:chExt cx="962238" cy="1284032"/>
          </a:xfrm>
        </p:grpSpPr>
        <p:sp>
          <p:nvSpPr>
            <p:cNvPr id="2" name="上箭头 1"/>
            <p:cNvSpPr/>
            <p:nvPr/>
          </p:nvSpPr>
          <p:spPr>
            <a:xfrm>
              <a:off x="1590206" y="1618485"/>
              <a:ext cx="962238" cy="1284032"/>
            </a:xfrm>
            <a:prstGeom prst="upArrow">
              <a:avLst>
                <a:gd name="adj1" fmla="val 68115"/>
                <a:gd name="adj2" fmla="val 50000"/>
              </a:avLst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lIns="162518" tIns="81255" rIns="162518" bIns="8125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  <a:latin typeface="+mn-lt"/>
                <a:ea typeface="+mn-ea"/>
              </a:endParaRPr>
            </a:p>
          </p:txBody>
        </p:sp>
        <p:sp>
          <p:nvSpPr>
            <p:cNvPr id="16436" name="TextBox 22"/>
            <p:cNvSpPr txBox="1">
              <a:spLocks noChangeArrowheads="1"/>
            </p:cNvSpPr>
            <p:nvPr/>
          </p:nvSpPr>
          <p:spPr bwMode="auto">
            <a:xfrm flipH="1">
              <a:off x="1752609" y="1994446"/>
              <a:ext cx="665567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800">
                  <a:solidFill>
                    <a:srgbClr val="FFFFFF"/>
                  </a:solidFill>
                  <a:latin typeface="Dotum" panose="020B0600000101010101" pitchFamily="34" charset="-127"/>
                  <a:ea typeface="Dotum" panose="020B0600000101010101" pitchFamily="34" charset="-127"/>
                </a:rPr>
                <a:t>33%</a:t>
              </a:r>
              <a:endParaRPr lang="zh-CN" altLang="en-US" sz="1800">
                <a:solidFill>
                  <a:srgbClr val="FFFFFF"/>
                </a:solidFill>
                <a:latin typeface="Dotum" panose="020B0600000101010101" pitchFamily="34" charset="-127"/>
                <a:ea typeface="Dotum" panose="020B0600000101010101" pitchFamily="34" charset="-127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825208" y="1618485"/>
              <a:ext cx="66690" cy="247601"/>
            </a:xfrm>
            <a:custGeom>
              <a:avLst/>
              <a:gdLst/>
              <a:ahLst/>
              <a:cxnLst/>
              <a:rect l="l" t="t" r="r" b="b"/>
              <a:pathLst>
                <a:path w="72008" h="290779">
                  <a:moveTo>
                    <a:pt x="0" y="0"/>
                  </a:moveTo>
                  <a:lnTo>
                    <a:pt x="72008" y="0"/>
                  </a:lnTo>
                  <a:lnTo>
                    <a:pt x="72008" y="218771"/>
                  </a:lnTo>
                  <a:lnTo>
                    <a:pt x="0" y="290779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lIns="162518" tIns="81255" rIns="162518" bIns="8125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  <a:latin typeface="+mn-lt"/>
                <a:ea typeface="+mn-ea"/>
              </a:endParaRPr>
            </a:p>
          </p:txBody>
        </p:sp>
      </p:grpSp>
      <p:grpSp>
        <p:nvGrpSpPr>
          <p:cNvPr id="16396" name="组合 15"/>
          <p:cNvGrpSpPr/>
          <p:nvPr/>
        </p:nvGrpSpPr>
        <p:grpSpPr bwMode="auto">
          <a:xfrm>
            <a:off x="3081338" y="2379663"/>
            <a:ext cx="777875" cy="1058862"/>
            <a:chOff x="3195257" y="2891546"/>
            <a:chExt cx="777854" cy="1059380"/>
          </a:xfrm>
        </p:grpSpPr>
        <p:sp>
          <p:nvSpPr>
            <p:cNvPr id="3" name="上箭头 2"/>
            <p:cNvSpPr/>
            <p:nvPr/>
          </p:nvSpPr>
          <p:spPr>
            <a:xfrm rot="10800000">
              <a:off x="3195257" y="2891546"/>
              <a:ext cx="777854" cy="1038733"/>
            </a:xfrm>
            <a:prstGeom prst="upArrow">
              <a:avLst>
                <a:gd name="adj1" fmla="val 64006"/>
                <a:gd name="adj2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6433" name="TextBox 23"/>
            <p:cNvSpPr txBox="1">
              <a:spLocks noChangeArrowheads="1"/>
            </p:cNvSpPr>
            <p:nvPr/>
          </p:nvSpPr>
          <p:spPr bwMode="auto">
            <a:xfrm flipH="1">
              <a:off x="3300708" y="3221524"/>
              <a:ext cx="558166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400">
                  <a:solidFill>
                    <a:srgbClr val="FFFFFF"/>
                  </a:solidFill>
                  <a:latin typeface="Dotum" panose="020B0600000101010101" pitchFamily="34" charset="-127"/>
                  <a:ea typeface="Dotum" panose="020B0600000101010101" pitchFamily="34" charset="-127"/>
                </a:rPr>
                <a:t>16%</a:t>
              </a:r>
              <a:endParaRPr lang="zh-CN" altLang="en-US" sz="1400">
                <a:solidFill>
                  <a:srgbClr val="FFFFFF"/>
                </a:solidFill>
                <a:latin typeface="Dotum" panose="020B0600000101010101" pitchFamily="34" charset="-127"/>
                <a:ea typeface="Dotum" panose="020B0600000101010101" pitchFamily="34" charset="-127"/>
              </a:endParaRPr>
            </a:p>
          </p:txBody>
        </p:sp>
        <p:sp>
          <p:nvSpPr>
            <p:cNvPr id="51" name="矩形 49"/>
            <p:cNvSpPr/>
            <p:nvPr/>
          </p:nvSpPr>
          <p:spPr>
            <a:xfrm flipH="1" flipV="1">
              <a:off x="3708005" y="3746039"/>
              <a:ext cx="58736" cy="204887"/>
            </a:xfrm>
            <a:custGeom>
              <a:avLst/>
              <a:gdLst/>
              <a:ahLst/>
              <a:cxnLst/>
              <a:rect l="l" t="t" r="r" b="b"/>
              <a:pathLst>
                <a:path w="72008" h="290779">
                  <a:moveTo>
                    <a:pt x="0" y="0"/>
                  </a:moveTo>
                  <a:lnTo>
                    <a:pt x="72008" y="0"/>
                  </a:lnTo>
                  <a:lnTo>
                    <a:pt x="72008" y="218771"/>
                  </a:lnTo>
                  <a:lnTo>
                    <a:pt x="0" y="290779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6397" name="组合 16"/>
          <p:cNvGrpSpPr/>
          <p:nvPr/>
        </p:nvGrpSpPr>
        <p:grpSpPr bwMode="auto">
          <a:xfrm>
            <a:off x="4241800" y="2379663"/>
            <a:ext cx="1473200" cy="1965325"/>
            <a:chOff x="4355244" y="2891545"/>
            <a:chExt cx="1472856" cy="1965412"/>
          </a:xfrm>
        </p:grpSpPr>
        <p:sp>
          <p:nvSpPr>
            <p:cNvPr id="16429" name="上箭头 4"/>
            <p:cNvSpPr>
              <a:spLocks noChangeArrowheads="1"/>
            </p:cNvSpPr>
            <p:nvPr/>
          </p:nvSpPr>
          <p:spPr bwMode="auto">
            <a:xfrm rot="10800000">
              <a:off x="4355244" y="2891545"/>
              <a:ext cx="1472856" cy="1965411"/>
            </a:xfrm>
            <a:prstGeom prst="upArrow">
              <a:avLst>
                <a:gd name="adj1" fmla="val 66269"/>
                <a:gd name="adj2" fmla="val 49998"/>
              </a:avLst>
            </a:prstGeom>
            <a:solidFill>
              <a:srgbClr val="D56509"/>
            </a:solidFill>
            <a:ln w="9525">
              <a:solidFill>
                <a:srgbClr val="D56509"/>
              </a:solidFill>
              <a:miter lim="800000"/>
            </a:ln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16430" name="TextBox 24"/>
            <p:cNvSpPr txBox="1">
              <a:spLocks noChangeArrowheads="1"/>
            </p:cNvSpPr>
            <p:nvPr/>
          </p:nvSpPr>
          <p:spPr bwMode="auto">
            <a:xfrm flipH="1">
              <a:off x="4693507" y="3702313"/>
              <a:ext cx="825867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400">
                  <a:solidFill>
                    <a:srgbClr val="FFFFFF"/>
                  </a:solidFill>
                  <a:latin typeface="Dotum" panose="020B0600000101010101" pitchFamily="34" charset="-127"/>
                  <a:ea typeface="Dotum" panose="020B0600000101010101" pitchFamily="34" charset="-127"/>
                </a:rPr>
                <a:t>77%</a:t>
              </a:r>
              <a:endParaRPr lang="zh-CN" altLang="en-US" sz="2400">
                <a:solidFill>
                  <a:srgbClr val="FFFFFF"/>
                </a:solidFill>
                <a:latin typeface="Dotum" panose="020B0600000101010101" pitchFamily="34" charset="-127"/>
                <a:ea typeface="Dotum" panose="020B0600000101010101" pitchFamily="34" charset="-127"/>
              </a:endParaRPr>
            </a:p>
          </p:txBody>
        </p:sp>
        <p:sp>
          <p:nvSpPr>
            <p:cNvPr id="16431" name="矩形 49"/>
            <p:cNvSpPr/>
            <p:nvPr/>
          </p:nvSpPr>
          <p:spPr bwMode="auto">
            <a:xfrm flipH="1" flipV="1">
              <a:off x="5358832" y="4501312"/>
              <a:ext cx="85416" cy="355645"/>
            </a:xfrm>
            <a:custGeom>
              <a:avLst/>
              <a:gdLst>
                <a:gd name="T0" fmla="*/ 0 w 72008"/>
                <a:gd name="T1" fmla="*/ 0 h 290779"/>
                <a:gd name="T2" fmla="*/ 200601 w 72008"/>
                <a:gd name="T3" fmla="*/ 0 h 290779"/>
                <a:gd name="T4" fmla="*/ 200601 w 72008"/>
                <a:gd name="T5" fmla="*/ 732340 h 290779"/>
                <a:gd name="T6" fmla="*/ 0 w 72008"/>
                <a:gd name="T7" fmla="*/ 973386 h 290779"/>
                <a:gd name="T8" fmla="*/ 0 w 72008"/>
                <a:gd name="T9" fmla="*/ 0 h 29077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2008" h="290779">
                  <a:moveTo>
                    <a:pt x="0" y="0"/>
                  </a:moveTo>
                  <a:lnTo>
                    <a:pt x="72008" y="0"/>
                  </a:lnTo>
                  <a:lnTo>
                    <a:pt x="72008" y="218771"/>
                  </a:lnTo>
                  <a:lnTo>
                    <a:pt x="0" y="2907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56509"/>
            </a:solidFill>
            <a:ln w="9525">
              <a:solidFill>
                <a:srgbClr val="D56509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6398" name="组合 18"/>
          <p:cNvGrpSpPr/>
          <p:nvPr/>
        </p:nvGrpSpPr>
        <p:grpSpPr bwMode="auto">
          <a:xfrm>
            <a:off x="5854700" y="684213"/>
            <a:ext cx="1282700" cy="1711325"/>
            <a:chOff x="5968385" y="1195651"/>
            <a:chExt cx="1283033" cy="1712107"/>
          </a:xfrm>
        </p:grpSpPr>
        <p:sp>
          <p:nvSpPr>
            <p:cNvPr id="4" name="上箭头 3"/>
            <p:cNvSpPr/>
            <p:nvPr/>
          </p:nvSpPr>
          <p:spPr>
            <a:xfrm>
              <a:off x="5968385" y="1195651"/>
              <a:ext cx="1283033" cy="1712107"/>
            </a:xfrm>
            <a:prstGeom prst="upArrow">
              <a:avLst>
                <a:gd name="adj1" fmla="val 66982"/>
                <a:gd name="adj2" fmla="val 5000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16427" name="TextBox 25"/>
            <p:cNvSpPr txBox="1">
              <a:spLocks noChangeArrowheads="1"/>
            </p:cNvSpPr>
            <p:nvPr/>
          </p:nvSpPr>
          <p:spPr bwMode="auto">
            <a:xfrm flipH="1">
              <a:off x="6251853" y="1675636"/>
              <a:ext cx="718466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000">
                  <a:solidFill>
                    <a:srgbClr val="FFFFFF"/>
                  </a:solidFill>
                  <a:latin typeface="Dotum" panose="020B0600000101010101" pitchFamily="34" charset="-127"/>
                  <a:ea typeface="Dotum" panose="020B0600000101010101" pitchFamily="34" charset="-127"/>
                </a:rPr>
                <a:t>49%</a:t>
              </a:r>
              <a:endParaRPr lang="zh-CN" altLang="en-US" sz="2000">
                <a:solidFill>
                  <a:srgbClr val="FFFFFF"/>
                </a:solidFill>
                <a:latin typeface="Dotum" panose="020B0600000101010101" pitchFamily="34" charset="-127"/>
                <a:ea typeface="Dotum" panose="020B0600000101010101" pitchFamily="34" charset="-127"/>
              </a:endParaRPr>
            </a:p>
          </p:txBody>
        </p:sp>
        <p:sp>
          <p:nvSpPr>
            <p:cNvPr id="54" name="矩形 49"/>
            <p:cNvSpPr/>
            <p:nvPr/>
          </p:nvSpPr>
          <p:spPr>
            <a:xfrm>
              <a:off x="6279616" y="1195651"/>
              <a:ext cx="68281" cy="347821"/>
            </a:xfrm>
            <a:custGeom>
              <a:avLst/>
              <a:gdLst/>
              <a:ahLst/>
              <a:cxnLst/>
              <a:rect l="l" t="t" r="r" b="b"/>
              <a:pathLst>
                <a:path w="72008" h="290779">
                  <a:moveTo>
                    <a:pt x="0" y="0"/>
                  </a:moveTo>
                  <a:lnTo>
                    <a:pt x="72008" y="0"/>
                  </a:lnTo>
                  <a:lnTo>
                    <a:pt x="72008" y="218771"/>
                  </a:lnTo>
                  <a:lnTo>
                    <a:pt x="0" y="290779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</p:grpSp>
      <p:sp>
        <p:nvSpPr>
          <p:cNvPr id="16399" name="TextBox 66"/>
          <p:cNvSpPr txBox="1">
            <a:spLocks noChangeArrowheads="1"/>
          </p:cNvSpPr>
          <p:nvPr/>
        </p:nvSpPr>
        <p:spPr bwMode="auto">
          <a:xfrm>
            <a:off x="217488" y="233363"/>
            <a:ext cx="17526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800" b="1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  <a:endParaRPr lang="zh-CN" altLang="en-US" sz="1800" b="1">
              <a:solidFill>
                <a:srgbClr val="0D0D0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6400" name="组合 40"/>
          <p:cNvGrpSpPr/>
          <p:nvPr/>
        </p:nvGrpSpPr>
        <p:grpSpPr bwMode="auto">
          <a:xfrm>
            <a:off x="1116013" y="4454525"/>
            <a:ext cx="7092950" cy="277813"/>
            <a:chOff x="928023" y="4454991"/>
            <a:chExt cx="7093887" cy="276999"/>
          </a:xfrm>
        </p:grpSpPr>
        <p:sp>
          <p:nvSpPr>
            <p:cNvPr id="16421" name="矩形 38"/>
            <p:cNvSpPr>
              <a:spLocks noChangeArrowheads="1"/>
            </p:cNvSpPr>
            <p:nvPr/>
          </p:nvSpPr>
          <p:spPr bwMode="auto">
            <a:xfrm>
              <a:off x="970891" y="4454991"/>
              <a:ext cx="7051019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20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上海锐普广告有限公司以不同于传统的</a:t>
              </a:r>
              <a:r>
                <a:rPr lang="en-US" altLang="zh-CN" sz="120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制作模式，创造全新的</a:t>
              </a:r>
              <a:r>
                <a:rPr lang="en-US" altLang="zh-CN" sz="120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体验。</a:t>
              </a:r>
              <a:endParaRPr lang="zh-CN" altLang="en-US" sz="12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6422" name="组合 39"/>
            <p:cNvGrpSpPr/>
            <p:nvPr/>
          </p:nvGrpSpPr>
          <p:grpSpPr bwMode="auto">
            <a:xfrm>
              <a:off x="928023" y="4530543"/>
              <a:ext cx="115585" cy="115585"/>
              <a:chOff x="531716" y="4005263"/>
              <a:chExt cx="115585" cy="115585"/>
            </a:xfrm>
          </p:grpSpPr>
          <p:sp>
            <p:nvSpPr>
              <p:cNvPr id="71" name="虚尾箭头 70"/>
              <p:cNvSpPr/>
              <p:nvPr/>
            </p:nvSpPr>
            <p:spPr>
              <a:xfrm>
                <a:off x="558707" y="4027848"/>
                <a:ext cx="61921" cy="71228"/>
              </a:xfrm>
              <a:prstGeom prst="stripedRightArrow">
                <a:avLst/>
              </a:prstGeom>
              <a:solidFill>
                <a:schemeClr val="bg1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lIns="162518" tIns="81255" rIns="162518" bIns="81255" anchor="ctr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white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6424" name="椭圆 72"/>
              <p:cNvSpPr>
                <a:spLocks noChangeArrowheads="1"/>
              </p:cNvSpPr>
              <p:nvPr/>
            </p:nvSpPr>
            <p:spPr bwMode="auto">
              <a:xfrm>
                <a:off x="531716" y="4005263"/>
                <a:ext cx="115585" cy="115585"/>
              </a:xfrm>
              <a:prstGeom prst="ellipse">
                <a:avLst/>
              </a:prstGeom>
              <a:solidFill>
                <a:srgbClr val="D5650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lIns="162518" tIns="81255" rIns="162518" bIns="81255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80" name="虚尾箭头 79"/>
              <p:cNvSpPr/>
              <p:nvPr/>
            </p:nvSpPr>
            <p:spPr>
              <a:xfrm>
                <a:off x="558707" y="4026265"/>
                <a:ext cx="60333" cy="72811"/>
              </a:xfrm>
              <a:prstGeom prst="stripedRightArrow">
                <a:avLst/>
              </a:prstGeom>
              <a:solidFill>
                <a:schemeClr val="bg1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lIns="162518" tIns="81255" rIns="162518" bIns="81255" anchor="ctr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white"/>
                  </a:solidFill>
                  <a:latin typeface="+mn-lt"/>
                  <a:ea typeface="+mn-ea"/>
                </a:endParaRPr>
              </a:p>
            </p:txBody>
          </p:sp>
        </p:grpSp>
      </p:grpSp>
      <p:grpSp>
        <p:nvGrpSpPr>
          <p:cNvPr id="16401" name="组合 54"/>
          <p:cNvGrpSpPr/>
          <p:nvPr/>
        </p:nvGrpSpPr>
        <p:grpSpPr bwMode="auto">
          <a:xfrm>
            <a:off x="1673225" y="1230313"/>
            <a:ext cx="560388" cy="1168400"/>
            <a:chOff x="1682370" y="1230398"/>
            <a:chExt cx="561363" cy="1168458"/>
          </a:xfrm>
        </p:grpSpPr>
        <p:cxnSp>
          <p:nvCxnSpPr>
            <p:cNvPr id="46" name="直接连接符 45"/>
            <p:cNvCxnSpPr/>
            <p:nvPr/>
          </p:nvCxnSpPr>
          <p:spPr>
            <a:xfrm flipH="1">
              <a:off x="1682370" y="1230398"/>
              <a:ext cx="281477" cy="300052"/>
            </a:xfrm>
            <a:prstGeom prst="line">
              <a:avLst/>
            </a:prstGeom>
            <a:ln>
              <a:solidFill>
                <a:schemeClr val="bg1">
                  <a:alpha val="6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/>
            <p:cNvCxnSpPr/>
            <p:nvPr/>
          </p:nvCxnSpPr>
          <p:spPr>
            <a:xfrm>
              <a:off x="1963847" y="1230398"/>
              <a:ext cx="279886" cy="300052"/>
            </a:xfrm>
            <a:prstGeom prst="line">
              <a:avLst/>
            </a:prstGeom>
            <a:ln>
              <a:solidFill>
                <a:schemeClr val="bg1">
                  <a:alpha val="6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/>
            <p:cNvCxnSpPr/>
            <p:nvPr/>
          </p:nvCxnSpPr>
          <p:spPr>
            <a:xfrm>
              <a:off x="1682370" y="1530450"/>
              <a:ext cx="0" cy="860468"/>
            </a:xfrm>
            <a:prstGeom prst="line">
              <a:avLst/>
            </a:prstGeom>
            <a:ln>
              <a:solidFill>
                <a:schemeClr val="bg1">
                  <a:alpha val="6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连接符 61"/>
            <p:cNvCxnSpPr/>
            <p:nvPr/>
          </p:nvCxnSpPr>
          <p:spPr>
            <a:xfrm>
              <a:off x="2243733" y="1530450"/>
              <a:ext cx="0" cy="868406"/>
            </a:xfrm>
            <a:prstGeom prst="line">
              <a:avLst/>
            </a:prstGeom>
            <a:ln>
              <a:solidFill>
                <a:schemeClr val="bg1">
                  <a:alpha val="6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402" name="组合 63"/>
          <p:cNvGrpSpPr/>
          <p:nvPr/>
        </p:nvGrpSpPr>
        <p:grpSpPr bwMode="auto">
          <a:xfrm flipV="1">
            <a:off x="3263900" y="2381250"/>
            <a:ext cx="395288" cy="820738"/>
            <a:chOff x="1682370" y="1230398"/>
            <a:chExt cx="561363" cy="1168458"/>
          </a:xfrm>
        </p:grpSpPr>
        <p:cxnSp>
          <p:nvCxnSpPr>
            <p:cNvPr id="65" name="直接连接符 64"/>
            <p:cNvCxnSpPr/>
            <p:nvPr/>
          </p:nvCxnSpPr>
          <p:spPr>
            <a:xfrm flipH="1">
              <a:off x="1682370" y="1230398"/>
              <a:ext cx="281809" cy="300590"/>
            </a:xfrm>
            <a:prstGeom prst="line">
              <a:avLst/>
            </a:prstGeom>
            <a:ln>
              <a:solidFill>
                <a:schemeClr val="bg1">
                  <a:alpha val="6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接连接符 65"/>
            <p:cNvCxnSpPr/>
            <p:nvPr/>
          </p:nvCxnSpPr>
          <p:spPr>
            <a:xfrm>
              <a:off x="1964179" y="1230398"/>
              <a:ext cx="279554" cy="300590"/>
            </a:xfrm>
            <a:prstGeom prst="line">
              <a:avLst/>
            </a:prstGeom>
            <a:ln>
              <a:solidFill>
                <a:schemeClr val="bg1">
                  <a:alpha val="6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接连接符 71"/>
            <p:cNvCxnSpPr/>
            <p:nvPr/>
          </p:nvCxnSpPr>
          <p:spPr>
            <a:xfrm>
              <a:off x="1682370" y="1530988"/>
              <a:ext cx="0" cy="858827"/>
            </a:xfrm>
            <a:prstGeom prst="line">
              <a:avLst/>
            </a:prstGeom>
            <a:ln>
              <a:solidFill>
                <a:schemeClr val="bg1">
                  <a:alpha val="6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接连接符 73"/>
            <p:cNvCxnSpPr/>
            <p:nvPr/>
          </p:nvCxnSpPr>
          <p:spPr>
            <a:xfrm>
              <a:off x="2243733" y="1524207"/>
              <a:ext cx="0" cy="874649"/>
            </a:xfrm>
            <a:prstGeom prst="line">
              <a:avLst/>
            </a:prstGeom>
            <a:ln>
              <a:solidFill>
                <a:schemeClr val="bg1">
                  <a:alpha val="6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403" name="组合 74"/>
          <p:cNvGrpSpPr/>
          <p:nvPr/>
        </p:nvGrpSpPr>
        <p:grpSpPr bwMode="auto">
          <a:xfrm flipV="1">
            <a:off x="4575175" y="2332038"/>
            <a:ext cx="828675" cy="1724025"/>
            <a:chOff x="1682370" y="1230398"/>
            <a:chExt cx="561363" cy="1168457"/>
          </a:xfrm>
        </p:grpSpPr>
        <p:cxnSp>
          <p:nvCxnSpPr>
            <p:cNvPr id="76" name="直接连接符 75"/>
            <p:cNvCxnSpPr/>
            <p:nvPr/>
          </p:nvCxnSpPr>
          <p:spPr>
            <a:xfrm flipH="1">
              <a:off x="1682370" y="1230398"/>
              <a:ext cx="280682" cy="301260"/>
            </a:xfrm>
            <a:prstGeom prst="line">
              <a:avLst/>
            </a:prstGeom>
            <a:ln>
              <a:solidFill>
                <a:schemeClr val="bg1">
                  <a:alpha val="6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接连接符 76"/>
            <p:cNvCxnSpPr/>
            <p:nvPr/>
          </p:nvCxnSpPr>
          <p:spPr>
            <a:xfrm>
              <a:off x="1963052" y="1230398"/>
              <a:ext cx="280681" cy="301260"/>
            </a:xfrm>
            <a:prstGeom prst="line">
              <a:avLst/>
            </a:prstGeom>
            <a:ln>
              <a:solidFill>
                <a:schemeClr val="bg1">
                  <a:alpha val="6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接连接符 77"/>
            <p:cNvCxnSpPr/>
            <p:nvPr/>
          </p:nvCxnSpPr>
          <p:spPr>
            <a:xfrm>
              <a:off x="1682370" y="1531658"/>
              <a:ext cx="0" cy="858590"/>
            </a:xfrm>
            <a:prstGeom prst="line">
              <a:avLst/>
            </a:prstGeom>
            <a:ln>
              <a:solidFill>
                <a:schemeClr val="bg1">
                  <a:alpha val="6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接连接符 78"/>
            <p:cNvCxnSpPr/>
            <p:nvPr/>
          </p:nvCxnSpPr>
          <p:spPr>
            <a:xfrm>
              <a:off x="2243733" y="1531658"/>
              <a:ext cx="0" cy="867197"/>
            </a:xfrm>
            <a:prstGeom prst="line">
              <a:avLst/>
            </a:prstGeom>
            <a:ln>
              <a:solidFill>
                <a:schemeClr val="bg1">
                  <a:alpha val="6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404" name="组合 85"/>
          <p:cNvGrpSpPr/>
          <p:nvPr/>
        </p:nvGrpSpPr>
        <p:grpSpPr bwMode="auto">
          <a:xfrm>
            <a:off x="6113463" y="882650"/>
            <a:ext cx="757237" cy="1577975"/>
            <a:chOff x="1682370" y="1230398"/>
            <a:chExt cx="561363" cy="1168458"/>
          </a:xfrm>
        </p:grpSpPr>
        <p:cxnSp>
          <p:nvCxnSpPr>
            <p:cNvPr id="87" name="直接连接符 86"/>
            <p:cNvCxnSpPr/>
            <p:nvPr/>
          </p:nvCxnSpPr>
          <p:spPr>
            <a:xfrm flipH="1">
              <a:off x="1682370" y="1230398"/>
              <a:ext cx="281270" cy="300931"/>
            </a:xfrm>
            <a:prstGeom prst="line">
              <a:avLst/>
            </a:prstGeom>
            <a:ln>
              <a:solidFill>
                <a:schemeClr val="bg1">
                  <a:alpha val="6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接连接符 87"/>
            <p:cNvCxnSpPr/>
            <p:nvPr/>
          </p:nvCxnSpPr>
          <p:spPr>
            <a:xfrm>
              <a:off x="1963640" y="1230398"/>
              <a:ext cx="280093" cy="300931"/>
            </a:xfrm>
            <a:prstGeom prst="line">
              <a:avLst/>
            </a:prstGeom>
            <a:ln>
              <a:solidFill>
                <a:schemeClr val="bg1">
                  <a:alpha val="6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接连接符 88"/>
            <p:cNvCxnSpPr/>
            <p:nvPr/>
          </p:nvCxnSpPr>
          <p:spPr>
            <a:xfrm>
              <a:off x="1682370" y="1531329"/>
              <a:ext cx="0" cy="859299"/>
            </a:xfrm>
            <a:prstGeom prst="line">
              <a:avLst/>
            </a:prstGeom>
            <a:ln>
              <a:solidFill>
                <a:schemeClr val="bg1">
                  <a:alpha val="6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接连接符 89"/>
            <p:cNvCxnSpPr/>
            <p:nvPr/>
          </p:nvCxnSpPr>
          <p:spPr>
            <a:xfrm>
              <a:off x="2243733" y="1531329"/>
              <a:ext cx="0" cy="867527"/>
            </a:xfrm>
            <a:prstGeom prst="line">
              <a:avLst/>
            </a:prstGeom>
            <a:ln>
              <a:solidFill>
                <a:schemeClr val="bg1">
                  <a:alpha val="6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10" name="组合 7"/>
          <p:cNvGrpSpPr/>
          <p:nvPr/>
        </p:nvGrpSpPr>
        <p:grpSpPr bwMode="auto">
          <a:xfrm>
            <a:off x="874713" y="1557338"/>
            <a:ext cx="7342187" cy="2879725"/>
            <a:chOff x="874378" y="1556711"/>
            <a:chExt cx="7342034" cy="2880320"/>
          </a:xfrm>
        </p:grpSpPr>
        <p:grpSp>
          <p:nvGrpSpPr>
            <p:cNvPr id="11" name="Group 58"/>
            <p:cNvGrpSpPr/>
            <p:nvPr/>
          </p:nvGrpSpPr>
          <p:grpSpPr>
            <a:xfrm>
              <a:off x="874378" y="3476917"/>
              <a:ext cx="1807273" cy="960114"/>
              <a:chOff x="274701" y="7977822"/>
              <a:chExt cx="2926080" cy="1554480"/>
            </a:xfrm>
            <a:solidFill>
              <a:schemeClr val="bg1">
                <a:lumMod val="75000"/>
              </a:schemeClr>
            </a:solidFill>
          </p:grpSpPr>
          <p:sp>
            <p:nvSpPr>
              <p:cNvPr id="23" name="Rectangle 28"/>
              <p:cNvSpPr/>
              <p:nvPr/>
            </p:nvSpPr>
            <p:spPr bwMode="auto">
              <a:xfrm>
                <a:off x="274701" y="7977822"/>
                <a:ext cx="2926080" cy="155448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solidFill>
                    <a:prstClr val="white"/>
                  </a:solidFill>
                </a:endParaRPr>
              </a:p>
            </p:txBody>
          </p:sp>
          <p:pic>
            <p:nvPicPr>
              <p:cNvPr id="24" name="Picture 5" descr="\\MAGNUM\Projects\Microsoft\Cloud Power FY12\Design\Icons\PNGs\Stop_watch.png"/>
              <p:cNvPicPr>
                <a:picLocks noChangeAspect="1" noChangeArrowheads="1"/>
              </p:cNvPicPr>
              <p:nvPr/>
            </p:nvPicPr>
            <p:blipFill rotWithShape="1">
              <a:blip r:embed="rId1" cstate="email">
                <a:biLevel thresh="50000"/>
              </a:blip>
              <a:srcRect/>
              <a:stretch>
                <a:fillRect/>
              </a:stretch>
            </p:blipFill>
            <p:spPr bwMode="auto">
              <a:xfrm>
                <a:off x="1355836" y="8236028"/>
                <a:ext cx="763811" cy="103806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2" name="Group 49"/>
            <p:cNvGrpSpPr/>
            <p:nvPr/>
          </p:nvGrpSpPr>
          <p:grpSpPr>
            <a:xfrm>
              <a:off x="874378" y="1556711"/>
              <a:ext cx="1807273" cy="931875"/>
              <a:chOff x="274701" y="2034238"/>
              <a:chExt cx="2926080" cy="1508760"/>
            </a:xfrm>
            <a:solidFill>
              <a:schemeClr val="bg1">
                <a:lumMod val="85000"/>
              </a:schemeClr>
            </a:solidFill>
          </p:grpSpPr>
          <p:sp>
            <p:nvSpPr>
              <p:cNvPr id="21" name="Rectangle 34"/>
              <p:cNvSpPr/>
              <p:nvPr/>
            </p:nvSpPr>
            <p:spPr bwMode="auto">
              <a:xfrm>
                <a:off x="274701" y="2034238"/>
                <a:ext cx="2926080" cy="150876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solidFill>
                    <a:prstClr val="white"/>
                  </a:solidFill>
                </a:endParaRPr>
              </a:p>
            </p:txBody>
          </p:sp>
          <p:pic>
            <p:nvPicPr>
              <p:cNvPr id="22" name="Picture 2" descr="\\MAGNUM\Projects\Microsoft\Cloud Power FY12\Design\Icons\PNGs\Cloud_on_your_terms.png"/>
              <p:cNvPicPr>
                <a:picLocks noChangeAspect="1" noChangeArrowheads="1"/>
              </p:cNvPicPr>
              <p:nvPr/>
            </p:nvPicPr>
            <p:blipFill rotWithShape="1">
              <a:blip r:embed="rId2" cstate="email">
                <a:biLevel thresh="50000"/>
              </a:blip>
              <a:srcRect/>
              <a:stretch>
                <a:fillRect/>
              </a:stretch>
            </p:blipFill>
            <p:spPr bwMode="auto">
              <a:xfrm>
                <a:off x="950569" y="2329130"/>
                <a:ext cx="1574345" cy="91897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7" name="Rectangle 37"/>
            <p:cNvSpPr/>
            <p:nvPr/>
          </p:nvSpPr>
          <p:spPr bwMode="auto">
            <a:xfrm>
              <a:off x="6370188" y="1556711"/>
              <a:ext cx="1836699" cy="93205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prstClr val="white"/>
                </a:solidFill>
              </a:endParaRPr>
            </a:p>
          </p:txBody>
        </p:sp>
        <p:grpSp>
          <p:nvGrpSpPr>
            <p:cNvPr id="18" name="Group 38"/>
            <p:cNvGrpSpPr/>
            <p:nvPr/>
          </p:nvGrpSpPr>
          <p:grpSpPr>
            <a:xfrm>
              <a:off x="6364424" y="1620465"/>
              <a:ext cx="919852" cy="804368"/>
              <a:chOff x="-2539455" y="4714496"/>
              <a:chExt cx="1586084" cy="1386956"/>
            </a:xfrm>
            <a:solidFill>
              <a:schemeClr val="accent1">
                <a:lumMod val="75000"/>
              </a:schemeClr>
            </a:solidFill>
          </p:grpSpPr>
          <p:pic>
            <p:nvPicPr>
              <p:cNvPr id="20" name="Picture 2" descr="\\MAGNUM\Projects\Microsoft\Cloud Power FY12\Design\ICONS_PNG\Devices.png"/>
              <p:cNvPicPr>
                <a:picLocks noChangeAspect="1" noChangeArrowheads="1"/>
              </p:cNvPicPr>
              <p:nvPr/>
            </p:nvPicPr>
            <p:blipFill rotWithShape="1">
              <a:blip r:embed="rId3" cstate="email">
                <a:biLevel thresh="50000"/>
              </a:blip>
              <a:srcRect/>
              <a:stretch>
                <a:fillRect/>
              </a:stretch>
            </p:blipFill>
            <p:spPr bwMode="auto">
              <a:xfrm>
                <a:off x="-2539455" y="4766114"/>
                <a:ext cx="997340" cy="120098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9" name="Picture 2" descr="\\MAGNUM\Projects\Microsoft\Cloud Power FY12\Design\ICONS_PNG\Devices.png"/>
              <p:cNvPicPr>
                <a:picLocks noChangeAspect="1" noChangeArrowheads="1"/>
              </p:cNvPicPr>
              <p:nvPr/>
            </p:nvPicPr>
            <p:blipFill rotWithShape="1">
              <a:blip r:embed="rId4" cstate="email">
                <a:biLevel thresh="50000"/>
              </a:blip>
              <a:srcRect/>
              <a:stretch>
                <a:fillRect/>
              </a:stretch>
            </p:blipFill>
            <p:spPr bwMode="auto">
              <a:xfrm>
                <a:off x="-1824395" y="4714496"/>
                <a:ext cx="871024" cy="138695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7423" name="Group 60"/>
            <p:cNvGrpSpPr/>
            <p:nvPr/>
          </p:nvGrpSpPr>
          <p:grpSpPr bwMode="auto">
            <a:xfrm>
              <a:off x="6380899" y="3476917"/>
              <a:ext cx="1835512" cy="960114"/>
              <a:chOff x="9190077" y="5143164"/>
              <a:chExt cx="2971800" cy="1554480"/>
            </a:xfrm>
          </p:grpSpPr>
          <p:sp>
            <p:nvSpPr>
              <p:cNvPr id="15" name="Rectangle 31"/>
              <p:cNvSpPr/>
              <p:nvPr/>
            </p:nvSpPr>
            <p:spPr bwMode="auto">
              <a:xfrm>
                <a:off x="9190726" y="5142319"/>
                <a:ext cx="2971152" cy="155532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7428" name="Freeform 13"/>
              <p:cNvSpPr>
                <a:spLocks noEditPoints="1"/>
              </p:cNvSpPr>
              <p:nvPr/>
            </p:nvSpPr>
            <p:spPr bwMode="auto">
              <a:xfrm>
                <a:off x="10235838" y="5440421"/>
                <a:ext cx="880278" cy="959967"/>
              </a:xfrm>
              <a:custGeom>
                <a:avLst/>
                <a:gdLst>
                  <a:gd name="T0" fmla="*/ 2147483646 w 228"/>
                  <a:gd name="T1" fmla="*/ 2147483646 h 249"/>
                  <a:gd name="T2" fmla="*/ 0 w 228"/>
                  <a:gd name="T3" fmla="*/ 2147483646 h 249"/>
                  <a:gd name="T4" fmla="*/ 0 w 228"/>
                  <a:gd name="T5" fmla="*/ 2147483646 h 249"/>
                  <a:gd name="T6" fmla="*/ 2147483646 w 228"/>
                  <a:gd name="T7" fmla="*/ 2147483646 h 249"/>
                  <a:gd name="T8" fmla="*/ 2147483646 w 228"/>
                  <a:gd name="T9" fmla="*/ 2147483646 h 249"/>
                  <a:gd name="T10" fmla="*/ 2147483646 w 228"/>
                  <a:gd name="T11" fmla="*/ 2147483646 h 249"/>
                  <a:gd name="T12" fmla="*/ 2147483646 w 228"/>
                  <a:gd name="T13" fmla="*/ 2147483646 h 249"/>
                  <a:gd name="T14" fmla="*/ 2147483646 w 228"/>
                  <a:gd name="T15" fmla="*/ 2147483646 h 249"/>
                  <a:gd name="T16" fmla="*/ 2147483646 w 228"/>
                  <a:gd name="T17" fmla="*/ 2147483646 h 249"/>
                  <a:gd name="T18" fmla="*/ 2147483646 w 228"/>
                  <a:gd name="T19" fmla="*/ 2147483646 h 249"/>
                  <a:gd name="T20" fmla="*/ 2147483646 w 228"/>
                  <a:gd name="T21" fmla="*/ 2147483646 h 249"/>
                  <a:gd name="T22" fmla="*/ 2147483646 w 228"/>
                  <a:gd name="T23" fmla="*/ 2147483646 h 249"/>
                  <a:gd name="T24" fmla="*/ 2147483646 w 228"/>
                  <a:gd name="T25" fmla="*/ 2147483646 h 249"/>
                  <a:gd name="T26" fmla="*/ 2147483646 w 228"/>
                  <a:gd name="T27" fmla="*/ 2147483646 h 249"/>
                  <a:gd name="T28" fmla="*/ 2147483646 w 228"/>
                  <a:gd name="T29" fmla="*/ 2147483646 h 249"/>
                  <a:gd name="T30" fmla="*/ 2147483646 w 228"/>
                  <a:gd name="T31" fmla="*/ 2147483646 h 249"/>
                  <a:gd name="T32" fmla="*/ 2147483646 w 228"/>
                  <a:gd name="T33" fmla="*/ 2147483646 h 249"/>
                  <a:gd name="T34" fmla="*/ 2147483646 w 228"/>
                  <a:gd name="T35" fmla="*/ 2147483646 h 249"/>
                  <a:gd name="T36" fmla="*/ 2147483646 w 228"/>
                  <a:gd name="T37" fmla="*/ 2147483646 h 249"/>
                  <a:gd name="T38" fmla="*/ 2147483646 w 228"/>
                  <a:gd name="T39" fmla="*/ 2147483646 h 249"/>
                  <a:gd name="T40" fmla="*/ 2147483646 w 228"/>
                  <a:gd name="T41" fmla="*/ 2147483646 h 249"/>
                  <a:gd name="T42" fmla="*/ 2147483646 w 228"/>
                  <a:gd name="T43" fmla="*/ 2147483646 h 249"/>
                  <a:gd name="T44" fmla="*/ 2147483646 w 228"/>
                  <a:gd name="T45" fmla="*/ 2147483646 h 249"/>
                  <a:gd name="T46" fmla="*/ 2147483646 w 228"/>
                  <a:gd name="T47" fmla="*/ 2147483646 h 249"/>
                  <a:gd name="T48" fmla="*/ 2147483646 w 228"/>
                  <a:gd name="T49" fmla="*/ 2147483646 h 249"/>
                  <a:gd name="T50" fmla="*/ 2147483646 w 228"/>
                  <a:gd name="T51" fmla="*/ 0 h 249"/>
                  <a:gd name="T52" fmla="*/ 2147483646 w 228"/>
                  <a:gd name="T53" fmla="*/ 2147483646 h 249"/>
                  <a:gd name="T54" fmla="*/ 2147483646 w 228"/>
                  <a:gd name="T55" fmla="*/ 2147483646 h 249"/>
                  <a:gd name="T56" fmla="*/ 2147483646 w 228"/>
                  <a:gd name="T57" fmla="*/ 2147483646 h 249"/>
                  <a:gd name="T58" fmla="*/ 0 w 228"/>
                  <a:gd name="T59" fmla="*/ 2147483646 h 249"/>
                  <a:gd name="T60" fmla="*/ 0 w 228"/>
                  <a:gd name="T61" fmla="*/ 2147483646 h 249"/>
                  <a:gd name="T62" fmla="*/ 2147483646 w 228"/>
                  <a:gd name="T63" fmla="*/ 2147483646 h 249"/>
                  <a:gd name="T64" fmla="*/ 2147483646 w 228"/>
                  <a:gd name="T65" fmla="*/ 2147483646 h 249"/>
                  <a:gd name="T66" fmla="*/ 2147483646 w 228"/>
                  <a:gd name="T67" fmla="*/ 2147483646 h 249"/>
                  <a:gd name="T68" fmla="*/ 2147483646 w 228"/>
                  <a:gd name="T69" fmla="*/ 0 h 249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0" t="0" r="r" b="b"/>
                <a:pathLst>
                  <a:path w="228" h="249">
                    <a:moveTo>
                      <a:pt x="36" y="249"/>
                    </a:moveTo>
                    <a:cubicBezTo>
                      <a:pt x="0" y="249"/>
                      <a:pt x="0" y="249"/>
                      <a:pt x="0" y="249"/>
                    </a:cubicBezTo>
                    <a:cubicBezTo>
                      <a:pt x="0" y="217"/>
                      <a:pt x="0" y="217"/>
                      <a:pt x="0" y="217"/>
                    </a:cubicBezTo>
                    <a:cubicBezTo>
                      <a:pt x="36" y="217"/>
                      <a:pt x="36" y="217"/>
                      <a:pt x="36" y="217"/>
                    </a:cubicBezTo>
                    <a:lnTo>
                      <a:pt x="36" y="249"/>
                    </a:lnTo>
                    <a:close/>
                    <a:moveTo>
                      <a:pt x="84" y="209"/>
                    </a:moveTo>
                    <a:cubicBezTo>
                      <a:pt x="48" y="209"/>
                      <a:pt x="48" y="209"/>
                      <a:pt x="48" y="209"/>
                    </a:cubicBezTo>
                    <a:cubicBezTo>
                      <a:pt x="48" y="249"/>
                      <a:pt x="48" y="249"/>
                      <a:pt x="48" y="249"/>
                    </a:cubicBezTo>
                    <a:cubicBezTo>
                      <a:pt x="84" y="249"/>
                      <a:pt x="84" y="249"/>
                      <a:pt x="84" y="249"/>
                    </a:cubicBezTo>
                    <a:lnTo>
                      <a:pt x="84" y="209"/>
                    </a:lnTo>
                    <a:close/>
                    <a:moveTo>
                      <a:pt x="132" y="197"/>
                    </a:moveTo>
                    <a:cubicBezTo>
                      <a:pt x="96" y="197"/>
                      <a:pt x="96" y="197"/>
                      <a:pt x="96" y="197"/>
                    </a:cubicBezTo>
                    <a:cubicBezTo>
                      <a:pt x="96" y="249"/>
                      <a:pt x="96" y="249"/>
                      <a:pt x="96" y="249"/>
                    </a:cubicBezTo>
                    <a:cubicBezTo>
                      <a:pt x="132" y="249"/>
                      <a:pt x="132" y="249"/>
                      <a:pt x="132" y="249"/>
                    </a:cubicBezTo>
                    <a:lnTo>
                      <a:pt x="132" y="197"/>
                    </a:lnTo>
                    <a:close/>
                    <a:moveTo>
                      <a:pt x="180" y="153"/>
                    </a:moveTo>
                    <a:cubicBezTo>
                      <a:pt x="144" y="153"/>
                      <a:pt x="144" y="153"/>
                      <a:pt x="144" y="153"/>
                    </a:cubicBezTo>
                    <a:cubicBezTo>
                      <a:pt x="144" y="249"/>
                      <a:pt x="144" y="249"/>
                      <a:pt x="144" y="249"/>
                    </a:cubicBezTo>
                    <a:cubicBezTo>
                      <a:pt x="180" y="249"/>
                      <a:pt x="180" y="249"/>
                      <a:pt x="180" y="249"/>
                    </a:cubicBezTo>
                    <a:lnTo>
                      <a:pt x="180" y="153"/>
                    </a:lnTo>
                    <a:close/>
                    <a:moveTo>
                      <a:pt x="228" y="57"/>
                    </a:moveTo>
                    <a:cubicBezTo>
                      <a:pt x="192" y="57"/>
                      <a:pt x="192" y="57"/>
                      <a:pt x="192" y="57"/>
                    </a:cubicBezTo>
                    <a:cubicBezTo>
                      <a:pt x="192" y="249"/>
                      <a:pt x="192" y="249"/>
                      <a:pt x="192" y="249"/>
                    </a:cubicBezTo>
                    <a:cubicBezTo>
                      <a:pt x="228" y="249"/>
                      <a:pt x="228" y="249"/>
                      <a:pt x="228" y="249"/>
                    </a:cubicBezTo>
                    <a:lnTo>
                      <a:pt x="228" y="57"/>
                    </a:lnTo>
                    <a:close/>
                    <a:moveTo>
                      <a:pt x="167" y="0"/>
                    </a:moveTo>
                    <a:cubicBezTo>
                      <a:pt x="145" y="29"/>
                      <a:pt x="145" y="29"/>
                      <a:pt x="145" y="29"/>
                    </a:cubicBezTo>
                    <a:cubicBezTo>
                      <a:pt x="155" y="30"/>
                      <a:pt x="155" y="30"/>
                      <a:pt x="155" y="30"/>
                    </a:cubicBezTo>
                    <a:cubicBezTo>
                      <a:pt x="150" y="58"/>
                      <a:pt x="139" y="104"/>
                      <a:pt x="117" y="131"/>
                    </a:cubicBezTo>
                    <a:cubicBezTo>
                      <a:pt x="83" y="174"/>
                      <a:pt x="20" y="191"/>
                      <a:pt x="0" y="196"/>
                    </a:cubicBezTo>
                    <a:cubicBezTo>
                      <a:pt x="0" y="212"/>
                      <a:pt x="0" y="212"/>
                      <a:pt x="0" y="212"/>
                    </a:cubicBezTo>
                    <a:cubicBezTo>
                      <a:pt x="17" y="209"/>
                      <a:pt x="90" y="191"/>
                      <a:pt x="130" y="141"/>
                    </a:cubicBezTo>
                    <a:cubicBezTo>
                      <a:pt x="152" y="112"/>
                      <a:pt x="164" y="67"/>
                      <a:pt x="171" y="33"/>
                    </a:cubicBezTo>
                    <a:cubicBezTo>
                      <a:pt x="181" y="34"/>
                      <a:pt x="181" y="34"/>
                      <a:pt x="181" y="34"/>
                    </a:cubicBezTo>
                    <a:lnTo>
                      <a:pt x="167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pic>
          <p:nvPicPr>
            <p:cNvPr id="17424" name="Picture 2" descr="C:\Users\Administrator.MICROSO-BQCPAHA\Desktop\Nipic_8821914_20130801093203680143.jp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06843" y="1556711"/>
              <a:ext cx="3652972" cy="28803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425" name="Picture 3" descr="C:\Users\Administrator.MICROSO-BQCPAHA\Desktop\Nipic_12071064_20130329193429474000.jp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7078" y="2516814"/>
              <a:ext cx="1789452" cy="9379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426" name="Picture 4" descr="C:\Users\Administrator.MICROSO-BQCPAHA\Desktop\Nipic_8952533_20130726135514765000.jp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80900" y="2512461"/>
              <a:ext cx="1835512" cy="9422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7411" name="TextBox 35"/>
          <p:cNvSpPr txBox="1">
            <a:spLocks noChangeArrowheads="1"/>
          </p:cNvSpPr>
          <p:nvPr/>
        </p:nvSpPr>
        <p:spPr bwMode="auto">
          <a:xfrm>
            <a:off x="217488" y="233363"/>
            <a:ext cx="17526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800" b="1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  <a:endParaRPr lang="zh-CN" altLang="en-US" sz="1800" b="1">
              <a:solidFill>
                <a:srgbClr val="0D0D0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412" name="矩形 48"/>
          <p:cNvSpPr>
            <a:spLocks noChangeArrowheads="1"/>
          </p:cNvSpPr>
          <p:nvPr/>
        </p:nvSpPr>
        <p:spPr bwMode="auto">
          <a:xfrm>
            <a:off x="841375" y="1039813"/>
            <a:ext cx="74549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2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上海锐普广告有限公司以不同于传统的</a:t>
            </a:r>
            <a:r>
              <a:rPr lang="en-US" altLang="zh-CN" sz="12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制作模式，创造全新的</a:t>
            </a:r>
            <a:r>
              <a:rPr lang="en-US" altLang="zh-CN" sz="12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体验。 这里有中国最大的原创</a:t>
            </a:r>
            <a:r>
              <a:rPr lang="en-US" altLang="zh-CN" sz="12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素材站，这里有中国最强的</a:t>
            </a:r>
            <a:r>
              <a:rPr lang="en-US" altLang="zh-CN" sz="12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制作团队，这里有人人都能快速提升的</a:t>
            </a:r>
            <a:r>
              <a:rPr lang="en-US" altLang="zh-CN" sz="12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培训。</a:t>
            </a:r>
            <a:endParaRPr lang="zh-CN" altLang="en-US" sz="1200">
              <a:solidFill>
                <a:srgbClr val="404040"/>
              </a:solidFill>
            </a:endParaRPr>
          </a:p>
        </p:txBody>
      </p:sp>
      <p:grpSp>
        <p:nvGrpSpPr>
          <p:cNvPr id="17413" name="组合 36"/>
          <p:cNvGrpSpPr/>
          <p:nvPr/>
        </p:nvGrpSpPr>
        <p:grpSpPr bwMode="auto">
          <a:xfrm>
            <a:off x="973138" y="855663"/>
            <a:ext cx="115887" cy="115887"/>
            <a:chOff x="531716" y="4005263"/>
            <a:chExt cx="115585" cy="115585"/>
          </a:xfrm>
        </p:grpSpPr>
        <p:sp>
          <p:nvSpPr>
            <p:cNvPr id="38" name="虚尾箭头 37"/>
            <p:cNvSpPr/>
            <p:nvPr/>
          </p:nvSpPr>
          <p:spPr>
            <a:xfrm>
              <a:off x="558633" y="4027430"/>
              <a:ext cx="61752" cy="71251"/>
            </a:xfrm>
            <a:prstGeom prst="stripedRightArrow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lIns="162518" tIns="81255" rIns="162518" bIns="8125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  <a:latin typeface="+mn-lt"/>
                <a:ea typeface="+mn-ea"/>
              </a:endParaRPr>
            </a:p>
          </p:txBody>
        </p:sp>
        <p:sp>
          <p:nvSpPr>
            <p:cNvPr id="17417" name="椭圆 38"/>
            <p:cNvSpPr>
              <a:spLocks noChangeArrowheads="1"/>
            </p:cNvSpPr>
            <p:nvPr/>
          </p:nvSpPr>
          <p:spPr bwMode="auto">
            <a:xfrm>
              <a:off x="531716" y="4005263"/>
              <a:ext cx="115585" cy="115585"/>
            </a:xfrm>
            <a:prstGeom prst="ellipse">
              <a:avLst/>
            </a:prstGeom>
            <a:solidFill>
              <a:srgbClr val="D5650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162518" tIns="81255" rIns="162518" bIns="81255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  <p:sp>
          <p:nvSpPr>
            <p:cNvPr id="40" name="虚尾箭头 39"/>
            <p:cNvSpPr/>
            <p:nvPr/>
          </p:nvSpPr>
          <p:spPr>
            <a:xfrm>
              <a:off x="558633" y="4025846"/>
              <a:ext cx="60168" cy="72835"/>
            </a:xfrm>
            <a:prstGeom prst="stripedRightArrow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lIns="162518" tIns="81255" rIns="162518" bIns="8125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  <a:latin typeface="+mn-lt"/>
                <a:ea typeface="+mn-ea"/>
              </a:endParaRPr>
            </a:p>
          </p:txBody>
        </p:sp>
      </p:grpSp>
      <p:sp>
        <p:nvSpPr>
          <p:cNvPr id="41" name="TextBox 40"/>
          <p:cNvSpPr txBox="1"/>
          <p:nvPr/>
        </p:nvSpPr>
        <p:spPr>
          <a:xfrm>
            <a:off x="1076325" y="752475"/>
            <a:ext cx="2055813" cy="307975"/>
          </a:xfrm>
          <a:prstGeom prst="rect">
            <a:avLst/>
          </a:prstGeom>
          <a:noFill/>
          <a:effectLst/>
        </p:spPr>
        <p:txBody>
          <a:bodyPr>
            <a:spAutoFit/>
          </a:bodyPr>
          <a:lstStyle>
            <a:defPPr>
              <a:defRPr lang="zh-CN"/>
            </a:defPPr>
            <a:lvl1pPr>
              <a:defRPr sz="1600" b="1" spc="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dirty="0" smtClean="0">
                <a:solidFill>
                  <a:prstClr val="black"/>
                </a:solidFill>
              </a:rPr>
              <a:t>点击此处添加</a:t>
            </a:r>
            <a:r>
              <a:rPr lang="zh-CN" altLang="en-US" sz="1400" dirty="0">
                <a:solidFill>
                  <a:prstClr val="black"/>
                </a:solidFill>
              </a:rPr>
              <a:t>标题</a:t>
            </a:r>
            <a:endParaRPr lang="zh-CN" altLang="en-US" sz="1400" dirty="0">
              <a:solidFill>
                <a:prstClr val="black"/>
              </a:solidFill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971550" y="1039813"/>
            <a:ext cx="7200900" cy="0"/>
          </a:xfrm>
          <a:prstGeom prst="line">
            <a:avLst/>
          </a:prstGeom>
          <a:ln>
            <a:solidFill>
              <a:srgbClr val="D5650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4023</Words>
  <Application>WPS 演示</Application>
  <PresentationFormat>全屏显示(16:9)</PresentationFormat>
  <Paragraphs>610</Paragraphs>
  <Slides>30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42" baseType="lpstr">
      <vt:lpstr>Arial</vt:lpstr>
      <vt:lpstr>宋体</vt:lpstr>
      <vt:lpstr>Wingdings</vt:lpstr>
      <vt:lpstr>Calibri</vt:lpstr>
      <vt:lpstr>微软雅黑</vt:lpstr>
      <vt:lpstr>方正粗黑繁体</vt:lpstr>
      <vt:lpstr>Segoe UI</vt:lpstr>
      <vt:lpstr>Segoe UI Light</vt:lpstr>
      <vt:lpstr>Dotum</vt:lpstr>
      <vt:lpstr>Arial Unicode MS</vt:lpstr>
      <vt:lpstr>Adobe 繁黑體 Std B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锐普PPT</dc:creator>
  <dc:description>本素材由锐普原创，版权受国家法律保护，仅授权购买者本人使用，为了您个人和锐普的利益，请勿复制、传播、销售，否则将承担法律责任。</dc:description>
  <cp:lastModifiedBy>荷语默</cp:lastModifiedBy>
  <cp:revision>6</cp:revision>
  <dcterms:created xsi:type="dcterms:W3CDTF">2013-08-21T08:50:00Z</dcterms:created>
  <dcterms:modified xsi:type="dcterms:W3CDTF">2018-08-29T06:23:26Z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2052-11.1.0.7764</vt:lpwstr>
  </property>
</Properties>
</file>